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FA18-3684-4AA8-963A-8C2561A13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934A9-6535-4CF1-BAD9-AF9CFBB17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A785B-FD27-49DA-8170-CAF5BF06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2F1ED-E976-424E-A0E4-B4F5248C6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F0B20-78C1-404E-983D-F0941F42A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4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9C5A6-E43E-420C-B69B-586DA4E1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ABD61-AD8D-444D-86CC-6CA50E86A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038DA-E4BD-4BC8-887E-C798E0595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1EE78-7F4E-4690-9813-1F66B33D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F2665-8D7E-4E25-B6C0-1714D6BB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6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F8B0C-1B69-442F-9879-7CC2EF766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C9B52-31D0-4B95-86AC-E4B6CB971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40AAD-6ACF-4AEE-8501-6A220700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AA817-98E5-4998-B27B-CC323085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B52B1-B492-40F9-9B6D-8419D926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9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5AEA-CC12-4D72-95DA-E0CCF8F3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EB435-828D-4CDA-92C9-D5C1604B6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C78EC-CF86-4F07-97C8-DD36034A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8E1E1-744A-4C70-9A52-4F1D51BD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8E7AD-1549-4504-ACF4-11001A4ED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9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E3B9-3A53-445B-9818-E8587E80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F8E44-B2B6-4437-966C-4DE8B27F4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938E9-7016-46FE-A17B-75F32FD4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DCCC2-EED6-46A5-B2CE-D1EE6B16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0B60C-2174-499F-80ED-2E76A261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D63BC-3116-4C16-B213-B79D9A83F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895C3-3298-4B94-B354-57AD2BD4B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B40AE-250E-41B1-A406-4A0E6C525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D8A52-9087-41F4-BF3A-0A594B01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50401-1AF8-4956-AC00-01B97FB1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57506-D367-48B2-8222-0C1583B92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4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C6F01-A756-46AF-8E9B-ED663FFA9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A97ED-46DB-4F8E-ADF0-2EB062060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F03BF-C1BB-428C-8D8B-2E5E1D9AC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1E84E3-5AF3-4B9A-A0E9-B62D6629F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E16869-3811-4600-B4AE-6C812045E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B64069-8B59-4F31-8092-890379EE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6FAD7-DA83-4133-B887-AB31BCB4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68E60-5AB2-48A4-8781-D221E6AD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9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6587-1AB4-4BD1-A2E2-ECC502A4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1A4C05-09C2-4CE0-B9C9-87591446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DEFA8-99C8-4327-A692-BD53DC86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D875BA-CBD6-4788-A8C7-3130C850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8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171CC5-45AB-4F8B-9099-6DA99A732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8B12A-B6F1-4FE0-BFE8-4780151F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341F9-35EA-49F3-982C-2FDAEFDB5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4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052C-C224-40DC-9015-99B8235C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B2D6F-7A47-450C-A0A0-EB51D40CB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DB3C3-898D-48AC-A1C1-6DECF5E4D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CD157-89A3-4A33-8277-BA6807E0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50FF6-A474-4386-A8DC-0A8ADCF6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D10C5-EE7D-4695-8B00-48F4E230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0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2566-31E6-4565-952D-763335D44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F24A45-0665-41D4-BCA4-61A02BA89F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665E8-98DB-4E8E-9F2E-8D5FC2811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BA903-EECF-4340-9560-F562E75F0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28A8D-6BF7-4F68-A3CA-EE0C731B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D3C00-F4BA-450B-87BA-B17A6259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9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26F6E9-1EE6-4EC9-B50A-087031B86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2E63F-1FF3-4B73-9010-4CA811C0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155E2-8CA2-4F31-B744-819FCE672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2319-FBD4-4FA3-97B1-D01B27E83B8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FCE27-6D5E-4989-86DF-2006C0B72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5CF9C-C2C7-4426-B5EA-533BC005D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07233-4EC1-4823-A3C3-9BB9A8F6D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9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C57D-EBB9-4F40-9658-6788EE2FAF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Gill Sans MT" panose="020B0502020104020203" pitchFamily="34" charset="0"/>
              </a:rPr>
              <a:t>Update of the last meeting minutes of last SEA GF Pre-Board Constituency Meeting (held on 30 – 31 October 2017, Bangkok)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7C887-157F-4568-9992-AFF62E2608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</a:rPr>
              <a:t>Dr Jigmi Singay</a:t>
            </a:r>
          </a:p>
        </p:txBody>
      </p:sp>
    </p:spTree>
    <p:extLst>
      <p:ext uri="{BB962C8B-B14F-4D97-AF65-F5344CB8AC3E}">
        <p14:creationId xmlns:p14="http://schemas.microsoft.com/office/powerpoint/2010/main" val="48369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0E10-6B5A-4109-BC72-7CAC48D59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Two days SEA GF Pre-Board Constituency Meeting was held in the Landmark Hotel, Bangkok, 30 – 31 October 2017 under the Chairmanship of Dr Janaka </a:t>
            </a:r>
            <a:r>
              <a:rPr lang="en-US" dirty="0" err="1"/>
              <a:t>Sugathadasa</a:t>
            </a:r>
            <a:r>
              <a:rPr lang="en-US" dirty="0"/>
              <a:t>, Secretary </a:t>
            </a:r>
            <a:r>
              <a:rPr lang="en-US" dirty="0" err="1"/>
              <a:t>MoH&amp;N</a:t>
            </a:r>
            <a:r>
              <a:rPr lang="en-US" dirty="0"/>
              <a:t> and CCM Chairperson of Sri Lanka. </a:t>
            </a:r>
          </a:p>
          <a:p>
            <a:pPr lvl="0"/>
            <a:r>
              <a:rPr lang="en-US" dirty="0"/>
              <a:t>10 out of 11 Member States participated along with </a:t>
            </a:r>
            <a:r>
              <a:rPr lang="en-US" dirty="0" err="1"/>
              <a:t>Ms</a:t>
            </a:r>
            <a:r>
              <a:rPr lang="th-TH" dirty="0"/>
              <a:t>. </a:t>
            </a:r>
            <a:r>
              <a:rPr lang="en-US" dirty="0"/>
              <a:t>Aida </a:t>
            </a:r>
            <a:r>
              <a:rPr lang="en-US" dirty="0" err="1"/>
              <a:t>Kurtovic</a:t>
            </a:r>
            <a:r>
              <a:rPr lang="en-US" dirty="0"/>
              <a:t>, Chair of the Global Fund and Dr Carole </a:t>
            </a:r>
            <a:r>
              <a:rPr lang="en-US" dirty="0" err="1"/>
              <a:t>Presern</a:t>
            </a:r>
            <a:r>
              <a:rPr lang="en-US" dirty="0"/>
              <a:t> OBA, 2 participants from UNAIDS and </a:t>
            </a:r>
            <a:r>
              <a:rPr lang="en-US" dirty="0" err="1"/>
              <a:t>Ms</a:t>
            </a:r>
            <a:r>
              <a:rPr lang="th-TH" dirty="0"/>
              <a:t>. </a:t>
            </a:r>
            <a:r>
              <a:rPr lang="en-US" dirty="0"/>
              <a:t>Ida </a:t>
            </a:r>
            <a:r>
              <a:rPr lang="en-US" dirty="0" err="1"/>
              <a:t>Hakizinka</a:t>
            </a:r>
            <a:r>
              <a:rPr lang="en-US" dirty="0"/>
              <a:t>, Executive Director, </a:t>
            </a:r>
            <a:r>
              <a:rPr lang="en-US" dirty="0" err="1"/>
              <a:t>Aidspan</a:t>
            </a:r>
            <a:r>
              <a:rPr lang="en-US" dirty="0"/>
              <a:t> participated in this meeting. List of the participants attached with report. </a:t>
            </a:r>
          </a:p>
          <a:p>
            <a:pPr lvl="0"/>
            <a:r>
              <a:rPr lang="en-US" dirty="0"/>
              <a:t>The draft report was submitted during the closing session by Rapporteur Dr. Rai </a:t>
            </a:r>
            <a:r>
              <a:rPr lang="en-US" dirty="0" err="1"/>
              <a:t>Mra</a:t>
            </a:r>
            <a:r>
              <a:rPr lang="en-US" dirty="0"/>
              <a:t> from Myanmar.  The draft report with amendments was circulated on 5</a:t>
            </a:r>
            <a:r>
              <a:rPr lang="en-US" baseline="30000" dirty="0"/>
              <a:t>th</a:t>
            </a:r>
            <a:r>
              <a:rPr lang="en-US" dirty="0"/>
              <a:t> December 2017.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9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Gill Sans MT</vt:lpstr>
      <vt:lpstr>Office Theme</vt:lpstr>
      <vt:lpstr>Update of the last meeting minutes of last SEA GF Pre-Board Constituency Meeting (held on 30 – 31 October 2017, Bangkok)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of the last meeting minutes of last SEA GF Pre-Board Constituency Meeting (held on 30 – 31 October 2017, Bangkok)</dc:title>
  <dc:creator>admin</dc:creator>
  <cp:lastModifiedBy>admin</cp:lastModifiedBy>
  <cp:revision>1</cp:revision>
  <dcterms:created xsi:type="dcterms:W3CDTF">2018-04-23T08:24:24Z</dcterms:created>
  <dcterms:modified xsi:type="dcterms:W3CDTF">2018-04-23T08:25:20Z</dcterms:modified>
</cp:coreProperties>
</file>