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notesMasterIdLst>
    <p:notesMasterId r:id="rId24"/>
  </p:notesMasterIdLst>
  <p:sldIdLst>
    <p:sldId id="256" r:id="rId2"/>
    <p:sldId id="318" r:id="rId3"/>
    <p:sldId id="289" r:id="rId4"/>
    <p:sldId id="259" r:id="rId5"/>
    <p:sldId id="268" r:id="rId6"/>
    <p:sldId id="451" r:id="rId7"/>
    <p:sldId id="448" r:id="rId8"/>
    <p:sldId id="381" r:id="rId9"/>
    <p:sldId id="449" r:id="rId10"/>
    <p:sldId id="322" r:id="rId11"/>
    <p:sldId id="321" r:id="rId12"/>
    <p:sldId id="334" r:id="rId13"/>
    <p:sldId id="323" r:id="rId14"/>
    <p:sldId id="452" r:id="rId15"/>
    <p:sldId id="453" r:id="rId16"/>
    <p:sldId id="454" r:id="rId17"/>
    <p:sldId id="445" r:id="rId18"/>
    <p:sldId id="262" r:id="rId19"/>
    <p:sldId id="455" r:id="rId20"/>
    <p:sldId id="456" r:id="rId21"/>
    <p:sldId id="457" r:id="rId22"/>
    <p:sldId id="4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534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6CAB0-C62C-4361-BE02-47A6B9EE00F3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6497D-5EBB-4006-9D7F-5B5A558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8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6497D-5EBB-4006-9D7F-5B5A5580E4F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5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63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06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7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74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865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08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13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6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41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43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5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68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6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2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886200"/>
            <a:ext cx="7962900" cy="1470025"/>
          </a:xfrm>
          <a:noFill/>
        </p:spPr>
        <p:txBody>
          <a:bodyPr>
            <a:noAutofit/>
          </a:bodyPr>
          <a:lstStyle/>
          <a:p>
            <a:br>
              <a:rPr lang="en-IN" sz="3200" dirty="0"/>
            </a:br>
            <a:br>
              <a:rPr lang="en-IN" sz="3200" dirty="0"/>
            </a:br>
            <a:r>
              <a:rPr lang="en-IN" sz="3200" dirty="0"/>
              <a:t>The Global Fund Grant </a:t>
            </a:r>
            <a:br>
              <a:rPr lang="en-IN" sz="3200" dirty="0"/>
            </a:br>
            <a:r>
              <a:rPr lang="en-IN" sz="3200" dirty="0"/>
              <a:t>Jan 2018 to Mar 2021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28750" y="1905000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J</a:t>
            </a:r>
            <a:r>
              <a:rPr lang="en-US" sz="4000" dirty="0">
                <a:latin typeface="Bookman Old Style" panose="02050604050505020204" pitchFamily="18" charset="0"/>
              </a:rPr>
              <a:t>oint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E</a:t>
            </a:r>
            <a:r>
              <a:rPr lang="en-US" sz="4000" dirty="0">
                <a:latin typeface="Bookman Old Style" panose="02050604050505020204" pitchFamily="18" charset="0"/>
              </a:rPr>
              <a:t>ffort for 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E</a:t>
            </a:r>
            <a:r>
              <a:rPr lang="en-US" sz="4000" dirty="0">
                <a:latin typeface="Bookman Old Style" panose="02050604050505020204" pitchFamily="18" charset="0"/>
              </a:rPr>
              <a:t>limination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dirty="0">
                <a:latin typeface="Bookman Old Style" panose="02050604050505020204" pitchFamily="18" charset="0"/>
              </a:rPr>
              <a:t>of </a:t>
            </a:r>
            <a:r>
              <a:rPr lang="en-US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T</a:t>
            </a:r>
            <a:r>
              <a:rPr lang="en-US" sz="4000" dirty="0">
                <a:latin typeface="Bookman Old Style" panose="02050604050505020204" pitchFamily="18" charset="0"/>
              </a:rPr>
              <a:t>uberculosis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0F4BA-A669-9F46-913C-7582677F296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6153" r="3879" b="10000"/>
          <a:stretch/>
        </p:blipFill>
        <p:spPr bwMode="auto">
          <a:xfrm>
            <a:off x="4724400" y="0"/>
            <a:ext cx="2480491" cy="1191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a14="http://schemas.microsoft.com/office/drawing/2010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D441BF-76CA-D54C-8B81-285D0493ED8F}"/>
              </a:ext>
            </a:extLst>
          </p:cNvPr>
          <p:cNvSpPr txBox="1"/>
          <p:nvPr/>
        </p:nvSpPr>
        <p:spPr>
          <a:xfrm>
            <a:off x="4267201" y="353323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( </a:t>
            </a:r>
            <a:r>
              <a:rPr lang="en-US" sz="3600" b="1" dirty="0">
                <a:solidFill>
                  <a:srgbClr val="FF0000"/>
                </a:solidFill>
              </a:rPr>
              <a:t>JEET PROJECT )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16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BDEF10-DEFE-7646-A957-EC2C8A45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3C8841-7E68-184B-905A-638F3B7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D46-F9B8-479D-AAE7-AD30D841CA24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 descr="C:\Users\pMuktai\Desktop\JEET project structure.jpg">
            <a:extLst>
              <a:ext uri="{FF2B5EF4-FFF2-40B4-BE49-F238E27FC236}">
                <a16:creationId xmlns:a16="http://schemas.microsoft.com/office/drawing/2014/main" id="{3DAEDB16-5A42-B740-9506-A865E5A14F2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260" r="3951" b="10991"/>
          <a:stretch/>
        </p:blipFill>
        <p:spPr bwMode="auto">
          <a:xfrm>
            <a:off x="1042416" y="365760"/>
            <a:ext cx="10424161" cy="6190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134990-9BDE-B849-957D-1A9D18CA1291}"/>
              </a:ext>
            </a:extLst>
          </p:cNvPr>
          <p:cNvCxnSpPr/>
          <p:nvPr/>
        </p:nvCxnSpPr>
        <p:spPr>
          <a:xfrm>
            <a:off x="6112042" y="3821229"/>
            <a:ext cx="0" cy="789272"/>
          </a:xfrm>
          <a:prstGeom prst="straightConnector1">
            <a:avLst/>
          </a:prstGeom>
          <a:ln w="444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23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73153-5C0D-4544-AE07-6015C5460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97D2C-053E-F648-B415-3B56349CCB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b="1" dirty="0"/>
              <a:t>PPSA Model </a:t>
            </a:r>
          </a:p>
          <a:p>
            <a:pPr marL="0" indent="0">
              <a:buNone/>
            </a:pPr>
            <a:r>
              <a:rPr lang="en-US" sz="2800" dirty="0"/>
              <a:t>- Human Resource Intensive</a:t>
            </a:r>
          </a:p>
          <a:p>
            <a:pPr marL="0" indent="0">
              <a:buNone/>
            </a:pPr>
            <a:r>
              <a:rPr lang="en-US" sz="2800" dirty="0"/>
              <a:t>-Provider engagement  &amp; Patient services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Implementation done through IA</a:t>
            </a:r>
          </a:p>
          <a:p>
            <a:pPr marL="0" indent="0">
              <a:buNone/>
            </a:pPr>
            <a:r>
              <a:rPr lang="en-US" sz="2800" dirty="0"/>
              <a:t>- IA reports on notifications and treatment outcomes with support of FOs</a:t>
            </a:r>
          </a:p>
          <a:p>
            <a:pPr marL="0" indent="0">
              <a:buNone/>
            </a:pPr>
            <a:r>
              <a:rPr lang="en-US" sz="2800" dirty="0"/>
              <a:t>-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EC094-2280-B44A-A9BC-C3B1CF9043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sz="2800" b="1" dirty="0"/>
              <a:t>PPSA lite Model</a:t>
            </a:r>
          </a:p>
          <a:p>
            <a:r>
              <a:rPr lang="en-US" sz="2800" dirty="0"/>
              <a:t>Limited Resources</a:t>
            </a:r>
          </a:p>
          <a:p>
            <a:r>
              <a:rPr lang="en-US" sz="2800" dirty="0"/>
              <a:t>Provider engagement % Capacity building of RNTCP staff</a:t>
            </a:r>
          </a:p>
          <a:p>
            <a:pPr marL="0" indent="0">
              <a:buNone/>
            </a:pPr>
            <a:r>
              <a:rPr lang="en-US" sz="2800" dirty="0"/>
              <a:t> - Direct involvement of District RNTCP staff for </a:t>
            </a:r>
            <a:r>
              <a:rPr lang="en-US" sz="2800" dirty="0" err="1"/>
              <a:t>implrentation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- Reports on notifications and treatment </a:t>
            </a:r>
            <a:r>
              <a:rPr lang="en-US" sz="2800" dirty="0" err="1"/>
              <a:t>sucees</a:t>
            </a:r>
            <a:r>
              <a:rPr lang="en-US" sz="2800" dirty="0"/>
              <a:t> with support of RNTCP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FB131-1396-774E-9C99-79D4647B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53784-9F0B-0248-ADFE-ED74EE0B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D46-F9B8-479D-AAE7-AD30D841CA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73703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b="1" dirty="0"/>
              <a:t>Service Delivery Model - PPSA</a:t>
            </a:r>
          </a:p>
        </p:txBody>
      </p:sp>
      <p:pic>
        <p:nvPicPr>
          <p:cNvPr id="1026" name="Picture 2" descr="C:\Users\rgandhi\Desktop\JEET\JEET-TOT\PPSA service delivery model_Editab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39" y="1219200"/>
            <a:ext cx="10101122" cy="477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24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5F40F-6E10-C04E-8CE9-09D323253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0916"/>
            <a:ext cx="8527786" cy="1177171"/>
          </a:xfrm>
        </p:spPr>
        <p:txBody>
          <a:bodyPr/>
          <a:lstStyle/>
          <a:p>
            <a:r>
              <a:rPr lang="en-US" dirty="0"/>
              <a:t>Implementation Structure (PPSA lite)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A51135-9845-5C47-B518-AC969647F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525E8-40B9-DE4D-8913-25CBF5E4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D46-F9B8-479D-AAE7-AD30D841CA24}" type="slidenum">
              <a:rPr lang="en-US" smtClean="0"/>
              <a:t>13</a:t>
            </a:fld>
            <a:endParaRPr lang="en-US"/>
          </a:p>
        </p:txBody>
      </p:sp>
      <p:pic>
        <p:nvPicPr>
          <p:cNvPr id="6" name="Content Placeholder 5" descr="C:\Users\pMuktai\Desktop\JEET_PPSA lite structure.jpg">
            <a:extLst>
              <a:ext uri="{FF2B5EF4-FFF2-40B4-BE49-F238E27FC236}">
                <a16:creationId xmlns:a16="http://schemas.microsoft.com/office/drawing/2014/main" id="{ACD0F8A0-A64B-1742-8E66-BB1B2FE42A0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1" y="1847088"/>
            <a:ext cx="9692640" cy="4096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514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BED7-5718-EC4A-86A6-3CCE51F7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33401"/>
            <a:ext cx="9601196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Implementation Status (Programmatic)</a:t>
            </a:r>
            <a:br>
              <a:rPr lang="en-US" dirty="0"/>
            </a:br>
            <a:r>
              <a:rPr lang="en-US" sz="3100" dirty="0"/>
              <a:t>01</a:t>
            </a:r>
            <a:r>
              <a:rPr lang="en-US" sz="3100" baseline="30000" dirty="0"/>
              <a:t>st</a:t>
            </a:r>
            <a:r>
              <a:rPr lang="en-US" sz="3100" dirty="0"/>
              <a:t> January to 30</a:t>
            </a:r>
            <a:r>
              <a:rPr lang="en-US" sz="3100" baseline="30000" dirty="0"/>
              <a:t>th</a:t>
            </a:r>
            <a:r>
              <a:rPr lang="en-US" sz="3100" dirty="0"/>
              <a:t> September 2018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9F25F0-363D-D841-A323-BB58FA49C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797753"/>
              </p:ext>
            </p:extLst>
          </p:nvPr>
        </p:nvGraphicFramePr>
        <p:xfrm>
          <a:off x="762000" y="1676400"/>
          <a:ext cx="10744204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41577371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578163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61292152"/>
                    </a:ext>
                  </a:extLst>
                </a:gridCol>
                <a:gridCol w="1013005">
                  <a:extLst>
                    <a:ext uri="{9D8B030D-6E8A-4147-A177-3AD203B41FA5}">
                      <a16:colId xmlns:a16="http://schemas.microsoft.com/office/drawing/2014/main" val="1164243114"/>
                    </a:ext>
                  </a:extLst>
                </a:gridCol>
                <a:gridCol w="1268093">
                  <a:extLst>
                    <a:ext uri="{9D8B030D-6E8A-4147-A177-3AD203B41FA5}">
                      <a16:colId xmlns:a16="http://schemas.microsoft.com/office/drawing/2014/main" val="3208360334"/>
                    </a:ext>
                  </a:extLst>
                </a:gridCol>
                <a:gridCol w="1129755">
                  <a:extLst>
                    <a:ext uri="{9D8B030D-6E8A-4147-A177-3AD203B41FA5}">
                      <a16:colId xmlns:a16="http://schemas.microsoft.com/office/drawing/2014/main" val="3573148065"/>
                    </a:ext>
                  </a:extLst>
                </a:gridCol>
                <a:gridCol w="1237351">
                  <a:extLst>
                    <a:ext uri="{9D8B030D-6E8A-4147-A177-3AD203B41FA5}">
                      <a16:colId xmlns:a16="http://schemas.microsoft.com/office/drawing/2014/main" val="1929714965"/>
                    </a:ext>
                  </a:extLst>
                </a:gridCol>
              </a:tblGrid>
              <a:tr h="38668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Indicator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WJCF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20241"/>
                  </a:ext>
                </a:extLst>
              </a:tr>
              <a:tr h="451512">
                <a:tc rowSpan="2"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notified TB cases (all forms) contributed by non-national TB program providers – private/non-governmental facilities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Achieved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2540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30,055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32,217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10,858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14,925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24,485</a:t>
                      </a:r>
                      <a:endParaRPr lang="en-IN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28,888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91683"/>
                  </a:ext>
                </a:extLst>
              </a:tr>
              <a:tr h="1811607">
                <a:tc>
                  <a:txBody>
                    <a:bodyPr/>
                    <a:lstStyle/>
                    <a:p>
                      <a:r>
                        <a:rPr lang="en-US" sz="1800" dirty="0"/>
                        <a:t>Treatment success rate (all forms):  Percentage of TB cases (all forms), bacteriologically confirmed plus clinically diagnosed, successfully treated (cured plus treatment completed) among all TB cases registered for treatment during a specified period (new and relapse cases)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0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072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BED7-5718-EC4A-86A6-3CCE51F7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33401"/>
            <a:ext cx="9601196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Implementation Status (Programmatic)</a:t>
            </a:r>
            <a:br>
              <a:rPr lang="en-US" dirty="0"/>
            </a:br>
            <a:r>
              <a:rPr lang="en-US" sz="3100" dirty="0"/>
              <a:t>01</a:t>
            </a:r>
            <a:r>
              <a:rPr lang="en-US" sz="3100" baseline="30000" dirty="0"/>
              <a:t>st</a:t>
            </a:r>
            <a:r>
              <a:rPr lang="en-US" sz="3100" dirty="0"/>
              <a:t> October to 31</a:t>
            </a:r>
            <a:r>
              <a:rPr lang="en-US" sz="3100" baseline="30000" dirty="0"/>
              <a:t>st</a:t>
            </a:r>
            <a:r>
              <a:rPr lang="en-US" sz="3100" dirty="0"/>
              <a:t> December’18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9F25F0-363D-D841-A323-BB58FA49CA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686182"/>
              </p:ext>
            </p:extLst>
          </p:nvPr>
        </p:nvGraphicFramePr>
        <p:xfrm>
          <a:off x="762000" y="1676400"/>
          <a:ext cx="10744204" cy="416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41577371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5781639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561292152"/>
                    </a:ext>
                  </a:extLst>
                </a:gridCol>
                <a:gridCol w="1013005">
                  <a:extLst>
                    <a:ext uri="{9D8B030D-6E8A-4147-A177-3AD203B41FA5}">
                      <a16:colId xmlns:a16="http://schemas.microsoft.com/office/drawing/2014/main" val="1164243114"/>
                    </a:ext>
                  </a:extLst>
                </a:gridCol>
                <a:gridCol w="1268093">
                  <a:extLst>
                    <a:ext uri="{9D8B030D-6E8A-4147-A177-3AD203B41FA5}">
                      <a16:colId xmlns:a16="http://schemas.microsoft.com/office/drawing/2014/main" val="3208360334"/>
                    </a:ext>
                  </a:extLst>
                </a:gridCol>
                <a:gridCol w="1129755">
                  <a:extLst>
                    <a:ext uri="{9D8B030D-6E8A-4147-A177-3AD203B41FA5}">
                      <a16:colId xmlns:a16="http://schemas.microsoft.com/office/drawing/2014/main" val="3573148065"/>
                    </a:ext>
                  </a:extLst>
                </a:gridCol>
                <a:gridCol w="1237351">
                  <a:extLst>
                    <a:ext uri="{9D8B030D-6E8A-4147-A177-3AD203B41FA5}">
                      <a16:colId xmlns:a16="http://schemas.microsoft.com/office/drawing/2014/main" val="1929714965"/>
                    </a:ext>
                  </a:extLst>
                </a:gridCol>
              </a:tblGrid>
              <a:tr h="38668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Indicator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FIND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WJCF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320241"/>
                  </a:ext>
                </a:extLst>
              </a:tr>
              <a:tr h="451512">
                <a:tc rowSpan="2">
                  <a:txBody>
                    <a:bodyPr/>
                    <a:lstStyle/>
                    <a:p>
                      <a:r>
                        <a:rPr lang="en-I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notified TB cases (all forms) contributed by non-national TB program providers – private/non-governmental facilities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Achieved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Achieved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92540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34,467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28,981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11,740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/>
                        <a:t>9,527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26,662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>
                          <a:solidFill>
                            <a:schemeClr val="tx1"/>
                          </a:solidFill>
                        </a:rPr>
                        <a:t>26,411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191683"/>
                  </a:ext>
                </a:extLst>
              </a:tr>
              <a:tr h="1811607">
                <a:tc>
                  <a:txBody>
                    <a:bodyPr/>
                    <a:lstStyle/>
                    <a:p>
                      <a:r>
                        <a:rPr lang="en-US" sz="1800" dirty="0"/>
                        <a:t>Treatment success rate (all forms):  Percentage of TB cases (all forms), bacteriologically confirmed plus clinically diagnosed, successfully treated (cured plus treatment completed) among all TB cases registered for treatment during a specified period (new and relapse cases)</a:t>
                      </a:r>
                      <a:endParaRPr lang="en-I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30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71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B573-E6CB-DE46-A719-8D7E7852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619" y="68580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Financial Performance </a:t>
            </a:r>
            <a:br>
              <a:rPr lang="en-US" dirty="0"/>
            </a:br>
            <a:r>
              <a:rPr lang="en-US" sz="4000" dirty="0"/>
              <a:t>(</a:t>
            </a:r>
            <a:r>
              <a:rPr lang="en-US" sz="3100" dirty="0"/>
              <a:t>January to December 2018</a:t>
            </a:r>
            <a:r>
              <a:rPr lang="en-US" sz="4000" dirty="0"/>
              <a:t>)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0E1802-A01A-3649-ADF0-2D8A16D67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91253"/>
              </p:ext>
            </p:extLst>
          </p:nvPr>
        </p:nvGraphicFramePr>
        <p:xfrm>
          <a:off x="1309255" y="2514600"/>
          <a:ext cx="9899072" cy="2311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768">
                  <a:extLst>
                    <a:ext uri="{9D8B030D-6E8A-4147-A177-3AD203B41FA5}">
                      <a16:colId xmlns:a16="http://schemas.microsoft.com/office/drawing/2014/main" val="1680623251"/>
                    </a:ext>
                  </a:extLst>
                </a:gridCol>
                <a:gridCol w="2540577">
                  <a:extLst>
                    <a:ext uri="{9D8B030D-6E8A-4147-A177-3AD203B41FA5}">
                      <a16:colId xmlns:a16="http://schemas.microsoft.com/office/drawing/2014/main" val="32081873"/>
                    </a:ext>
                  </a:extLst>
                </a:gridCol>
                <a:gridCol w="2408959">
                  <a:extLst>
                    <a:ext uri="{9D8B030D-6E8A-4147-A177-3AD203B41FA5}">
                      <a16:colId xmlns:a16="http://schemas.microsoft.com/office/drawing/2014/main" val="2535234672"/>
                    </a:ext>
                  </a:extLst>
                </a:gridCol>
                <a:gridCol w="2474768">
                  <a:extLst>
                    <a:ext uri="{9D8B030D-6E8A-4147-A177-3AD203B41FA5}">
                      <a16:colId xmlns:a16="http://schemas.microsoft.com/office/drawing/2014/main" val="1735071203"/>
                    </a:ext>
                  </a:extLst>
                </a:gridCol>
              </a:tblGrid>
              <a:tr h="10429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 Budget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(in INR) </a:t>
                      </a: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Actual Expenditure. (In INR)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Proportion of Expenditure  (in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57919"/>
                  </a:ext>
                </a:extLst>
              </a:tr>
              <a:tr h="422957">
                <a:tc>
                  <a:txBody>
                    <a:bodyPr/>
                    <a:lstStyle/>
                    <a:p>
                      <a:r>
                        <a:rPr lang="en-US" dirty="0"/>
                        <a:t>CHRI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3240.03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effectLst/>
                          <a:latin typeface="+mn-lt"/>
                        </a:rPr>
                        <a:t>1247.06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 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37719"/>
                  </a:ext>
                </a:extLst>
              </a:tr>
              <a:tr h="422957">
                <a:tc>
                  <a:txBody>
                    <a:bodyPr/>
                    <a:lstStyle/>
                    <a:p>
                      <a:r>
                        <a:rPr lang="en-US" dirty="0"/>
                        <a:t>FIND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43,07,79,198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26,47,05,908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/>
                        <a:t>61%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507235"/>
                  </a:ext>
                </a:extLst>
              </a:tr>
              <a:tr h="422957">
                <a:tc>
                  <a:txBody>
                    <a:bodyPr/>
                    <a:lstStyle/>
                    <a:p>
                      <a:r>
                        <a:rPr lang="en-US" dirty="0"/>
                        <a:t>WJCF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27,42,44,239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9,11,75,290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832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100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9">
            <a:extLst>
              <a:ext uri="{FF2B5EF4-FFF2-40B4-BE49-F238E27FC236}">
                <a16:creationId xmlns:a16="http://schemas.microsoft.com/office/drawing/2014/main" id="{A6812914-B016-4E66-BBF4-52906068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525000" cy="1070150"/>
          </a:xfrm>
        </p:spPr>
        <p:txBody>
          <a:bodyPr>
            <a:noAutofit/>
          </a:bodyPr>
          <a:lstStyle/>
          <a:p>
            <a:r>
              <a:rPr lang="en-IN" sz="3200" dirty="0"/>
              <a:t>Challenges and mitigation plan</a:t>
            </a:r>
            <a:endParaRPr lang="fr-FR" sz="32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07C3FF-AAF8-48CD-A31E-FE66C29F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949" y="1606164"/>
            <a:ext cx="3628857" cy="433743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1800" b="1" dirty="0"/>
              <a:t>Dependency on NTP for commodities:</a:t>
            </a:r>
          </a:p>
          <a:p>
            <a:pPr lvl="1"/>
            <a:endParaRPr lang="en-IN" sz="1600" dirty="0"/>
          </a:p>
          <a:p>
            <a:pPr marL="522900" lvl="1" indent="-342900">
              <a:buFont typeface="+mj-lt"/>
              <a:buAutoNum type="arabicPeriod"/>
            </a:pPr>
            <a:r>
              <a:rPr lang="en-IN" dirty="0"/>
              <a:t>Free CB-NAAT testing for eligible presumptive TB patients &amp; timely reporting</a:t>
            </a:r>
          </a:p>
          <a:p>
            <a:pPr marL="522900" lvl="1" indent="-342900">
              <a:buFont typeface="+mj-lt"/>
              <a:buAutoNum type="arabicPeriod"/>
            </a:pPr>
            <a:r>
              <a:rPr lang="en-IN" dirty="0"/>
              <a:t>Free FDC for private sector patients</a:t>
            </a:r>
          </a:p>
          <a:p>
            <a:pPr marL="522900" lvl="1" indent="-342900">
              <a:buFont typeface="+mj-lt"/>
              <a:buAutoNum type="arabicPeriod"/>
            </a:pPr>
            <a:r>
              <a:rPr lang="en-IN" dirty="0"/>
              <a:t>Timely incentive disbursals to beneficiaries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A0D2-14C5-4291-A419-A54FE670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144" y="6417483"/>
            <a:ext cx="2133600" cy="365125"/>
          </a:xfrm>
        </p:spPr>
        <p:txBody>
          <a:bodyPr/>
          <a:lstStyle/>
          <a:p>
            <a:pPr>
              <a:defRPr/>
            </a:pPr>
            <a:fld id="{E35BC644-22BB-E44D-9A3A-66E3988AB274}" type="slidenum">
              <a:rPr lang="en-GB" sz="1600">
                <a:solidFill>
                  <a:srgbClr val="5A2259"/>
                </a:solidFill>
                <a:latin typeface="Franklin Gothic Medium"/>
              </a:rPr>
              <a:pPr>
                <a:defRPr/>
              </a:pPr>
              <a:t>17</a:t>
            </a:fld>
            <a:endParaRPr lang="en-GB" sz="1600" dirty="0">
              <a:solidFill>
                <a:srgbClr val="5A2259"/>
              </a:solidFill>
              <a:latin typeface="Franklin Gothic Medium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9AC64CF-EA37-4FB3-9B63-65961331ADEB}"/>
              </a:ext>
            </a:extLst>
          </p:cNvPr>
          <p:cNvSpPr/>
          <p:nvPr/>
        </p:nvSpPr>
        <p:spPr>
          <a:xfrm rot="5400000">
            <a:off x="2640156" y="3605815"/>
            <a:ext cx="4337433" cy="338134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3E14F0-A622-4C2D-AD32-7F5B753AFF44}"/>
              </a:ext>
            </a:extLst>
          </p:cNvPr>
          <p:cNvSpPr/>
          <p:nvPr/>
        </p:nvSpPr>
        <p:spPr>
          <a:xfrm>
            <a:off x="6009132" y="1445109"/>
            <a:ext cx="5060650" cy="51686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Bef>
                <a:spcPts val="2400"/>
              </a:spcBef>
              <a:buClr>
                <a:schemeClr val="accent2"/>
              </a:buClr>
              <a:buSzPct val="100000"/>
              <a:defRPr/>
            </a:pPr>
            <a:r>
              <a:rPr lang="en-IN" b="1" dirty="0">
                <a:solidFill>
                  <a:schemeClr val="tx2"/>
                </a:solidFill>
                <a:latin typeface="Arial"/>
              </a:rPr>
              <a:t>Support requested from RNTCP</a:t>
            </a:r>
          </a:p>
          <a:p>
            <a:pPr>
              <a:defRPr/>
            </a:pPr>
            <a:endParaRPr lang="en-I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I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I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forecasts of commodities and remedial measures.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I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I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Manpower and working hours optimization to reduce TAT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I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I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alternate resources (LT schemes/ PPM DST schemes/ IPAQT labs)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I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I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Rolling out universal DST</a:t>
            </a:r>
          </a:p>
          <a:p>
            <a:pPr marL="342900" indent="-342900">
              <a:buFontTx/>
              <a:buAutoNum type="arabicPeriod"/>
              <a:defRPr/>
            </a:pPr>
            <a:endParaRPr lang="en-IN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ECA9B4-E806-4CFA-8033-9BEA766FBD91}"/>
              </a:ext>
            </a:extLst>
          </p:cNvPr>
          <p:cNvSpPr txBox="1"/>
          <p:nvPr/>
        </p:nvSpPr>
        <p:spPr>
          <a:xfrm>
            <a:off x="1878843" y="104891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IN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B21405-AC3C-4B8C-AD2F-C426B430B771}"/>
              </a:ext>
            </a:extLst>
          </p:cNvPr>
          <p:cNvSpPr txBox="1"/>
          <p:nvPr/>
        </p:nvSpPr>
        <p:spPr>
          <a:xfrm>
            <a:off x="7250786" y="1059190"/>
            <a:ext cx="490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IN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Strategy</a:t>
            </a:r>
          </a:p>
        </p:txBody>
      </p:sp>
    </p:spTree>
    <p:extLst>
      <p:ext uri="{BB962C8B-B14F-4D97-AF65-F5344CB8AC3E}">
        <p14:creationId xmlns:p14="http://schemas.microsoft.com/office/powerpoint/2010/main" val="258174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691" y="914400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/>
              <a:t>Way Forward Including the activities for 2019 – Q1 &amp; Q2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85667-1BB9-4A55-8386-FDEC9B0B589D}"/>
              </a:ext>
            </a:extLst>
          </p:cNvPr>
          <p:cNvSpPr txBox="1"/>
          <p:nvPr/>
        </p:nvSpPr>
        <p:spPr>
          <a:xfrm>
            <a:off x="533400" y="1895832"/>
            <a:ext cx="1066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3200" dirty="0"/>
              <a:t>Focus on n-PPSA CMEs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3200" dirty="0"/>
              <a:t>RNTCP staff meetings/ trainings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3200" dirty="0"/>
              <a:t>Strengthening patient treatment adherence systems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IN" sz="3200" dirty="0"/>
              <a:t>Facilitating/ Advocacy for provider incentives</a:t>
            </a:r>
          </a:p>
        </p:txBody>
      </p:sp>
    </p:spTree>
    <p:extLst>
      <p:ext uri="{BB962C8B-B14F-4D97-AF65-F5344CB8AC3E}">
        <p14:creationId xmlns:p14="http://schemas.microsoft.com/office/powerpoint/2010/main" val="55223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E550BB-200A-934C-B32D-D43F1E991427}"/>
              </a:ext>
            </a:extLst>
          </p:cNvPr>
          <p:cNvSpPr txBox="1"/>
          <p:nvPr/>
        </p:nvSpPr>
        <p:spPr>
          <a:xfrm>
            <a:off x="3581400" y="27432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5144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60EB-FD38-46E2-95CC-59CD7D27D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98837"/>
            <a:ext cx="7570146" cy="69176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J</a:t>
            </a:r>
            <a:r>
              <a:rPr lang="en-US" sz="3200" b="1" dirty="0"/>
              <a:t>oint</a:t>
            </a:r>
            <a:r>
              <a:rPr lang="en-US" sz="3200" b="1" dirty="0">
                <a:solidFill>
                  <a:srgbClr val="FF0000"/>
                </a:solidFill>
              </a:rPr>
              <a:t> E</a:t>
            </a:r>
            <a:r>
              <a:rPr lang="en-US" sz="3200" b="1" dirty="0"/>
              <a:t>ffort for </a:t>
            </a:r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/>
              <a:t>limination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/>
              <a:t>of </a:t>
            </a:r>
            <a:r>
              <a:rPr lang="en-US" sz="3200" b="1" dirty="0">
                <a:solidFill>
                  <a:srgbClr val="FF0000"/>
                </a:solidFill>
              </a:rPr>
              <a:t>T</a:t>
            </a:r>
            <a:r>
              <a:rPr lang="en-US" sz="3200" b="1" dirty="0"/>
              <a:t>uberculosis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1FA1E-3CB4-4E40-B251-26414FF2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10820400" cy="571968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Aim: </a:t>
            </a:r>
          </a:p>
          <a:p>
            <a:pPr marL="300038" lvl="1" indent="0" algn="just">
              <a:lnSpc>
                <a:spcPct val="120000"/>
              </a:lnSpc>
              <a:buNone/>
            </a:pPr>
            <a:r>
              <a:rPr lang="en-US" sz="2000" dirty="0"/>
              <a:t>Intensive engagement with the private sector to achieve universal access to quality diagnosis and treatment for TB and help the nation in achieving it’s NSP targets of TB elimination (28 / 4.8 / 18) </a:t>
            </a:r>
            <a:endParaRPr lang="en-US" sz="11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Objective: </a:t>
            </a:r>
            <a:endParaRPr lang="en-US" sz="2400" dirty="0"/>
          </a:p>
          <a:p>
            <a:pPr marL="300038" lvl="1" indent="0" algn="just">
              <a:lnSpc>
                <a:spcPct val="120000"/>
              </a:lnSpc>
              <a:buNone/>
            </a:pPr>
            <a:r>
              <a:rPr lang="en-US" sz="2000" dirty="0"/>
              <a:t>1.  Develop an insight into private sector by conducting mapping &amp; prioritization of private sector healthcare providers </a:t>
            </a:r>
          </a:p>
          <a:p>
            <a:pPr marL="300038" lvl="1" indent="0" algn="just">
              <a:lnSpc>
                <a:spcPct val="120000"/>
              </a:lnSpc>
              <a:buNone/>
            </a:pPr>
            <a:r>
              <a:rPr lang="en-US" sz="2000" dirty="0"/>
              <a:t>2. Facilitate nationwide access to RNTCP approved affordable TB diagnostics for patients seeking care in the private sector through public and private lab network for increased notifications and quality diagnosis</a:t>
            </a:r>
          </a:p>
          <a:p>
            <a:pPr marL="300038" lvl="1" indent="0" algn="just">
              <a:lnSpc>
                <a:spcPct val="120000"/>
              </a:lnSpc>
              <a:buNone/>
            </a:pPr>
            <a:r>
              <a:rPr lang="en-US" sz="2000" dirty="0"/>
              <a:t>3.  Facilitate nationwide access to early, appropriate and free treatment initiation, public health actions and adherence support systems for patients seeking care in the private sector  </a:t>
            </a:r>
            <a:endParaRPr lang="en-US" sz="2000" b="1" dirty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75555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1D885C-27AF-4E3A-98F8-03A6597D5A62}"/>
              </a:ext>
            </a:extLst>
          </p:cNvPr>
          <p:cNvSpPr txBox="1"/>
          <p:nvPr/>
        </p:nvSpPr>
        <p:spPr>
          <a:xfrm>
            <a:off x="213645" y="401652"/>
            <a:ext cx="809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FINANCIAL Update: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WJCF Jan to Dec 2018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F35DBA-4721-4E0D-8FB3-695313E1FB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" y="1371600"/>
          <a:ext cx="10972799" cy="521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>
                  <a:extLst>
                    <a:ext uri="{9D8B030D-6E8A-4147-A177-3AD203B41FA5}">
                      <a16:colId xmlns:a16="http://schemas.microsoft.com/office/drawing/2014/main" val="16553130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796885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2879168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2107692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572944290"/>
                    </a:ext>
                  </a:extLst>
                </a:gridCol>
              </a:tblGrid>
              <a:tr h="405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Major Activities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Budget  Q1 – Q4 (INR)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Expenditure Q1-Q4 (INR)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Savings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Reason for Variance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757846"/>
                  </a:ext>
                </a:extLst>
              </a:tr>
              <a:tr h="342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Human Resource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1171.2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473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698.2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dirty="0">
                          <a:latin typeface="+mn-lt"/>
                        </a:rPr>
                        <a:t>Underspending under the head is due to delay in recruitment of staff at PR and SR level.</a:t>
                      </a: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631006"/>
                  </a:ext>
                </a:extLst>
              </a:tr>
              <a:tr h="1053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Travel related cost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1092.3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86.4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1005.9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dirty="0">
                          <a:latin typeface="+mn-lt"/>
                        </a:rPr>
                        <a:t>Delay</a:t>
                      </a:r>
                      <a:r>
                        <a:rPr lang="en-IN" sz="1800" b="0" baseline="0" dirty="0">
                          <a:latin typeface="+mn-lt"/>
                        </a:rPr>
                        <a:t>s in recruitment resulted in lesser staff travel than budgeted. National level review with CTD postponed to Q1’19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08229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Non Health equipment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133.6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53.8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79.8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u="none" strike="noStrike" dirty="0">
                          <a:effectLst/>
                          <a:latin typeface="+mn-lt"/>
                        </a:rPr>
                        <a:t>MIS Development delayed due to contract review by GF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381656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Communication material and publications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75.1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19.4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55.7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Delay in project implementation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243570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Program Administrative cost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126.8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64.9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61.9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Delay in implementation in ground and delay in selection of SR and establishment of SR office.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107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Living support to client/ target population (LSCTP)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56.5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6.6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49.9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 This expenditure is incurred only in case of non supply of material by DTC/STC,  hence minor expenditure incurred under the head.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014742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2655.6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704.1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1951.5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87397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8FEFA04-2B80-4EB6-A461-048FDA74057A}"/>
              </a:ext>
            </a:extLst>
          </p:cNvPr>
          <p:cNvSpPr txBox="1"/>
          <p:nvPr/>
        </p:nvSpPr>
        <p:spPr>
          <a:xfrm>
            <a:off x="8915401" y="914401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(Amounts in lakhs INR)</a:t>
            </a:r>
          </a:p>
        </p:txBody>
      </p:sp>
    </p:spTree>
    <p:extLst>
      <p:ext uri="{BB962C8B-B14F-4D97-AF65-F5344CB8AC3E}">
        <p14:creationId xmlns:p14="http://schemas.microsoft.com/office/powerpoint/2010/main" val="349338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9">
            <a:extLst>
              <a:ext uri="{FF2B5EF4-FFF2-40B4-BE49-F238E27FC236}">
                <a16:creationId xmlns:a16="http://schemas.microsoft.com/office/drawing/2014/main" id="{A6812914-B016-4E66-BBF4-52906068D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625"/>
            <a:ext cx="10972800" cy="688175"/>
          </a:xfrm>
        </p:spPr>
        <p:txBody>
          <a:bodyPr>
            <a:noAutofit/>
          </a:bodyPr>
          <a:lstStyle/>
          <a:p>
            <a:r>
              <a:rPr lang="en-IN" sz="2400" b="1" dirty="0"/>
              <a:t>Jan - Dec 18: Budget Vs Expenditure – </a:t>
            </a:r>
            <a:r>
              <a:rPr lang="en-IN" sz="2400" b="1" dirty="0">
                <a:solidFill>
                  <a:srgbClr val="FF0000"/>
                </a:solidFill>
              </a:rPr>
              <a:t>FIND India</a:t>
            </a:r>
            <a:br>
              <a:rPr lang="en-IN" sz="2400" b="1" dirty="0"/>
            </a:br>
            <a:r>
              <a:rPr lang="en-IN" sz="2400" b="1" dirty="0"/>
              <a:t>and Major Reasons for Underspend</a:t>
            </a:r>
            <a:endParaRPr lang="fr-FR" sz="24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07C3FF-AAF8-48CD-A31E-FE66C29F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1372"/>
            <a:ext cx="11125200" cy="5168672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+mj-lt"/>
              <a:buAutoNum type="romanLcParenBoth"/>
            </a:pPr>
            <a:endParaRPr lang="en-IN" sz="1800" b="1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+mj-lt"/>
              <a:buAutoNum type="romanLcParenBoth"/>
            </a:pPr>
            <a:endParaRPr lang="en-IN" sz="18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+mj-lt"/>
              <a:buAutoNum type="romanLcParenBoth"/>
            </a:pPr>
            <a:endParaRPr lang="en-IN" sz="18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+mj-lt"/>
              <a:buAutoNum type="romanLcParenBoth"/>
            </a:pPr>
            <a:endParaRPr lang="en-IN" sz="18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+mj-lt"/>
              <a:buAutoNum type="romanLcParenBoth"/>
            </a:pPr>
            <a:endParaRPr lang="en-IN" sz="18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+mj-lt"/>
              <a:buAutoNum type="romanLcParenBoth"/>
            </a:pPr>
            <a:r>
              <a:rPr lang="en-IN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Human Resource (HR):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Delayed onboarding of Sub-grant recipients of JEET grant has impacted the expenditure on account of phased recruitments of field staff. The recruitments are being  expedited.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+mj-lt"/>
              <a:buAutoNum type="romanLcParenBoth"/>
            </a:pPr>
            <a:r>
              <a:rPr lang="en-IN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Travel Related Cost (TRC):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This is on account of delayed recruitment which in in turn has impacted the expenditures pertaining to travel related costs (travels, meetings, trainings, CMEs etc.). Proportion of the said un-executed activities have been rationally carried forward &amp; we expect that the same would be executed in subsequent quarters.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+mj-lt"/>
              <a:buAutoNum type="romanLcParenBoth"/>
            </a:pPr>
            <a:r>
              <a:rPr lang="en-IN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External Professional services (EPS):</a:t>
            </a:r>
            <a:endParaRPr lang="en-IN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Symbol" panose="05050102010706020507" pitchFamily="18" charset="2"/>
              <a:buChar char=""/>
            </a:pPr>
            <a:r>
              <a:rPr lang="en-IN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Most of the costs pertain to Lab Information Management System (LIMS) &amp; is part of our current commitments which will be booked in subsequent quarters.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A0D2-14C5-4291-A419-A54FE670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8144" y="6417483"/>
            <a:ext cx="2133600" cy="365125"/>
          </a:xfrm>
        </p:spPr>
        <p:txBody>
          <a:bodyPr/>
          <a:lstStyle/>
          <a:p>
            <a:pPr>
              <a:defRPr/>
            </a:pPr>
            <a:fld id="{E35BC644-22BB-E44D-9A3A-66E3988AB274}" type="slidenum">
              <a:rPr lang="en-GB" sz="1600">
                <a:solidFill>
                  <a:srgbClr val="5A2259"/>
                </a:solidFill>
                <a:latin typeface="Franklin Gothic Medium"/>
              </a:rPr>
              <a:pPr>
                <a:defRPr/>
              </a:pPr>
              <a:t>21</a:t>
            </a:fld>
            <a:endParaRPr lang="en-GB" sz="1600" dirty="0">
              <a:solidFill>
                <a:srgbClr val="5A2259"/>
              </a:solidFill>
              <a:latin typeface="Franklin Gothic Medium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161B96-4432-43F2-9F84-B4380E0387C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5801" y="1431373"/>
          <a:ext cx="11125200" cy="1311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8900">
                  <a:extLst>
                    <a:ext uri="{9D8B030D-6E8A-4147-A177-3AD203B41FA5}">
                      <a16:colId xmlns:a16="http://schemas.microsoft.com/office/drawing/2014/main" val="2027174189"/>
                    </a:ext>
                  </a:extLst>
                </a:gridCol>
                <a:gridCol w="1308068">
                  <a:extLst>
                    <a:ext uri="{9D8B030D-6E8A-4147-A177-3AD203B41FA5}">
                      <a16:colId xmlns:a16="http://schemas.microsoft.com/office/drawing/2014/main" val="676030332"/>
                    </a:ext>
                  </a:extLst>
                </a:gridCol>
                <a:gridCol w="1374135">
                  <a:extLst>
                    <a:ext uri="{9D8B030D-6E8A-4147-A177-3AD203B41FA5}">
                      <a16:colId xmlns:a16="http://schemas.microsoft.com/office/drawing/2014/main" val="2063451492"/>
                    </a:ext>
                  </a:extLst>
                </a:gridCol>
                <a:gridCol w="1479837">
                  <a:extLst>
                    <a:ext uri="{9D8B030D-6E8A-4147-A177-3AD203B41FA5}">
                      <a16:colId xmlns:a16="http://schemas.microsoft.com/office/drawing/2014/main" val="2207652710"/>
                    </a:ext>
                  </a:extLst>
                </a:gridCol>
                <a:gridCol w="1466623">
                  <a:extLst>
                    <a:ext uri="{9D8B030D-6E8A-4147-A177-3AD203B41FA5}">
                      <a16:colId xmlns:a16="http://schemas.microsoft.com/office/drawing/2014/main" val="677727070"/>
                    </a:ext>
                  </a:extLst>
                </a:gridCol>
                <a:gridCol w="1479837">
                  <a:extLst>
                    <a:ext uri="{9D8B030D-6E8A-4147-A177-3AD203B41FA5}">
                      <a16:colId xmlns:a16="http://schemas.microsoft.com/office/drawing/2014/main" val="3253001780"/>
                    </a:ext>
                  </a:extLst>
                </a:gridCol>
                <a:gridCol w="1303665">
                  <a:extLst>
                    <a:ext uri="{9D8B030D-6E8A-4147-A177-3AD203B41FA5}">
                      <a16:colId xmlns:a16="http://schemas.microsoft.com/office/drawing/2014/main" val="1578423222"/>
                    </a:ext>
                  </a:extLst>
                </a:gridCol>
                <a:gridCol w="1374135">
                  <a:extLst>
                    <a:ext uri="{9D8B030D-6E8A-4147-A177-3AD203B41FA5}">
                      <a16:colId xmlns:a16="http://schemas.microsoft.com/office/drawing/2014/main" val="1368688398"/>
                    </a:ext>
                  </a:extLst>
                </a:gridCol>
              </a:tblGrid>
              <a:tr h="874549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 in INR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Budget in  USD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Expenditure in INR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Expenditure in USD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Proportion of  Expenditure(%)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Variance in INR 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Variance in USD 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Proportion of variance (%)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3370956"/>
                  </a:ext>
                </a:extLst>
              </a:tr>
              <a:tr h="437278"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43,07,79,198 </a:t>
                      </a: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66,27,372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26,47,05,908   </a:t>
                      </a: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39,47,624 </a:t>
                      </a: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16,60,73,291 </a:t>
                      </a: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26,79,749   </a:t>
                      </a: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39%</a:t>
                      </a:r>
                      <a:endParaRPr lang="en-GB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44" marR="9544" marT="95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60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19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0800" y="265094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/>
              <a:t>FINANCIAL ACHIEVEMENTS - </a:t>
            </a:r>
            <a:r>
              <a:rPr lang="en-IN" sz="2800" b="1" dirty="0">
                <a:solidFill>
                  <a:srgbClr val="FF0000"/>
                </a:solidFill>
              </a:rPr>
              <a:t>CHRI</a:t>
            </a:r>
          </a:p>
          <a:p>
            <a:pPr algn="ctr"/>
            <a:r>
              <a:rPr lang="en-IN" sz="2800" b="1" dirty="0"/>
              <a:t>Jan. 2018 to Dec. 2018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F35DBA-4721-4E0D-8FB3-695313E1FBF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8601" y="1295401"/>
          <a:ext cx="11734799" cy="4942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199">
                  <a:extLst>
                    <a:ext uri="{9D8B030D-6E8A-4147-A177-3AD203B41FA5}">
                      <a16:colId xmlns:a16="http://schemas.microsoft.com/office/drawing/2014/main" val="165531304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17968857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2879168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52107692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3572944290"/>
                    </a:ext>
                  </a:extLst>
                </a:gridCol>
              </a:tblGrid>
              <a:tr h="405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Major Activities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Budget  Q1 – Q4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Expenditure Q1-Q4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Savings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Reason for Variance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757846"/>
                  </a:ext>
                </a:extLst>
              </a:tr>
              <a:tr h="3422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Human Resource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1,157.57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716.64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440.94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en-IN" sz="1800" b="0" dirty="0">
                          <a:latin typeface="+mn-lt"/>
                        </a:rPr>
                        <a:t>Underspending under the head is  due to delay in recruitment of staff at PR and SR level.</a:t>
                      </a:r>
                    </a:p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631006"/>
                  </a:ext>
                </a:extLst>
              </a:tr>
              <a:tr h="10539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Travel related cost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>
                          <a:effectLst/>
                          <a:latin typeface="+mn-lt"/>
                        </a:rPr>
                        <a:t>            440.35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111.13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329.22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dirty="0">
                          <a:latin typeface="+mn-lt"/>
                        </a:rPr>
                        <a:t>Underspent under TRC is due to delay in recruitment of staff less expenditure incurred on travel/training/meetings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08229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External Professional Services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1,356.08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290.10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1065.98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800" b="0" u="none" strike="noStrike" dirty="0">
                          <a:effectLst/>
                          <a:latin typeface="+mn-lt"/>
                        </a:rPr>
                        <a:t>Less expenditure </a:t>
                      </a:r>
                      <a:r>
                        <a:rPr lang="en-IN" sz="1800" b="0" dirty="0">
                          <a:latin typeface="+mn-lt"/>
                        </a:rPr>
                        <a:t> due to delay in finalisation and signing of agreement </a:t>
                      </a:r>
                      <a:r>
                        <a:rPr lang="en-US" sz="1800" b="0" dirty="0">
                          <a:latin typeface="+mn-lt"/>
                        </a:rPr>
                        <a:t>with IMS for PP mapping. Agreement with IMS was signed in 1st week of November 2018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381656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Non Health equipment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78.16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47.06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31.10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Less expenditure charged based on actual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243570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Program Administrative cost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144.65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72.82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71.83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 PR level, less P&amp;A due to delay in implementation in ground and delay in selection of SR and establishment of SR office.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6107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Living support to client/ target population (LSCTP)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63.22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      9.32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            53.90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effectLst/>
                          <a:latin typeface="+mn-lt"/>
                        </a:rPr>
                        <a:t> This expenditure is incurred only in case of non supply of material by DTC/STC,  hence minor expenditure incurred under the head.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014742"/>
                  </a:ext>
                </a:extLst>
              </a:tr>
              <a:tr h="23105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3240.03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1247.06 (38%)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effectLst/>
                          <a:latin typeface="+mn-lt"/>
                        </a:rPr>
                        <a:t>1992.98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63" marR="8263" marT="8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87397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1DABA3C-0240-4B48-859B-103AC95A6DF7}"/>
              </a:ext>
            </a:extLst>
          </p:cNvPr>
          <p:cNvSpPr txBox="1"/>
          <p:nvPr/>
        </p:nvSpPr>
        <p:spPr>
          <a:xfrm>
            <a:off x="8534400" y="647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 to next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FEFA04-2B80-4EB6-A461-048FDA74057A}"/>
              </a:ext>
            </a:extLst>
          </p:cNvPr>
          <p:cNvSpPr txBox="1"/>
          <p:nvPr/>
        </p:nvSpPr>
        <p:spPr>
          <a:xfrm>
            <a:off x="8915401" y="914401"/>
            <a:ext cx="175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(Amounts in lakhs INR)</a:t>
            </a:r>
          </a:p>
        </p:txBody>
      </p:sp>
    </p:spTree>
    <p:extLst>
      <p:ext uri="{BB962C8B-B14F-4D97-AF65-F5344CB8AC3E}">
        <p14:creationId xmlns:p14="http://schemas.microsoft.com/office/powerpoint/2010/main" val="219721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EFF8-1E20-44D4-ABF9-E410731D445C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" descr="PATH"/>
          <p:cNvSpPr>
            <a:spLocks noChangeAspect="1" noChangeArrowheads="1"/>
          </p:cNvSpPr>
          <p:nvPr/>
        </p:nvSpPr>
        <p:spPr bwMode="auto">
          <a:xfrm>
            <a:off x="1679575" y="74890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sp>
        <p:nvSpPr>
          <p:cNvPr id="8" name="AutoShape 5" descr="PATH"/>
          <p:cNvSpPr>
            <a:spLocks noChangeAspect="1" noChangeArrowheads="1"/>
          </p:cNvSpPr>
          <p:nvPr/>
        </p:nvSpPr>
        <p:spPr bwMode="auto">
          <a:xfrm>
            <a:off x="1831975" y="863215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4" tIns="34283" rIns="68564" bIns="34283" numCol="1" anchor="t" anchorCtr="0" compatLnSpc="1">
            <a:prstTxWarp prst="textNoShape">
              <a:avLst/>
            </a:prstTxWarp>
          </a:bodyPr>
          <a:lstStyle/>
          <a:p>
            <a:endParaRPr lang="en-IN" sz="1350"/>
          </a:p>
        </p:txBody>
      </p:sp>
      <p:grpSp>
        <p:nvGrpSpPr>
          <p:cNvPr id="4" name="Group 3"/>
          <p:cNvGrpSpPr/>
          <p:nvPr/>
        </p:nvGrpSpPr>
        <p:grpSpPr>
          <a:xfrm>
            <a:off x="914400" y="471410"/>
            <a:ext cx="9250341" cy="3378990"/>
            <a:chOff x="771099" y="1676400"/>
            <a:chExt cx="7763301" cy="2668171"/>
          </a:xfrm>
          <a:noFill/>
        </p:grpSpPr>
        <p:sp>
          <p:nvSpPr>
            <p:cNvPr id="3" name="Rounded Rectangle 2"/>
            <p:cNvSpPr/>
            <p:nvPr/>
          </p:nvSpPr>
          <p:spPr>
            <a:xfrm>
              <a:off x="771099" y="1676400"/>
              <a:ext cx="7763301" cy="266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 bwMode="auto">
            <a:xfrm>
              <a:off x="990600" y="1906171"/>
              <a:ext cx="7543800" cy="2438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3" rIns="68564" bIns="34283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Char char="•"/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Calibri" panose="020F0502020204030204" pitchFamily="34" charset="0"/>
                <a:buChar char="•"/>
                <a:defRPr sz="2200" baseline="0">
                  <a:solidFill>
                    <a:schemeClr val="tx1"/>
                  </a:solidFill>
                  <a:latin typeface="+mn-lt"/>
                </a:defRPr>
              </a:lvl2pPr>
              <a:lvl3pPr marL="91440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Calibri" panose="020F0502020204030204" pitchFamily="34" charset="0"/>
                <a:buChar char="•"/>
                <a:defRPr sz="2000" baseline="0">
                  <a:solidFill>
                    <a:schemeClr val="tx1"/>
                  </a:solidFill>
                  <a:latin typeface="+mn-lt"/>
                </a:defRPr>
              </a:lvl3pPr>
              <a:lvl4pPr marL="125888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1595438" indent="-2222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052638" indent="-222250" algn="l" rtl="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509838" indent="-222250" algn="l" rtl="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967038" indent="-222250" algn="l" rtl="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424238" indent="-222250" algn="l" rtl="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algn="just"/>
              <a:r>
                <a:rPr lang="en-US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Mapping and Prioritization of private sector providers </a:t>
              </a:r>
            </a:p>
            <a:p>
              <a:pPr algn="just"/>
              <a:endParaRPr lang="en-US" sz="20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Ensuring nationwide access to WHO approved quality TB diagnostics to patients seeking care in the private sector</a:t>
              </a:r>
            </a:p>
            <a:p>
              <a:pPr algn="just"/>
              <a:endParaRPr lang="en-US" sz="20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Enabling early, appropriate and free treatment initiation, public health actions and adherence support systems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175946" y="5962652"/>
            <a:ext cx="8875633" cy="75882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4" tIns="34283" rIns="68564" bIns="34283" rtlCol="0" anchor="ctr"/>
          <a:lstStyle/>
          <a:p>
            <a:pPr algn="ctr"/>
            <a:r>
              <a:rPr lang="en-IN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CHRI, WJCF and FIND will work together under Project ‘JEET’ to implement the project nationally during the grant period 2018-2021</a:t>
            </a:r>
          </a:p>
        </p:txBody>
      </p:sp>
      <p:sp>
        <p:nvSpPr>
          <p:cNvPr id="9" name="Isosceles Triangle 8"/>
          <p:cNvSpPr/>
          <p:nvPr/>
        </p:nvSpPr>
        <p:spPr>
          <a:xfrm rot="10800000">
            <a:off x="2287138" y="3963832"/>
            <a:ext cx="7924800" cy="1714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500"/>
          </a:p>
        </p:txBody>
      </p:sp>
      <p:grpSp>
        <p:nvGrpSpPr>
          <p:cNvPr id="16" name="Group 15"/>
          <p:cNvGrpSpPr/>
          <p:nvPr/>
        </p:nvGrpSpPr>
        <p:grpSpPr>
          <a:xfrm>
            <a:off x="1175946" y="4135284"/>
            <a:ext cx="8955243" cy="1655916"/>
            <a:chOff x="771099" y="1676400"/>
            <a:chExt cx="7763301" cy="2667000"/>
          </a:xfrm>
          <a:noFill/>
        </p:grpSpPr>
        <p:sp>
          <p:nvSpPr>
            <p:cNvPr id="18" name="Rounded Rectangle 17"/>
            <p:cNvSpPr/>
            <p:nvPr/>
          </p:nvSpPr>
          <p:spPr>
            <a:xfrm>
              <a:off x="771099" y="1676400"/>
              <a:ext cx="7763301" cy="2667000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5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 bwMode="auto">
            <a:xfrm>
              <a:off x="990600" y="2075772"/>
              <a:ext cx="7543800" cy="1821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3" rIns="68564" bIns="34283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Char char="•"/>
                <a:defRPr sz="24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Calibri" panose="020F0502020204030204" pitchFamily="34" charset="0"/>
                <a:buChar char="•"/>
                <a:defRPr sz="2200" baseline="0">
                  <a:solidFill>
                    <a:schemeClr val="tx1"/>
                  </a:solidFill>
                  <a:latin typeface="+mn-lt"/>
                </a:defRPr>
              </a:lvl2pPr>
              <a:lvl3pPr marL="914400" indent="-17145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75000"/>
                <a:buFont typeface="Calibri" panose="020F0502020204030204" pitchFamily="34" charset="0"/>
                <a:buChar char="•"/>
                <a:defRPr sz="2000" baseline="0">
                  <a:solidFill>
                    <a:schemeClr val="tx1"/>
                  </a:solidFill>
                  <a:latin typeface="+mn-lt"/>
                </a:defRPr>
              </a:lvl3pPr>
              <a:lvl4pPr marL="1258888" indent="-2301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1595438" indent="-2222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Calibri" panose="020F0502020204030204" pitchFamily="34" charset="0"/>
                <a:buChar char="–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052638" indent="-222250" algn="l" rtl="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6pPr>
              <a:lvl7pPr marL="2509838" indent="-222250" algn="l" rtl="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7pPr>
              <a:lvl8pPr marL="2967038" indent="-222250" algn="l" rtl="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8pPr>
              <a:lvl9pPr marL="3424238" indent="-222250" algn="l" rtl="0" fontAlgn="base">
                <a:spcBef>
                  <a:spcPct val="20000"/>
                </a:spcBef>
                <a:spcAft>
                  <a:spcPct val="0"/>
                </a:spcAft>
                <a:buFont typeface="Calibri" pitchFamily="34" charset="0"/>
                <a:buChar char="–"/>
                <a:defRPr sz="14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en-US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1.6 million notifications over 3 years</a:t>
              </a:r>
            </a:p>
            <a:p>
              <a:r>
                <a:rPr lang="en-US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To report successful treatment outcomes of 70%</a:t>
              </a:r>
            </a:p>
            <a:p>
              <a:r>
                <a:rPr lang="en-US" sz="2000" kern="0" dirty="0">
                  <a:latin typeface="Arial" panose="020B0604020202020204" pitchFamily="34" charset="0"/>
                  <a:cs typeface="Arial" panose="020B0604020202020204" pitchFamily="34" charset="0"/>
                </a:rPr>
                <a:t>Setup effective and sustainable PPM strategy pan India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34638" y="258724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000" b="1" dirty="0"/>
              <a:t>Key Activities: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10840" y="3944252"/>
            <a:ext cx="23229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Expected Impact:</a:t>
            </a:r>
          </a:p>
        </p:txBody>
      </p:sp>
    </p:spTree>
    <p:extLst>
      <p:ext uri="{BB962C8B-B14F-4D97-AF65-F5344CB8AC3E}">
        <p14:creationId xmlns:p14="http://schemas.microsoft.com/office/powerpoint/2010/main" val="2087873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31127"/>
            <a:ext cx="9601196" cy="1054872"/>
          </a:xfrm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</a:rPr>
              <a:t>JEET Partners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705601" y="2209801"/>
            <a:ext cx="3567987" cy="4160483"/>
            <a:chOff x="2223983" y="1211009"/>
            <a:chExt cx="4696630" cy="5378676"/>
          </a:xfrm>
        </p:grpSpPr>
        <p:grpSp>
          <p:nvGrpSpPr>
            <p:cNvPr id="5" name="Group 4"/>
            <p:cNvGrpSpPr/>
            <p:nvPr/>
          </p:nvGrpSpPr>
          <p:grpSpPr>
            <a:xfrm>
              <a:off x="2223983" y="1211009"/>
              <a:ext cx="4696630" cy="5378676"/>
              <a:chOff x="2223983" y="1211009"/>
              <a:chExt cx="4696630" cy="537867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223983" y="1211009"/>
                <a:ext cx="4696630" cy="5378676"/>
                <a:chOff x="2223983" y="1211009"/>
                <a:chExt cx="4696630" cy="5378676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2223983" y="1211009"/>
                  <a:ext cx="4696630" cy="5378676"/>
                  <a:chOff x="2223983" y="1211009"/>
                  <a:chExt cx="4696630" cy="5378676"/>
                </a:xfrm>
              </p:grpSpPr>
              <p:sp>
                <p:nvSpPr>
                  <p:cNvPr id="11" name="Freeform 1054"/>
                  <p:cNvSpPr>
                    <a:spLocks/>
                  </p:cNvSpPr>
                  <p:nvPr/>
                </p:nvSpPr>
                <p:spPr bwMode="auto">
                  <a:xfrm>
                    <a:off x="3061511" y="1211009"/>
                    <a:ext cx="1153624" cy="878596"/>
                  </a:xfrm>
                  <a:custGeom>
                    <a:avLst/>
                    <a:gdLst>
                      <a:gd name="T0" fmla="*/ 234 w 927"/>
                      <a:gd name="T1" fmla="*/ 643 h 706"/>
                      <a:gd name="T2" fmla="*/ 288 w 927"/>
                      <a:gd name="T3" fmla="*/ 681 h 706"/>
                      <a:gd name="T4" fmla="*/ 351 w 927"/>
                      <a:gd name="T5" fmla="*/ 690 h 706"/>
                      <a:gd name="T6" fmla="*/ 372 w 927"/>
                      <a:gd name="T7" fmla="*/ 628 h 706"/>
                      <a:gd name="T8" fmla="*/ 420 w 927"/>
                      <a:gd name="T9" fmla="*/ 603 h 706"/>
                      <a:gd name="T10" fmla="*/ 490 w 927"/>
                      <a:gd name="T11" fmla="*/ 577 h 706"/>
                      <a:gd name="T12" fmla="*/ 543 w 927"/>
                      <a:gd name="T13" fmla="*/ 623 h 706"/>
                      <a:gd name="T14" fmla="*/ 603 w 927"/>
                      <a:gd name="T15" fmla="*/ 611 h 706"/>
                      <a:gd name="T16" fmla="*/ 640 w 927"/>
                      <a:gd name="T17" fmla="*/ 668 h 706"/>
                      <a:gd name="T18" fmla="*/ 678 w 927"/>
                      <a:gd name="T19" fmla="*/ 648 h 706"/>
                      <a:gd name="T20" fmla="*/ 673 w 927"/>
                      <a:gd name="T21" fmla="*/ 683 h 706"/>
                      <a:gd name="T22" fmla="*/ 723 w 927"/>
                      <a:gd name="T23" fmla="*/ 661 h 706"/>
                      <a:gd name="T24" fmla="*/ 763 w 927"/>
                      <a:gd name="T25" fmla="*/ 706 h 706"/>
                      <a:gd name="T26" fmla="*/ 809 w 927"/>
                      <a:gd name="T27" fmla="*/ 668 h 706"/>
                      <a:gd name="T28" fmla="*/ 808 w 927"/>
                      <a:gd name="T29" fmla="*/ 613 h 706"/>
                      <a:gd name="T30" fmla="*/ 789 w 927"/>
                      <a:gd name="T31" fmla="*/ 567 h 706"/>
                      <a:gd name="T32" fmla="*/ 766 w 927"/>
                      <a:gd name="T33" fmla="*/ 523 h 706"/>
                      <a:gd name="T34" fmla="*/ 756 w 927"/>
                      <a:gd name="T35" fmla="*/ 465 h 706"/>
                      <a:gd name="T36" fmla="*/ 804 w 927"/>
                      <a:gd name="T37" fmla="*/ 459 h 706"/>
                      <a:gd name="T38" fmla="*/ 829 w 927"/>
                      <a:gd name="T39" fmla="*/ 395 h 706"/>
                      <a:gd name="T40" fmla="*/ 879 w 927"/>
                      <a:gd name="T41" fmla="*/ 364 h 706"/>
                      <a:gd name="T42" fmla="*/ 904 w 927"/>
                      <a:gd name="T43" fmla="*/ 324 h 706"/>
                      <a:gd name="T44" fmla="*/ 921 w 927"/>
                      <a:gd name="T45" fmla="*/ 268 h 706"/>
                      <a:gd name="T46" fmla="*/ 899 w 927"/>
                      <a:gd name="T47" fmla="*/ 216 h 706"/>
                      <a:gd name="T48" fmla="*/ 839 w 927"/>
                      <a:gd name="T49" fmla="*/ 189 h 706"/>
                      <a:gd name="T50" fmla="*/ 793 w 927"/>
                      <a:gd name="T51" fmla="*/ 183 h 706"/>
                      <a:gd name="T52" fmla="*/ 759 w 927"/>
                      <a:gd name="T53" fmla="*/ 189 h 706"/>
                      <a:gd name="T54" fmla="*/ 695 w 927"/>
                      <a:gd name="T55" fmla="*/ 208 h 706"/>
                      <a:gd name="T56" fmla="*/ 655 w 927"/>
                      <a:gd name="T57" fmla="*/ 236 h 706"/>
                      <a:gd name="T58" fmla="*/ 620 w 927"/>
                      <a:gd name="T59" fmla="*/ 236 h 706"/>
                      <a:gd name="T60" fmla="*/ 573 w 927"/>
                      <a:gd name="T61" fmla="*/ 241 h 706"/>
                      <a:gd name="T62" fmla="*/ 552 w 927"/>
                      <a:gd name="T63" fmla="*/ 204 h 706"/>
                      <a:gd name="T64" fmla="*/ 500 w 927"/>
                      <a:gd name="T65" fmla="*/ 171 h 706"/>
                      <a:gd name="T66" fmla="*/ 464 w 927"/>
                      <a:gd name="T67" fmla="*/ 120 h 706"/>
                      <a:gd name="T68" fmla="*/ 412 w 927"/>
                      <a:gd name="T69" fmla="*/ 90 h 706"/>
                      <a:gd name="T70" fmla="*/ 344 w 927"/>
                      <a:gd name="T71" fmla="*/ 25 h 706"/>
                      <a:gd name="T72" fmla="*/ 304 w 927"/>
                      <a:gd name="T73" fmla="*/ 18 h 706"/>
                      <a:gd name="T74" fmla="*/ 248 w 927"/>
                      <a:gd name="T75" fmla="*/ 5 h 706"/>
                      <a:gd name="T76" fmla="*/ 203 w 927"/>
                      <a:gd name="T77" fmla="*/ 22 h 706"/>
                      <a:gd name="T78" fmla="*/ 141 w 927"/>
                      <a:gd name="T79" fmla="*/ 20 h 706"/>
                      <a:gd name="T80" fmla="*/ 161 w 927"/>
                      <a:gd name="T81" fmla="*/ 50 h 706"/>
                      <a:gd name="T82" fmla="*/ 76 w 927"/>
                      <a:gd name="T83" fmla="*/ 45 h 706"/>
                      <a:gd name="T84" fmla="*/ 33 w 927"/>
                      <a:gd name="T85" fmla="*/ 106 h 706"/>
                      <a:gd name="T86" fmla="*/ 5 w 927"/>
                      <a:gd name="T87" fmla="*/ 145 h 706"/>
                      <a:gd name="T88" fmla="*/ 47 w 927"/>
                      <a:gd name="T89" fmla="*/ 173 h 706"/>
                      <a:gd name="T90" fmla="*/ 88 w 927"/>
                      <a:gd name="T91" fmla="*/ 208 h 706"/>
                      <a:gd name="T92" fmla="*/ 146 w 927"/>
                      <a:gd name="T93" fmla="*/ 224 h 706"/>
                      <a:gd name="T94" fmla="*/ 146 w 927"/>
                      <a:gd name="T95" fmla="*/ 266 h 706"/>
                      <a:gd name="T96" fmla="*/ 171 w 927"/>
                      <a:gd name="T97" fmla="*/ 319 h 706"/>
                      <a:gd name="T98" fmla="*/ 128 w 927"/>
                      <a:gd name="T99" fmla="*/ 362 h 706"/>
                      <a:gd name="T100" fmla="*/ 105 w 927"/>
                      <a:gd name="T101" fmla="*/ 402 h 706"/>
                      <a:gd name="T102" fmla="*/ 113 w 927"/>
                      <a:gd name="T103" fmla="*/ 518 h 706"/>
                      <a:gd name="T104" fmla="*/ 126 w 927"/>
                      <a:gd name="T105" fmla="*/ 592 h 706"/>
                      <a:gd name="T106" fmla="*/ 193 w 927"/>
                      <a:gd name="T107" fmla="*/ 628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927" h="706">
                        <a:moveTo>
                          <a:pt x="213" y="630"/>
                        </a:moveTo>
                        <a:lnTo>
                          <a:pt x="229" y="633"/>
                        </a:lnTo>
                        <a:lnTo>
                          <a:pt x="234" y="620"/>
                        </a:lnTo>
                        <a:lnTo>
                          <a:pt x="241" y="623"/>
                        </a:lnTo>
                        <a:lnTo>
                          <a:pt x="236" y="630"/>
                        </a:lnTo>
                        <a:lnTo>
                          <a:pt x="234" y="643"/>
                        </a:lnTo>
                        <a:lnTo>
                          <a:pt x="229" y="656"/>
                        </a:lnTo>
                        <a:lnTo>
                          <a:pt x="236" y="673"/>
                        </a:lnTo>
                        <a:lnTo>
                          <a:pt x="258" y="673"/>
                        </a:lnTo>
                        <a:lnTo>
                          <a:pt x="271" y="680"/>
                        </a:lnTo>
                        <a:lnTo>
                          <a:pt x="278" y="675"/>
                        </a:lnTo>
                        <a:lnTo>
                          <a:pt x="288" y="681"/>
                        </a:lnTo>
                        <a:lnTo>
                          <a:pt x="294" y="683"/>
                        </a:lnTo>
                        <a:lnTo>
                          <a:pt x="311" y="696"/>
                        </a:lnTo>
                        <a:lnTo>
                          <a:pt x="322" y="701"/>
                        </a:lnTo>
                        <a:lnTo>
                          <a:pt x="337" y="706"/>
                        </a:lnTo>
                        <a:lnTo>
                          <a:pt x="337" y="690"/>
                        </a:lnTo>
                        <a:lnTo>
                          <a:pt x="351" y="690"/>
                        </a:lnTo>
                        <a:lnTo>
                          <a:pt x="366" y="680"/>
                        </a:lnTo>
                        <a:lnTo>
                          <a:pt x="377" y="673"/>
                        </a:lnTo>
                        <a:lnTo>
                          <a:pt x="384" y="660"/>
                        </a:lnTo>
                        <a:lnTo>
                          <a:pt x="384" y="648"/>
                        </a:lnTo>
                        <a:lnTo>
                          <a:pt x="384" y="635"/>
                        </a:lnTo>
                        <a:lnTo>
                          <a:pt x="372" y="628"/>
                        </a:lnTo>
                        <a:lnTo>
                          <a:pt x="371" y="621"/>
                        </a:lnTo>
                        <a:lnTo>
                          <a:pt x="377" y="615"/>
                        </a:lnTo>
                        <a:lnTo>
                          <a:pt x="391" y="621"/>
                        </a:lnTo>
                        <a:lnTo>
                          <a:pt x="396" y="620"/>
                        </a:lnTo>
                        <a:lnTo>
                          <a:pt x="409" y="605"/>
                        </a:lnTo>
                        <a:lnTo>
                          <a:pt x="420" y="603"/>
                        </a:lnTo>
                        <a:lnTo>
                          <a:pt x="430" y="596"/>
                        </a:lnTo>
                        <a:lnTo>
                          <a:pt x="432" y="588"/>
                        </a:lnTo>
                        <a:lnTo>
                          <a:pt x="447" y="580"/>
                        </a:lnTo>
                        <a:lnTo>
                          <a:pt x="462" y="580"/>
                        </a:lnTo>
                        <a:lnTo>
                          <a:pt x="482" y="583"/>
                        </a:lnTo>
                        <a:lnTo>
                          <a:pt x="490" y="577"/>
                        </a:lnTo>
                        <a:lnTo>
                          <a:pt x="495" y="575"/>
                        </a:lnTo>
                        <a:lnTo>
                          <a:pt x="497" y="582"/>
                        </a:lnTo>
                        <a:lnTo>
                          <a:pt x="495" y="588"/>
                        </a:lnTo>
                        <a:lnTo>
                          <a:pt x="499" y="596"/>
                        </a:lnTo>
                        <a:lnTo>
                          <a:pt x="535" y="623"/>
                        </a:lnTo>
                        <a:lnTo>
                          <a:pt x="543" y="623"/>
                        </a:lnTo>
                        <a:lnTo>
                          <a:pt x="552" y="628"/>
                        </a:lnTo>
                        <a:lnTo>
                          <a:pt x="560" y="631"/>
                        </a:lnTo>
                        <a:lnTo>
                          <a:pt x="565" y="626"/>
                        </a:lnTo>
                        <a:lnTo>
                          <a:pt x="575" y="630"/>
                        </a:lnTo>
                        <a:lnTo>
                          <a:pt x="592" y="620"/>
                        </a:lnTo>
                        <a:lnTo>
                          <a:pt x="603" y="611"/>
                        </a:lnTo>
                        <a:lnTo>
                          <a:pt x="615" y="625"/>
                        </a:lnTo>
                        <a:lnTo>
                          <a:pt x="618" y="633"/>
                        </a:lnTo>
                        <a:lnTo>
                          <a:pt x="630" y="646"/>
                        </a:lnTo>
                        <a:lnTo>
                          <a:pt x="627" y="655"/>
                        </a:lnTo>
                        <a:lnTo>
                          <a:pt x="635" y="660"/>
                        </a:lnTo>
                        <a:lnTo>
                          <a:pt x="640" y="668"/>
                        </a:lnTo>
                        <a:lnTo>
                          <a:pt x="648" y="665"/>
                        </a:lnTo>
                        <a:lnTo>
                          <a:pt x="651" y="658"/>
                        </a:lnTo>
                        <a:lnTo>
                          <a:pt x="658" y="663"/>
                        </a:lnTo>
                        <a:lnTo>
                          <a:pt x="663" y="658"/>
                        </a:lnTo>
                        <a:lnTo>
                          <a:pt x="670" y="660"/>
                        </a:lnTo>
                        <a:lnTo>
                          <a:pt x="678" y="648"/>
                        </a:lnTo>
                        <a:lnTo>
                          <a:pt x="681" y="643"/>
                        </a:lnTo>
                        <a:lnTo>
                          <a:pt x="686" y="645"/>
                        </a:lnTo>
                        <a:lnTo>
                          <a:pt x="686" y="653"/>
                        </a:lnTo>
                        <a:lnTo>
                          <a:pt x="685" y="663"/>
                        </a:lnTo>
                        <a:lnTo>
                          <a:pt x="680" y="673"/>
                        </a:lnTo>
                        <a:lnTo>
                          <a:pt x="673" y="683"/>
                        </a:lnTo>
                        <a:lnTo>
                          <a:pt x="675" y="688"/>
                        </a:lnTo>
                        <a:lnTo>
                          <a:pt x="683" y="686"/>
                        </a:lnTo>
                        <a:lnTo>
                          <a:pt x="690" y="680"/>
                        </a:lnTo>
                        <a:lnTo>
                          <a:pt x="696" y="673"/>
                        </a:lnTo>
                        <a:lnTo>
                          <a:pt x="713" y="665"/>
                        </a:lnTo>
                        <a:lnTo>
                          <a:pt x="723" y="661"/>
                        </a:lnTo>
                        <a:lnTo>
                          <a:pt x="733" y="651"/>
                        </a:lnTo>
                        <a:lnTo>
                          <a:pt x="738" y="660"/>
                        </a:lnTo>
                        <a:lnTo>
                          <a:pt x="740" y="673"/>
                        </a:lnTo>
                        <a:lnTo>
                          <a:pt x="740" y="685"/>
                        </a:lnTo>
                        <a:lnTo>
                          <a:pt x="748" y="691"/>
                        </a:lnTo>
                        <a:lnTo>
                          <a:pt x="763" y="706"/>
                        </a:lnTo>
                        <a:lnTo>
                          <a:pt x="768" y="700"/>
                        </a:lnTo>
                        <a:lnTo>
                          <a:pt x="781" y="695"/>
                        </a:lnTo>
                        <a:lnTo>
                          <a:pt x="781" y="681"/>
                        </a:lnTo>
                        <a:lnTo>
                          <a:pt x="794" y="681"/>
                        </a:lnTo>
                        <a:lnTo>
                          <a:pt x="801" y="675"/>
                        </a:lnTo>
                        <a:lnTo>
                          <a:pt x="809" y="668"/>
                        </a:lnTo>
                        <a:lnTo>
                          <a:pt x="821" y="678"/>
                        </a:lnTo>
                        <a:lnTo>
                          <a:pt x="826" y="666"/>
                        </a:lnTo>
                        <a:lnTo>
                          <a:pt x="844" y="648"/>
                        </a:lnTo>
                        <a:lnTo>
                          <a:pt x="829" y="635"/>
                        </a:lnTo>
                        <a:lnTo>
                          <a:pt x="821" y="621"/>
                        </a:lnTo>
                        <a:lnTo>
                          <a:pt x="808" y="613"/>
                        </a:lnTo>
                        <a:lnTo>
                          <a:pt x="813" y="606"/>
                        </a:lnTo>
                        <a:lnTo>
                          <a:pt x="814" y="593"/>
                        </a:lnTo>
                        <a:lnTo>
                          <a:pt x="821" y="583"/>
                        </a:lnTo>
                        <a:lnTo>
                          <a:pt x="821" y="573"/>
                        </a:lnTo>
                        <a:lnTo>
                          <a:pt x="811" y="570"/>
                        </a:lnTo>
                        <a:lnTo>
                          <a:pt x="789" y="567"/>
                        </a:lnTo>
                        <a:lnTo>
                          <a:pt x="766" y="565"/>
                        </a:lnTo>
                        <a:lnTo>
                          <a:pt x="761" y="555"/>
                        </a:lnTo>
                        <a:lnTo>
                          <a:pt x="758" y="545"/>
                        </a:lnTo>
                        <a:lnTo>
                          <a:pt x="758" y="533"/>
                        </a:lnTo>
                        <a:lnTo>
                          <a:pt x="756" y="522"/>
                        </a:lnTo>
                        <a:lnTo>
                          <a:pt x="766" y="523"/>
                        </a:lnTo>
                        <a:lnTo>
                          <a:pt x="776" y="520"/>
                        </a:lnTo>
                        <a:lnTo>
                          <a:pt x="778" y="512"/>
                        </a:lnTo>
                        <a:lnTo>
                          <a:pt x="773" y="502"/>
                        </a:lnTo>
                        <a:lnTo>
                          <a:pt x="764" y="495"/>
                        </a:lnTo>
                        <a:lnTo>
                          <a:pt x="759" y="480"/>
                        </a:lnTo>
                        <a:lnTo>
                          <a:pt x="756" y="465"/>
                        </a:lnTo>
                        <a:lnTo>
                          <a:pt x="759" y="459"/>
                        </a:lnTo>
                        <a:lnTo>
                          <a:pt x="771" y="464"/>
                        </a:lnTo>
                        <a:lnTo>
                          <a:pt x="779" y="460"/>
                        </a:lnTo>
                        <a:lnTo>
                          <a:pt x="788" y="457"/>
                        </a:lnTo>
                        <a:lnTo>
                          <a:pt x="798" y="460"/>
                        </a:lnTo>
                        <a:lnTo>
                          <a:pt x="804" y="459"/>
                        </a:lnTo>
                        <a:lnTo>
                          <a:pt x="819" y="464"/>
                        </a:lnTo>
                        <a:lnTo>
                          <a:pt x="819" y="450"/>
                        </a:lnTo>
                        <a:lnTo>
                          <a:pt x="828" y="439"/>
                        </a:lnTo>
                        <a:lnTo>
                          <a:pt x="838" y="429"/>
                        </a:lnTo>
                        <a:lnTo>
                          <a:pt x="834" y="407"/>
                        </a:lnTo>
                        <a:lnTo>
                          <a:pt x="829" y="395"/>
                        </a:lnTo>
                        <a:lnTo>
                          <a:pt x="839" y="394"/>
                        </a:lnTo>
                        <a:lnTo>
                          <a:pt x="863" y="395"/>
                        </a:lnTo>
                        <a:lnTo>
                          <a:pt x="863" y="377"/>
                        </a:lnTo>
                        <a:lnTo>
                          <a:pt x="863" y="372"/>
                        </a:lnTo>
                        <a:lnTo>
                          <a:pt x="871" y="367"/>
                        </a:lnTo>
                        <a:lnTo>
                          <a:pt x="879" y="364"/>
                        </a:lnTo>
                        <a:lnTo>
                          <a:pt x="892" y="364"/>
                        </a:lnTo>
                        <a:lnTo>
                          <a:pt x="897" y="359"/>
                        </a:lnTo>
                        <a:lnTo>
                          <a:pt x="896" y="349"/>
                        </a:lnTo>
                        <a:lnTo>
                          <a:pt x="901" y="337"/>
                        </a:lnTo>
                        <a:lnTo>
                          <a:pt x="904" y="329"/>
                        </a:lnTo>
                        <a:lnTo>
                          <a:pt x="904" y="324"/>
                        </a:lnTo>
                        <a:lnTo>
                          <a:pt x="911" y="316"/>
                        </a:lnTo>
                        <a:lnTo>
                          <a:pt x="909" y="306"/>
                        </a:lnTo>
                        <a:lnTo>
                          <a:pt x="909" y="296"/>
                        </a:lnTo>
                        <a:lnTo>
                          <a:pt x="914" y="287"/>
                        </a:lnTo>
                        <a:lnTo>
                          <a:pt x="917" y="276"/>
                        </a:lnTo>
                        <a:lnTo>
                          <a:pt x="921" y="268"/>
                        </a:lnTo>
                        <a:lnTo>
                          <a:pt x="921" y="258"/>
                        </a:lnTo>
                        <a:lnTo>
                          <a:pt x="924" y="244"/>
                        </a:lnTo>
                        <a:lnTo>
                          <a:pt x="927" y="233"/>
                        </a:lnTo>
                        <a:lnTo>
                          <a:pt x="922" y="229"/>
                        </a:lnTo>
                        <a:lnTo>
                          <a:pt x="906" y="221"/>
                        </a:lnTo>
                        <a:lnTo>
                          <a:pt x="899" y="216"/>
                        </a:lnTo>
                        <a:lnTo>
                          <a:pt x="896" y="208"/>
                        </a:lnTo>
                        <a:lnTo>
                          <a:pt x="892" y="199"/>
                        </a:lnTo>
                        <a:lnTo>
                          <a:pt x="884" y="193"/>
                        </a:lnTo>
                        <a:lnTo>
                          <a:pt x="871" y="201"/>
                        </a:lnTo>
                        <a:lnTo>
                          <a:pt x="863" y="201"/>
                        </a:lnTo>
                        <a:lnTo>
                          <a:pt x="839" y="189"/>
                        </a:lnTo>
                        <a:lnTo>
                          <a:pt x="826" y="186"/>
                        </a:lnTo>
                        <a:lnTo>
                          <a:pt x="818" y="179"/>
                        </a:lnTo>
                        <a:lnTo>
                          <a:pt x="818" y="171"/>
                        </a:lnTo>
                        <a:lnTo>
                          <a:pt x="806" y="171"/>
                        </a:lnTo>
                        <a:lnTo>
                          <a:pt x="796" y="173"/>
                        </a:lnTo>
                        <a:lnTo>
                          <a:pt x="793" y="183"/>
                        </a:lnTo>
                        <a:lnTo>
                          <a:pt x="793" y="188"/>
                        </a:lnTo>
                        <a:lnTo>
                          <a:pt x="788" y="196"/>
                        </a:lnTo>
                        <a:lnTo>
                          <a:pt x="779" y="196"/>
                        </a:lnTo>
                        <a:lnTo>
                          <a:pt x="768" y="189"/>
                        </a:lnTo>
                        <a:lnTo>
                          <a:pt x="764" y="184"/>
                        </a:lnTo>
                        <a:lnTo>
                          <a:pt x="759" y="189"/>
                        </a:lnTo>
                        <a:lnTo>
                          <a:pt x="740" y="191"/>
                        </a:lnTo>
                        <a:lnTo>
                          <a:pt x="731" y="191"/>
                        </a:lnTo>
                        <a:lnTo>
                          <a:pt x="723" y="194"/>
                        </a:lnTo>
                        <a:lnTo>
                          <a:pt x="713" y="204"/>
                        </a:lnTo>
                        <a:lnTo>
                          <a:pt x="703" y="199"/>
                        </a:lnTo>
                        <a:lnTo>
                          <a:pt x="695" y="208"/>
                        </a:lnTo>
                        <a:lnTo>
                          <a:pt x="685" y="211"/>
                        </a:lnTo>
                        <a:lnTo>
                          <a:pt x="680" y="211"/>
                        </a:lnTo>
                        <a:lnTo>
                          <a:pt x="680" y="219"/>
                        </a:lnTo>
                        <a:lnTo>
                          <a:pt x="671" y="221"/>
                        </a:lnTo>
                        <a:lnTo>
                          <a:pt x="665" y="238"/>
                        </a:lnTo>
                        <a:lnTo>
                          <a:pt x="655" y="236"/>
                        </a:lnTo>
                        <a:lnTo>
                          <a:pt x="650" y="228"/>
                        </a:lnTo>
                        <a:lnTo>
                          <a:pt x="640" y="229"/>
                        </a:lnTo>
                        <a:lnTo>
                          <a:pt x="640" y="241"/>
                        </a:lnTo>
                        <a:lnTo>
                          <a:pt x="640" y="246"/>
                        </a:lnTo>
                        <a:lnTo>
                          <a:pt x="632" y="243"/>
                        </a:lnTo>
                        <a:lnTo>
                          <a:pt x="620" y="236"/>
                        </a:lnTo>
                        <a:lnTo>
                          <a:pt x="613" y="239"/>
                        </a:lnTo>
                        <a:lnTo>
                          <a:pt x="613" y="244"/>
                        </a:lnTo>
                        <a:lnTo>
                          <a:pt x="600" y="243"/>
                        </a:lnTo>
                        <a:lnTo>
                          <a:pt x="592" y="243"/>
                        </a:lnTo>
                        <a:lnTo>
                          <a:pt x="583" y="246"/>
                        </a:lnTo>
                        <a:lnTo>
                          <a:pt x="573" y="241"/>
                        </a:lnTo>
                        <a:lnTo>
                          <a:pt x="573" y="234"/>
                        </a:lnTo>
                        <a:lnTo>
                          <a:pt x="585" y="233"/>
                        </a:lnTo>
                        <a:lnTo>
                          <a:pt x="583" y="218"/>
                        </a:lnTo>
                        <a:lnTo>
                          <a:pt x="573" y="208"/>
                        </a:lnTo>
                        <a:lnTo>
                          <a:pt x="562" y="204"/>
                        </a:lnTo>
                        <a:lnTo>
                          <a:pt x="552" y="204"/>
                        </a:lnTo>
                        <a:lnTo>
                          <a:pt x="543" y="196"/>
                        </a:lnTo>
                        <a:lnTo>
                          <a:pt x="532" y="198"/>
                        </a:lnTo>
                        <a:lnTo>
                          <a:pt x="522" y="198"/>
                        </a:lnTo>
                        <a:lnTo>
                          <a:pt x="505" y="184"/>
                        </a:lnTo>
                        <a:lnTo>
                          <a:pt x="502" y="181"/>
                        </a:lnTo>
                        <a:lnTo>
                          <a:pt x="500" y="171"/>
                        </a:lnTo>
                        <a:lnTo>
                          <a:pt x="504" y="161"/>
                        </a:lnTo>
                        <a:lnTo>
                          <a:pt x="504" y="153"/>
                        </a:lnTo>
                        <a:lnTo>
                          <a:pt x="495" y="141"/>
                        </a:lnTo>
                        <a:lnTo>
                          <a:pt x="487" y="141"/>
                        </a:lnTo>
                        <a:lnTo>
                          <a:pt x="474" y="136"/>
                        </a:lnTo>
                        <a:lnTo>
                          <a:pt x="464" y="120"/>
                        </a:lnTo>
                        <a:lnTo>
                          <a:pt x="459" y="113"/>
                        </a:lnTo>
                        <a:lnTo>
                          <a:pt x="454" y="110"/>
                        </a:lnTo>
                        <a:lnTo>
                          <a:pt x="437" y="110"/>
                        </a:lnTo>
                        <a:lnTo>
                          <a:pt x="429" y="96"/>
                        </a:lnTo>
                        <a:lnTo>
                          <a:pt x="424" y="88"/>
                        </a:lnTo>
                        <a:lnTo>
                          <a:pt x="412" y="90"/>
                        </a:lnTo>
                        <a:lnTo>
                          <a:pt x="392" y="76"/>
                        </a:lnTo>
                        <a:lnTo>
                          <a:pt x="381" y="65"/>
                        </a:lnTo>
                        <a:lnTo>
                          <a:pt x="369" y="45"/>
                        </a:lnTo>
                        <a:lnTo>
                          <a:pt x="356" y="38"/>
                        </a:lnTo>
                        <a:lnTo>
                          <a:pt x="351" y="32"/>
                        </a:lnTo>
                        <a:lnTo>
                          <a:pt x="344" y="25"/>
                        </a:lnTo>
                        <a:lnTo>
                          <a:pt x="344" y="13"/>
                        </a:lnTo>
                        <a:lnTo>
                          <a:pt x="336" y="12"/>
                        </a:lnTo>
                        <a:lnTo>
                          <a:pt x="334" y="2"/>
                        </a:lnTo>
                        <a:lnTo>
                          <a:pt x="324" y="5"/>
                        </a:lnTo>
                        <a:lnTo>
                          <a:pt x="314" y="17"/>
                        </a:lnTo>
                        <a:lnTo>
                          <a:pt x="304" y="18"/>
                        </a:lnTo>
                        <a:lnTo>
                          <a:pt x="299" y="13"/>
                        </a:lnTo>
                        <a:lnTo>
                          <a:pt x="291" y="23"/>
                        </a:lnTo>
                        <a:lnTo>
                          <a:pt x="281" y="10"/>
                        </a:lnTo>
                        <a:lnTo>
                          <a:pt x="268" y="7"/>
                        </a:lnTo>
                        <a:lnTo>
                          <a:pt x="259" y="0"/>
                        </a:lnTo>
                        <a:lnTo>
                          <a:pt x="248" y="5"/>
                        </a:lnTo>
                        <a:lnTo>
                          <a:pt x="249" y="12"/>
                        </a:lnTo>
                        <a:lnTo>
                          <a:pt x="244" y="15"/>
                        </a:lnTo>
                        <a:lnTo>
                          <a:pt x="239" y="12"/>
                        </a:lnTo>
                        <a:lnTo>
                          <a:pt x="231" y="10"/>
                        </a:lnTo>
                        <a:lnTo>
                          <a:pt x="213" y="23"/>
                        </a:lnTo>
                        <a:lnTo>
                          <a:pt x="203" y="22"/>
                        </a:lnTo>
                        <a:lnTo>
                          <a:pt x="189" y="38"/>
                        </a:lnTo>
                        <a:lnTo>
                          <a:pt x="181" y="35"/>
                        </a:lnTo>
                        <a:lnTo>
                          <a:pt x="175" y="28"/>
                        </a:lnTo>
                        <a:lnTo>
                          <a:pt x="171" y="23"/>
                        </a:lnTo>
                        <a:lnTo>
                          <a:pt x="151" y="20"/>
                        </a:lnTo>
                        <a:lnTo>
                          <a:pt x="141" y="20"/>
                        </a:lnTo>
                        <a:lnTo>
                          <a:pt x="143" y="28"/>
                        </a:lnTo>
                        <a:lnTo>
                          <a:pt x="153" y="33"/>
                        </a:lnTo>
                        <a:lnTo>
                          <a:pt x="163" y="38"/>
                        </a:lnTo>
                        <a:lnTo>
                          <a:pt x="168" y="43"/>
                        </a:lnTo>
                        <a:lnTo>
                          <a:pt x="168" y="48"/>
                        </a:lnTo>
                        <a:lnTo>
                          <a:pt x="161" y="50"/>
                        </a:lnTo>
                        <a:lnTo>
                          <a:pt x="148" y="50"/>
                        </a:lnTo>
                        <a:lnTo>
                          <a:pt x="135" y="47"/>
                        </a:lnTo>
                        <a:lnTo>
                          <a:pt x="116" y="43"/>
                        </a:lnTo>
                        <a:lnTo>
                          <a:pt x="108" y="42"/>
                        </a:lnTo>
                        <a:lnTo>
                          <a:pt x="103" y="43"/>
                        </a:lnTo>
                        <a:lnTo>
                          <a:pt x="76" y="45"/>
                        </a:lnTo>
                        <a:lnTo>
                          <a:pt x="68" y="50"/>
                        </a:lnTo>
                        <a:lnTo>
                          <a:pt x="70" y="66"/>
                        </a:lnTo>
                        <a:lnTo>
                          <a:pt x="58" y="75"/>
                        </a:lnTo>
                        <a:lnTo>
                          <a:pt x="45" y="83"/>
                        </a:lnTo>
                        <a:lnTo>
                          <a:pt x="43" y="98"/>
                        </a:lnTo>
                        <a:lnTo>
                          <a:pt x="33" y="106"/>
                        </a:lnTo>
                        <a:lnTo>
                          <a:pt x="22" y="111"/>
                        </a:lnTo>
                        <a:lnTo>
                          <a:pt x="7" y="113"/>
                        </a:lnTo>
                        <a:lnTo>
                          <a:pt x="2" y="123"/>
                        </a:lnTo>
                        <a:lnTo>
                          <a:pt x="5" y="133"/>
                        </a:lnTo>
                        <a:lnTo>
                          <a:pt x="0" y="138"/>
                        </a:lnTo>
                        <a:lnTo>
                          <a:pt x="5" y="145"/>
                        </a:lnTo>
                        <a:lnTo>
                          <a:pt x="7" y="150"/>
                        </a:lnTo>
                        <a:lnTo>
                          <a:pt x="0" y="163"/>
                        </a:lnTo>
                        <a:lnTo>
                          <a:pt x="10" y="171"/>
                        </a:lnTo>
                        <a:lnTo>
                          <a:pt x="25" y="173"/>
                        </a:lnTo>
                        <a:lnTo>
                          <a:pt x="37" y="166"/>
                        </a:lnTo>
                        <a:lnTo>
                          <a:pt x="47" y="173"/>
                        </a:lnTo>
                        <a:lnTo>
                          <a:pt x="58" y="173"/>
                        </a:lnTo>
                        <a:lnTo>
                          <a:pt x="67" y="168"/>
                        </a:lnTo>
                        <a:lnTo>
                          <a:pt x="73" y="176"/>
                        </a:lnTo>
                        <a:lnTo>
                          <a:pt x="73" y="188"/>
                        </a:lnTo>
                        <a:lnTo>
                          <a:pt x="78" y="203"/>
                        </a:lnTo>
                        <a:lnTo>
                          <a:pt x="88" y="208"/>
                        </a:lnTo>
                        <a:lnTo>
                          <a:pt x="103" y="213"/>
                        </a:lnTo>
                        <a:lnTo>
                          <a:pt x="108" y="223"/>
                        </a:lnTo>
                        <a:lnTo>
                          <a:pt x="118" y="231"/>
                        </a:lnTo>
                        <a:lnTo>
                          <a:pt x="136" y="229"/>
                        </a:lnTo>
                        <a:lnTo>
                          <a:pt x="138" y="224"/>
                        </a:lnTo>
                        <a:lnTo>
                          <a:pt x="146" y="224"/>
                        </a:lnTo>
                        <a:lnTo>
                          <a:pt x="151" y="233"/>
                        </a:lnTo>
                        <a:lnTo>
                          <a:pt x="140" y="238"/>
                        </a:lnTo>
                        <a:lnTo>
                          <a:pt x="136" y="249"/>
                        </a:lnTo>
                        <a:lnTo>
                          <a:pt x="136" y="258"/>
                        </a:lnTo>
                        <a:lnTo>
                          <a:pt x="138" y="271"/>
                        </a:lnTo>
                        <a:lnTo>
                          <a:pt x="146" y="266"/>
                        </a:lnTo>
                        <a:lnTo>
                          <a:pt x="160" y="272"/>
                        </a:lnTo>
                        <a:lnTo>
                          <a:pt x="173" y="277"/>
                        </a:lnTo>
                        <a:lnTo>
                          <a:pt x="185" y="286"/>
                        </a:lnTo>
                        <a:lnTo>
                          <a:pt x="180" y="292"/>
                        </a:lnTo>
                        <a:lnTo>
                          <a:pt x="181" y="299"/>
                        </a:lnTo>
                        <a:lnTo>
                          <a:pt x="171" y="319"/>
                        </a:lnTo>
                        <a:lnTo>
                          <a:pt x="163" y="329"/>
                        </a:lnTo>
                        <a:lnTo>
                          <a:pt x="148" y="332"/>
                        </a:lnTo>
                        <a:lnTo>
                          <a:pt x="138" y="334"/>
                        </a:lnTo>
                        <a:lnTo>
                          <a:pt x="128" y="346"/>
                        </a:lnTo>
                        <a:lnTo>
                          <a:pt x="128" y="356"/>
                        </a:lnTo>
                        <a:lnTo>
                          <a:pt x="128" y="362"/>
                        </a:lnTo>
                        <a:lnTo>
                          <a:pt x="116" y="362"/>
                        </a:lnTo>
                        <a:lnTo>
                          <a:pt x="101" y="364"/>
                        </a:lnTo>
                        <a:lnTo>
                          <a:pt x="96" y="377"/>
                        </a:lnTo>
                        <a:lnTo>
                          <a:pt x="93" y="387"/>
                        </a:lnTo>
                        <a:lnTo>
                          <a:pt x="100" y="394"/>
                        </a:lnTo>
                        <a:lnTo>
                          <a:pt x="105" y="402"/>
                        </a:lnTo>
                        <a:lnTo>
                          <a:pt x="103" y="432"/>
                        </a:lnTo>
                        <a:lnTo>
                          <a:pt x="106" y="447"/>
                        </a:lnTo>
                        <a:lnTo>
                          <a:pt x="111" y="462"/>
                        </a:lnTo>
                        <a:lnTo>
                          <a:pt x="106" y="475"/>
                        </a:lnTo>
                        <a:lnTo>
                          <a:pt x="108" y="500"/>
                        </a:lnTo>
                        <a:lnTo>
                          <a:pt x="113" y="518"/>
                        </a:lnTo>
                        <a:lnTo>
                          <a:pt x="110" y="535"/>
                        </a:lnTo>
                        <a:lnTo>
                          <a:pt x="108" y="552"/>
                        </a:lnTo>
                        <a:lnTo>
                          <a:pt x="110" y="572"/>
                        </a:lnTo>
                        <a:lnTo>
                          <a:pt x="111" y="578"/>
                        </a:lnTo>
                        <a:lnTo>
                          <a:pt x="123" y="585"/>
                        </a:lnTo>
                        <a:lnTo>
                          <a:pt x="126" y="592"/>
                        </a:lnTo>
                        <a:lnTo>
                          <a:pt x="135" y="600"/>
                        </a:lnTo>
                        <a:lnTo>
                          <a:pt x="140" y="593"/>
                        </a:lnTo>
                        <a:lnTo>
                          <a:pt x="150" y="598"/>
                        </a:lnTo>
                        <a:lnTo>
                          <a:pt x="178" y="615"/>
                        </a:lnTo>
                        <a:lnTo>
                          <a:pt x="194" y="621"/>
                        </a:lnTo>
                        <a:lnTo>
                          <a:pt x="193" y="628"/>
                        </a:lnTo>
                        <a:lnTo>
                          <a:pt x="213" y="630"/>
                        </a:lnTo>
                        <a:lnTo>
                          <a:pt x="213" y="630"/>
                        </a:lnTo>
                        <a:lnTo>
                          <a:pt x="213" y="63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2" name="Freeform 1056"/>
                  <p:cNvSpPr>
                    <a:spLocks/>
                  </p:cNvSpPr>
                  <p:nvPr/>
                </p:nvSpPr>
                <p:spPr bwMode="auto">
                  <a:xfrm>
                    <a:off x="3489609" y="1922846"/>
                    <a:ext cx="518944" cy="512721"/>
                  </a:xfrm>
                  <a:custGeom>
                    <a:avLst/>
                    <a:gdLst>
                      <a:gd name="T0" fmla="*/ 359 w 417"/>
                      <a:gd name="T1" fmla="*/ 134 h 412"/>
                      <a:gd name="T2" fmla="*/ 374 w 417"/>
                      <a:gd name="T3" fmla="*/ 149 h 412"/>
                      <a:gd name="T4" fmla="*/ 386 w 417"/>
                      <a:gd name="T5" fmla="*/ 172 h 412"/>
                      <a:gd name="T6" fmla="*/ 387 w 417"/>
                      <a:gd name="T7" fmla="*/ 211 h 412"/>
                      <a:gd name="T8" fmla="*/ 402 w 417"/>
                      <a:gd name="T9" fmla="*/ 234 h 412"/>
                      <a:gd name="T10" fmla="*/ 392 w 417"/>
                      <a:gd name="T11" fmla="*/ 249 h 412"/>
                      <a:gd name="T12" fmla="*/ 397 w 417"/>
                      <a:gd name="T13" fmla="*/ 259 h 412"/>
                      <a:gd name="T14" fmla="*/ 407 w 417"/>
                      <a:gd name="T15" fmla="*/ 287 h 412"/>
                      <a:gd name="T16" fmla="*/ 412 w 417"/>
                      <a:gd name="T17" fmla="*/ 304 h 412"/>
                      <a:gd name="T18" fmla="*/ 411 w 417"/>
                      <a:gd name="T19" fmla="*/ 310 h 412"/>
                      <a:gd name="T20" fmla="*/ 396 w 417"/>
                      <a:gd name="T21" fmla="*/ 309 h 412"/>
                      <a:gd name="T22" fmla="*/ 381 w 417"/>
                      <a:gd name="T23" fmla="*/ 300 h 412"/>
                      <a:gd name="T24" fmla="*/ 364 w 417"/>
                      <a:gd name="T25" fmla="*/ 295 h 412"/>
                      <a:gd name="T26" fmla="*/ 342 w 417"/>
                      <a:gd name="T27" fmla="*/ 294 h 412"/>
                      <a:gd name="T28" fmla="*/ 322 w 417"/>
                      <a:gd name="T29" fmla="*/ 295 h 412"/>
                      <a:gd name="T30" fmla="*/ 301 w 417"/>
                      <a:gd name="T31" fmla="*/ 302 h 412"/>
                      <a:gd name="T32" fmla="*/ 284 w 417"/>
                      <a:gd name="T33" fmla="*/ 302 h 412"/>
                      <a:gd name="T34" fmla="*/ 271 w 417"/>
                      <a:gd name="T35" fmla="*/ 330 h 412"/>
                      <a:gd name="T36" fmla="*/ 259 w 417"/>
                      <a:gd name="T37" fmla="*/ 335 h 412"/>
                      <a:gd name="T38" fmla="*/ 268 w 417"/>
                      <a:gd name="T39" fmla="*/ 347 h 412"/>
                      <a:gd name="T40" fmla="*/ 259 w 417"/>
                      <a:gd name="T41" fmla="*/ 377 h 412"/>
                      <a:gd name="T42" fmla="*/ 264 w 417"/>
                      <a:gd name="T43" fmla="*/ 393 h 412"/>
                      <a:gd name="T44" fmla="*/ 258 w 417"/>
                      <a:gd name="T45" fmla="*/ 403 h 412"/>
                      <a:gd name="T46" fmla="*/ 228 w 417"/>
                      <a:gd name="T47" fmla="*/ 408 h 412"/>
                      <a:gd name="T48" fmla="*/ 211 w 417"/>
                      <a:gd name="T49" fmla="*/ 405 h 412"/>
                      <a:gd name="T50" fmla="*/ 189 w 417"/>
                      <a:gd name="T51" fmla="*/ 393 h 412"/>
                      <a:gd name="T52" fmla="*/ 186 w 417"/>
                      <a:gd name="T53" fmla="*/ 378 h 412"/>
                      <a:gd name="T54" fmla="*/ 178 w 417"/>
                      <a:gd name="T55" fmla="*/ 363 h 412"/>
                      <a:gd name="T56" fmla="*/ 161 w 417"/>
                      <a:gd name="T57" fmla="*/ 348 h 412"/>
                      <a:gd name="T58" fmla="*/ 145 w 417"/>
                      <a:gd name="T59" fmla="*/ 334 h 412"/>
                      <a:gd name="T60" fmla="*/ 118 w 417"/>
                      <a:gd name="T61" fmla="*/ 320 h 412"/>
                      <a:gd name="T62" fmla="*/ 123 w 417"/>
                      <a:gd name="T63" fmla="*/ 304 h 412"/>
                      <a:gd name="T64" fmla="*/ 123 w 417"/>
                      <a:gd name="T65" fmla="*/ 292 h 412"/>
                      <a:gd name="T66" fmla="*/ 100 w 417"/>
                      <a:gd name="T67" fmla="*/ 282 h 412"/>
                      <a:gd name="T68" fmla="*/ 95 w 417"/>
                      <a:gd name="T69" fmla="*/ 265 h 412"/>
                      <a:gd name="T70" fmla="*/ 81 w 417"/>
                      <a:gd name="T71" fmla="*/ 264 h 412"/>
                      <a:gd name="T72" fmla="*/ 78 w 417"/>
                      <a:gd name="T73" fmla="*/ 279 h 412"/>
                      <a:gd name="T74" fmla="*/ 57 w 417"/>
                      <a:gd name="T75" fmla="*/ 244 h 412"/>
                      <a:gd name="T76" fmla="*/ 45 w 417"/>
                      <a:gd name="T77" fmla="*/ 206 h 412"/>
                      <a:gd name="T78" fmla="*/ 28 w 417"/>
                      <a:gd name="T79" fmla="*/ 177 h 412"/>
                      <a:gd name="T80" fmla="*/ 10 w 417"/>
                      <a:gd name="T81" fmla="*/ 166 h 412"/>
                      <a:gd name="T82" fmla="*/ 12 w 417"/>
                      <a:gd name="T83" fmla="*/ 154 h 412"/>
                      <a:gd name="T84" fmla="*/ 20 w 417"/>
                      <a:gd name="T85" fmla="*/ 132 h 412"/>
                      <a:gd name="T86" fmla="*/ 33 w 417"/>
                      <a:gd name="T87" fmla="*/ 119 h 412"/>
                      <a:gd name="T88" fmla="*/ 33 w 417"/>
                      <a:gd name="T89" fmla="*/ 106 h 412"/>
                      <a:gd name="T90" fmla="*/ 40 w 417"/>
                      <a:gd name="T91" fmla="*/ 86 h 412"/>
                      <a:gd name="T92" fmla="*/ 25 w 417"/>
                      <a:gd name="T93" fmla="*/ 46 h 412"/>
                      <a:gd name="T94" fmla="*/ 53 w 417"/>
                      <a:gd name="T95" fmla="*/ 46 h 412"/>
                      <a:gd name="T96" fmla="*/ 86 w 417"/>
                      <a:gd name="T97" fmla="*/ 23 h 412"/>
                      <a:gd name="T98" fmla="*/ 126 w 417"/>
                      <a:gd name="T99" fmla="*/ 6 h 412"/>
                      <a:gd name="T100" fmla="*/ 151 w 417"/>
                      <a:gd name="T101" fmla="*/ 0 h 412"/>
                      <a:gd name="T102" fmla="*/ 155 w 417"/>
                      <a:gd name="T103" fmla="*/ 23 h 412"/>
                      <a:gd name="T104" fmla="*/ 214 w 417"/>
                      <a:gd name="T105" fmla="*/ 58 h 412"/>
                      <a:gd name="T106" fmla="*/ 261 w 417"/>
                      <a:gd name="T107" fmla="*/ 36 h 412"/>
                      <a:gd name="T108" fmla="*/ 288 w 417"/>
                      <a:gd name="T109" fmla="*/ 73 h 412"/>
                      <a:gd name="T110" fmla="*/ 298 w 417"/>
                      <a:gd name="T111" fmla="*/ 94 h 412"/>
                      <a:gd name="T112" fmla="*/ 316 w 417"/>
                      <a:gd name="T113" fmla="*/ 91 h 412"/>
                      <a:gd name="T114" fmla="*/ 331 w 417"/>
                      <a:gd name="T115" fmla="*/ 78 h 412"/>
                      <a:gd name="T116" fmla="*/ 342 w 417"/>
                      <a:gd name="T117" fmla="*/ 88 h 412"/>
                      <a:gd name="T118" fmla="*/ 331 w 417"/>
                      <a:gd name="T119" fmla="*/ 108 h 412"/>
                      <a:gd name="T120" fmla="*/ 351 w 417"/>
                      <a:gd name="T121" fmla="*/ 103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17" h="412">
                        <a:moveTo>
                          <a:pt x="351" y="103"/>
                        </a:moveTo>
                        <a:lnTo>
                          <a:pt x="364" y="118"/>
                        </a:lnTo>
                        <a:lnTo>
                          <a:pt x="359" y="134"/>
                        </a:lnTo>
                        <a:lnTo>
                          <a:pt x="361" y="144"/>
                        </a:lnTo>
                        <a:lnTo>
                          <a:pt x="369" y="144"/>
                        </a:lnTo>
                        <a:lnTo>
                          <a:pt x="374" y="149"/>
                        </a:lnTo>
                        <a:lnTo>
                          <a:pt x="372" y="159"/>
                        </a:lnTo>
                        <a:lnTo>
                          <a:pt x="379" y="164"/>
                        </a:lnTo>
                        <a:lnTo>
                          <a:pt x="386" y="172"/>
                        </a:lnTo>
                        <a:lnTo>
                          <a:pt x="394" y="181"/>
                        </a:lnTo>
                        <a:lnTo>
                          <a:pt x="387" y="202"/>
                        </a:lnTo>
                        <a:lnTo>
                          <a:pt x="387" y="211"/>
                        </a:lnTo>
                        <a:lnTo>
                          <a:pt x="387" y="222"/>
                        </a:lnTo>
                        <a:lnTo>
                          <a:pt x="396" y="229"/>
                        </a:lnTo>
                        <a:lnTo>
                          <a:pt x="402" y="234"/>
                        </a:lnTo>
                        <a:lnTo>
                          <a:pt x="402" y="242"/>
                        </a:lnTo>
                        <a:lnTo>
                          <a:pt x="396" y="245"/>
                        </a:lnTo>
                        <a:lnTo>
                          <a:pt x="392" y="249"/>
                        </a:lnTo>
                        <a:lnTo>
                          <a:pt x="391" y="255"/>
                        </a:lnTo>
                        <a:lnTo>
                          <a:pt x="394" y="259"/>
                        </a:lnTo>
                        <a:lnTo>
                          <a:pt x="397" y="259"/>
                        </a:lnTo>
                        <a:lnTo>
                          <a:pt x="401" y="267"/>
                        </a:lnTo>
                        <a:lnTo>
                          <a:pt x="404" y="275"/>
                        </a:lnTo>
                        <a:lnTo>
                          <a:pt x="407" y="287"/>
                        </a:lnTo>
                        <a:lnTo>
                          <a:pt x="409" y="294"/>
                        </a:lnTo>
                        <a:lnTo>
                          <a:pt x="407" y="299"/>
                        </a:lnTo>
                        <a:lnTo>
                          <a:pt x="412" y="304"/>
                        </a:lnTo>
                        <a:lnTo>
                          <a:pt x="417" y="309"/>
                        </a:lnTo>
                        <a:lnTo>
                          <a:pt x="417" y="314"/>
                        </a:lnTo>
                        <a:lnTo>
                          <a:pt x="411" y="310"/>
                        </a:lnTo>
                        <a:lnTo>
                          <a:pt x="406" y="314"/>
                        </a:lnTo>
                        <a:lnTo>
                          <a:pt x="397" y="312"/>
                        </a:lnTo>
                        <a:lnTo>
                          <a:pt x="396" y="309"/>
                        </a:lnTo>
                        <a:lnTo>
                          <a:pt x="394" y="304"/>
                        </a:lnTo>
                        <a:lnTo>
                          <a:pt x="386" y="300"/>
                        </a:lnTo>
                        <a:lnTo>
                          <a:pt x="381" y="300"/>
                        </a:lnTo>
                        <a:lnTo>
                          <a:pt x="376" y="302"/>
                        </a:lnTo>
                        <a:lnTo>
                          <a:pt x="371" y="295"/>
                        </a:lnTo>
                        <a:lnTo>
                          <a:pt x="364" y="295"/>
                        </a:lnTo>
                        <a:lnTo>
                          <a:pt x="357" y="300"/>
                        </a:lnTo>
                        <a:lnTo>
                          <a:pt x="351" y="295"/>
                        </a:lnTo>
                        <a:lnTo>
                          <a:pt x="342" y="294"/>
                        </a:lnTo>
                        <a:lnTo>
                          <a:pt x="337" y="287"/>
                        </a:lnTo>
                        <a:lnTo>
                          <a:pt x="329" y="285"/>
                        </a:lnTo>
                        <a:lnTo>
                          <a:pt x="322" y="295"/>
                        </a:lnTo>
                        <a:lnTo>
                          <a:pt x="316" y="292"/>
                        </a:lnTo>
                        <a:lnTo>
                          <a:pt x="309" y="299"/>
                        </a:lnTo>
                        <a:lnTo>
                          <a:pt x="301" y="302"/>
                        </a:lnTo>
                        <a:lnTo>
                          <a:pt x="293" y="305"/>
                        </a:lnTo>
                        <a:lnTo>
                          <a:pt x="288" y="300"/>
                        </a:lnTo>
                        <a:lnTo>
                          <a:pt x="284" y="302"/>
                        </a:lnTo>
                        <a:lnTo>
                          <a:pt x="278" y="312"/>
                        </a:lnTo>
                        <a:lnTo>
                          <a:pt x="266" y="324"/>
                        </a:lnTo>
                        <a:lnTo>
                          <a:pt x="271" y="330"/>
                        </a:lnTo>
                        <a:lnTo>
                          <a:pt x="268" y="335"/>
                        </a:lnTo>
                        <a:lnTo>
                          <a:pt x="261" y="330"/>
                        </a:lnTo>
                        <a:lnTo>
                          <a:pt x="259" y="335"/>
                        </a:lnTo>
                        <a:lnTo>
                          <a:pt x="264" y="340"/>
                        </a:lnTo>
                        <a:lnTo>
                          <a:pt x="271" y="342"/>
                        </a:lnTo>
                        <a:lnTo>
                          <a:pt x="268" y="347"/>
                        </a:lnTo>
                        <a:lnTo>
                          <a:pt x="258" y="353"/>
                        </a:lnTo>
                        <a:lnTo>
                          <a:pt x="259" y="368"/>
                        </a:lnTo>
                        <a:lnTo>
                          <a:pt x="259" y="377"/>
                        </a:lnTo>
                        <a:lnTo>
                          <a:pt x="264" y="378"/>
                        </a:lnTo>
                        <a:lnTo>
                          <a:pt x="259" y="385"/>
                        </a:lnTo>
                        <a:lnTo>
                          <a:pt x="264" y="393"/>
                        </a:lnTo>
                        <a:lnTo>
                          <a:pt x="268" y="398"/>
                        </a:lnTo>
                        <a:lnTo>
                          <a:pt x="264" y="403"/>
                        </a:lnTo>
                        <a:lnTo>
                          <a:pt x="258" y="403"/>
                        </a:lnTo>
                        <a:lnTo>
                          <a:pt x="246" y="403"/>
                        </a:lnTo>
                        <a:lnTo>
                          <a:pt x="236" y="410"/>
                        </a:lnTo>
                        <a:lnTo>
                          <a:pt x="228" y="408"/>
                        </a:lnTo>
                        <a:lnTo>
                          <a:pt x="223" y="412"/>
                        </a:lnTo>
                        <a:lnTo>
                          <a:pt x="219" y="408"/>
                        </a:lnTo>
                        <a:lnTo>
                          <a:pt x="211" y="405"/>
                        </a:lnTo>
                        <a:lnTo>
                          <a:pt x="201" y="405"/>
                        </a:lnTo>
                        <a:lnTo>
                          <a:pt x="191" y="398"/>
                        </a:lnTo>
                        <a:lnTo>
                          <a:pt x="189" y="393"/>
                        </a:lnTo>
                        <a:lnTo>
                          <a:pt x="181" y="392"/>
                        </a:lnTo>
                        <a:lnTo>
                          <a:pt x="186" y="387"/>
                        </a:lnTo>
                        <a:lnTo>
                          <a:pt x="186" y="378"/>
                        </a:lnTo>
                        <a:lnTo>
                          <a:pt x="186" y="372"/>
                        </a:lnTo>
                        <a:lnTo>
                          <a:pt x="181" y="367"/>
                        </a:lnTo>
                        <a:lnTo>
                          <a:pt x="178" y="363"/>
                        </a:lnTo>
                        <a:lnTo>
                          <a:pt x="171" y="358"/>
                        </a:lnTo>
                        <a:lnTo>
                          <a:pt x="166" y="352"/>
                        </a:lnTo>
                        <a:lnTo>
                          <a:pt x="161" y="348"/>
                        </a:lnTo>
                        <a:lnTo>
                          <a:pt x="158" y="344"/>
                        </a:lnTo>
                        <a:lnTo>
                          <a:pt x="151" y="339"/>
                        </a:lnTo>
                        <a:lnTo>
                          <a:pt x="145" y="334"/>
                        </a:lnTo>
                        <a:lnTo>
                          <a:pt x="130" y="330"/>
                        </a:lnTo>
                        <a:lnTo>
                          <a:pt x="121" y="324"/>
                        </a:lnTo>
                        <a:lnTo>
                          <a:pt x="118" y="320"/>
                        </a:lnTo>
                        <a:lnTo>
                          <a:pt x="118" y="315"/>
                        </a:lnTo>
                        <a:lnTo>
                          <a:pt x="123" y="310"/>
                        </a:lnTo>
                        <a:lnTo>
                          <a:pt x="123" y="304"/>
                        </a:lnTo>
                        <a:lnTo>
                          <a:pt x="120" y="300"/>
                        </a:lnTo>
                        <a:lnTo>
                          <a:pt x="121" y="297"/>
                        </a:lnTo>
                        <a:lnTo>
                          <a:pt x="123" y="292"/>
                        </a:lnTo>
                        <a:lnTo>
                          <a:pt x="118" y="287"/>
                        </a:lnTo>
                        <a:lnTo>
                          <a:pt x="106" y="280"/>
                        </a:lnTo>
                        <a:lnTo>
                          <a:pt x="100" y="282"/>
                        </a:lnTo>
                        <a:lnTo>
                          <a:pt x="98" y="279"/>
                        </a:lnTo>
                        <a:lnTo>
                          <a:pt x="98" y="270"/>
                        </a:lnTo>
                        <a:lnTo>
                          <a:pt x="95" y="265"/>
                        </a:lnTo>
                        <a:lnTo>
                          <a:pt x="91" y="262"/>
                        </a:lnTo>
                        <a:lnTo>
                          <a:pt x="86" y="262"/>
                        </a:lnTo>
                        <a:lnTo>
                          <a:pt x="81" y="264"/>
                        </a:lnTo>
                        <a:lnTo>
                          <a:pt x="88" y="269"/>
                        </a:lnTo>
                        <a:lnTo>
                          <a:pt x="83" y="275"/>
                        </a:lnTo>
                        <a:lnTo>
                          <a:pt x="78" y="279"/>
                        </a:lnTo>
                        <a:lnTo>
                          <a:pt x="73" y="280"/>
                        </a:lnTo>
                        <a:lnTo>
                          <a:pt x="63" y="259"/>
                        </a:lnTo>
                        <a:lnTo>
                          <a:pt x="57" y="244"/>
                        </a:lnTo>
                        <a:lnTo>
                          <a:pt x="50" y="229"/>
                        </a:lnTo>
                        <a:lnTo>
                          <a:pt x="45" y="221"/>
                        </a:lnTo>
                        <a:lnTo>
                          <a:pt x="45" y="206"/>
                        </a:lnTo>
                        <a:lnTo>
                          <a:pt x="43" y="192"/>
                        </a:lnTo>
                        <a:lnTo>
                          <a:pt x="40" y="186"/>
                        </a:lnTo>
                        <a:lnTo>
                          <a:pt x="28" y="177"/>
                        </a:lnTo>
                        <a:lnTo>
                          <a:pt x="20" y="169"/>
                        </a:lnTo>
                        <a:lnTo>
                          <a:pt x="13" y="171"/>
                        </a:lnTo>
                        <a:lnTo>
                          <a:pt x="10" y="166"/>
                        </a:lnTo>
                        <a:lnTo>
                          <a:pt x="0" y="164"/>
                        </a:lnTo>
                        <a:lnTo>
                          <a:pt x="3" y="156"/>
                        </a:lnTo>
                        <a:lnTo>
                          <a:pt x="12" y="154"/>
                        </a:lnTo>
                        <a:lnTo>
                          <a:pt x="10" y="146"/>
                        </a:lnTo>
                        <a:lnTo>
                          <a:pt x="10" y="137"/>
                        </a:lnTo>
                        <a:lnTo>
                          <a:pt x="20" y="132"/>
                        </a:lnTo>
                        <a:lnTo>
                          <a:pt x="28" y="128"/>
                        </a:lnTo>
                        <a:lnTo>
                          <a:pt x="28" y="121"/>
                        </a:lnTo>
                        <a:lnTo>
                          <a:pt x="33" y="119"/>
                        </a:lnTo>
                        <a:lnTo>
                          <a:pt x="42" y="118"/>
                        </a:lnTo>
                        <a:lnTo>
                          <a:pt x="40" y="114"/>
                        </a:lnTo>
                        <a:lnTo>
                          <a:pt x="33" y="106"/>
                        </a:lnTo>
                        <a:lnTo>
                          <a:pt x="28" y="101"/>
                        </a:lnTo>
                        <a:lnTo>
                          <a:pt x="33" y="96"/>
                        </a:lnTo>
                        <a:lnTo>
                          <a:pt x="40" y="86"/>
                        </a:lnTo>
                        <a:lnTo>
                          <a:pt x="40" y="59"/>
                        </a:lnTo>
                        <a:lnTo>
                          <a:pt x="28" y="56"/>
                        </a:lnTo>
                        <a:lnTo>
                          <a:pt x="25" y="46"/>
                        </a:lnTo>
                        <a:lnTo>
                          <a:pt x="33" y="39"/>
                        </a:lnTo>
                        <a:lnTo>
                          <a:pt x="47" y="46"/>
                        </a:lnTo>
                        <a:lnTo>
                          <a:pt x="53" y="46"/>
                        </a:lnTo>
                        <a:lnTo>
                          <a:pt x="65" y="29"/>
                        </a:lnTo>
                        <a:lnTo>
                          <a:pt x="78" y="29"/>
                        </a:lnTo>
                        <a:lnTo>
                          <a:pt x="86" y="23"/>
                        </a:lnTo>
                        <a:lnTo>
                          <a:pt x="90" y="15"/>
                        </a:lnTo>
                        <a:lnTo>
                          <a:pt x="105" y="5"/>
                        </a:lnTo>
                        <a:lnTo>
                          <a:pt x="126" y="6"/>
                        </a:lnTo>
                        <a:lnTo>
                          <a:pt x="138" y="10"/>
                        </a:lnTo>
                        <a:lnTo>
                          <a:pt x="145" y="3"/>
                        </a:lnTo>
                        <a:lnTo>
                          <a:pt x="151" y="0"/>
                        </a:lnTo>
                        <a:lnTo>
                          <a:pt x="153" y="8"/>
                        </a:lnTo>
                        <a:lnTo>
                          <a:pt x="153" y="16"/>
                        </a:lnTo>
                        <a:lnTo>
                          <a:pt x="155" y="23"/>
                        </a:lnTo>
                        <a:lnTo>
                          <a:pt x="191" y="48"/>
                        </a:lnTo>
                        <a:lnTo>
                          <a:pt x="198" y="49"/>
                        </a:lnTo>
                        <a:lnTo>
                          <a:pt x="214" y="58"/>
                        </a:lnTo>
                        <a:lnTo>
                          <a:pt x="223" y="51"/>
                        </a:lnTo>
                        <a:lnTo>
                          <a:pt x="231" y="56"/>
                        </a:lnTo>
                        <a:lnTo>
                          <a:pt x="261" y="36"/>
                        </a:lnTo>
                        <a:lnTo>
                          <a:pt x="271" y="49"/>
                        </a:lnTo>
                        <a:lnTo>
                          <a:pt x="274" y="59"/>
                        </a:lnTo>
                        <a:lnTo>
                          <a:pt x="288" y="73"/>
                        </a:lnTo>
                        <a:lnTo>
                          <a:pt x="283" y="81"/>
                        </a:lnTo>
                        <a:lnTo>
                          <a:pt x="291" y="88"/>
                        </a:lnTo>
                        <a:lnTo>
                          <a:pt x="298" y="94"/>
                        </a:lnTo>
                        <a:lnTo>
                          <a:pt x="307" y="89"/>
                        </a:lnTo>
                        <a:lnTo>
                          <a:pt x="307" y="83"/>
                        </a:lnTo>
                        <a:lnTo>
                          <a:pt x="316" y="91"/>
                        </a:lnTo>
                        <a:lnTo>
                          <a:pt x="321" y="83"/>
                        </a:lnTo>
                        <a:lnTo>
                          <a:pt x="327" y="86"/>
                        </a:lnTo>
                        <a:lnTo>
                          <a:pt x="331" y="78"/>
                        </a:lnTo>
                        <a:lnTo>
                          <a:pt x="339" y="68"/>
                        </a:lnTo>
                        <a:lnTo>
                          <a:pt x="344" y="73"/>
                        </a:lnTo>
                        <a:lnTo>
                          <a:pt x="342" y="88"/>
                        </a:lnTo>
                        <a:lnTo>
                          <a:pt x="339" y="96"/>
                        </a:lnTo>
                        <a:lnTo>
                          <a:pt x="334" y="103"/>
                        </a:lnTo>
                        <a:lnTo>
                          <a:pt x="331" y="108"/>
                        </a:lnTo>
                        <a:lnTo>
                          <a:pt x="331" y="114"/>
                        </a:lnTo>
                        <a:lnTo>
                          <a:pt x="342" y="111"/>
                        </a:lnTo>
                        <a:lnTo>
                          <a:pt x="351" y="103"/>
                        </a:lnTo>
                        <a:lnTo>
                          <a:pt x="351" y="103"/>
                        </a:lnTo>
                        <a:lnTo>
                          <a:pt x="351" y="103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3" name="Freeform 1058"/>
                  <p:cNvSpPr>
                    <a:spLocks/>
                  </p:cNvSpPr>
                  <p:nvPr/>
                </p:nvSpPr>
                <p:spPr bwMode="auto">
                  <a:xfrm>
                    <a:off x="3212092" y="2048537"/>
                    <a:ext cx="471654" cy="535122"/>
                  </a:xfrm>
                  <a:custGeom>
                    <a:avLst/>
                    <a:gdLst>
                      <a:gd name="T0" fmla="*/ 258 w 379"/>
                      <a:gd name="T1" fmla="*/ 20 h 430"/>
                      <a:gd name="T2" fmla="*/ 231 w 379"/>
                      <a:gd name="T3" fmla="*/ 36 h 430"/>
                      <a:gd name="T4" fmla="*/ 226 w 379"/>
                      <a:gd name="T5" fmla="*/ 55 h 430"/>
                      <a:gd name="T6" fmla="*/ 235 w 379"/>
                      <a:gd name="T7" fmla="*/ 71 h 430"/>
                      <a:gd name="T8" fmla="*/ 261 w 379"/>
                      <a:gd name="T9" fmla="*/ 86 h 430"/>
                      <a:gd name="T10" fmla="*/ 276 w 379"/>
                      <a:gd name="T11" fmla="*/ 138 h 430"/>
                      <a:gd name="T12" fmla="*/ 306 w 379"/>
                      <a:gd name="T13" fmla="*/ 176 h 430"/>
                      <a:gd name="T14" fmla="*/ 308 w 379"/>
                      <a:gd name="T15" fmla="*/ 161 h 430"/>
                      <a:gd name="T16" fmla="*/ 319 w 379"/>
                      <a:gd name="T17" fmla="*/ 179 h 430"/>
                      <a:gd name="T18" fmla="*/ 334 w 379"/>
                      <a:gd name="T19" fmla="*/ 186 h 430"/>
                      <a:gd name="T20" fmla="*/ 343 w 379"/>
                      <a:gd name="T21" fmla="*/ 203 h 430"/>
                      <a:gd name="T22" fmla="*/ 339 w 379"/>
                      <a:gd name="T23" fmla="*/ 218 h 430"/>
                      <a:gd name="T24" fmla="*/ 368 w 379"/>
                      <a:gd name="T25" fmla="*/ 234 h 430"/>
                      <a:gd name="T26" fmla="*/ 373 w 379"/>
                      <a:gd name="T27" fmla="*/ 252 h 430"/>
                      <a:gd name="T28" fmla="*/ 373 w 379"/>
                      <a:gd name="T29" fmla="*/ 272 h 430"/>
                      <a:gd name="T30" fmla="*/ 376 w 379"/>
                      <a:gd name="T31" fmla="*/ 309 h 430"/>
                      <a:gd name="T32" fmla="*/ 368 w 379"/>
                      <a:gd name="T33" fmla="*/ 309 h 430"/>
                      <a:gd name="T34" fmla="*/ 353 w 379"/>
                      <a:gd name="T35" fmla="*/ 319 h 430"/>
                      <a:gd name="T36" fmla="*/ 333 w 379"/>
                      <a:gd name="T37" fmla="*/ 337 h 430"/>
                      <a:gd name="T38" fmla="*/ 338 w 379"/>
                      <a:gd name="T39" fmla="*/ 347 h 430"/>
                      <a:gd name="T40" fmla="*/ 318 w 379"/>
                      <a:gd name="T41" fmla="*/ 352 h 430"/>
                      <a:gd name="T42" fmla="*/ 291 w 379"/>
                      <a:gd name="T43" fmla="*/ 347 h 430"/>
                      <a:gd name="T44" fmla="*/ 290 w 379"/>
                      <a:gd name="T45" fmla="*/ 355 h 430"/>
                      <a:gd name="T46" fmla="*/ 281 w 379"/>
                      <a:gd name="T47" fmla="*/ 375 h 430"/>
                      <a:gd name="T48" fmla="*/ 286 w 379"/>
                      <a:gd name="T49" fmla="*/ 390 h 430"/>
                      <a:gd name="T50" fmla="*/ 268 w 379"/>
                      <a:gd name="T51" fmla="*/ 402 h 430"/>
                      <a:gd name="T52" fmla="*/ 248 w 379"/>
                      <a:gd name="T53" fmla="*/ 399 h 430"/>
                      <a:gd name="T54" fmla="*/ 213 w 379"/>
                      <a:gd name="T55" fmla="*/ 397 h 430"/>
                      <a:gd name="T56" fmla="*/ 196 w 379"/>
                      <a:gd name="T57" fmla="*/ 394 h 430"/>
                      <a:gd name="T58" fmla="*/ 181 w 379"/>
                      <a:gd name="T59" fmla="*/ 410 h 430"/>
                      <a:gd name="T60" fmla="*/ 170 w 379"/>
                      <a:gd name="T61" fmla="*/ 430 h 430"/>
                      <a:gd name="T62" fmla="*/ 158 w 379"/>
                      <a:gd name="T63" fmla="*/ 415 h 430"/>
                      <a:gd name="T64" fmla="*/ 163 w 379"/>
                      <a:gd name="T65" fmla="*/ 395 h 430"/>
                      <a:gd name="T66" fmla="*/ 155 w 379"/>
                      <a:gd name="T67" fmla="*/ 390 h 430"/>
                      <a:gd name="T68" fmla="*/ 147 w 379"/>
                      <a:gd name="T69" fmla="*/ 389 h 430"/>
                      <a:gd name="T70" fmla="*/ 143 w 379"/>
                      <a:gd name="T71" fmla="*/ 379 h 430"/>
                      <a:gd name="T72" fmla="*/ 115 w 379"/>
                      <a:gd name="T73" fmla="*/ 367 h 430"/>
                      <a:gd name="T74" fmla="*/ 73 w 379"/>
                      <a:gd name="T75" fmla="*/ 367 h 430"/>
                      <a:gd name="T76" fmla="*/ 5 w 379"/>
                      <a:gd name="T77" fmla="*/ 360 h 430"/>
                      <a:gd name="T78" fmla="*/ 10 w 379"/>
                      <a:gd name="T79" fmla="*/ 332 h 430"/>
                      <a:gd name="T80" fmla="*/ 12 w 379"/>
                      <a:gd name="T81" fmla="*/ 297 h 430"/>
                      <a:gd name="T82" fmla="*/ 32 w 379"/>
                      <a:gd name="T83" fmla="*/ 267 h 430"/>
                      <a:gd name="T84" fmla="*/ 70 w 379"/>
                      <a:gd name="T85" fmla="*/ 221 h 430"/>
                      <a:gd name="T86" fmla="*/ 110 w 379"/>
                      <a:gd name="T87" fmla="*/ 203 h 430"/>
                      <a:gd name="T88" fmla="*/ 87 w 379"/>
                      <a:gd name="T89" fmla="*/ 194 h 430"/>
                      <a:gd name="T90" fmla="*/ 105 w 379"/>
                      <a:gd name="T91" fmla="*/ 151 h 430"/>
                      <a:gd name="T92" fmla="*/ 95 w 379"/>
                      <a:gd name="T93" fmla="*/ 101 h 430"/>
                      <a:gd name="T94" fmla="*/ 133 w 379"/>
                      <a:gd name="T95" fmla="*/ 68 h 430"/>
                      <a:gd name="T96" fmla="*/ 188 w 379"/>
                      <a:gd name="T97" fmla="*/ 55 h 430"/>
                      <a:gd name="T98" fmla="*/ 191 w 379"/>
                      <a:gd name="T99" fmla="*/ 23 h 430"/>
                      <a:gd name="T100" fmla="*/ 231 w 379"/>
                      <a:gd name="T101" fmla="*/ 15 h 430"/>
                      <a:gd name="T102" fmla="*/ 258 w 379"/>
                      <a:gd name="T103" fmla="*/ 10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79" h="430">
                        <a:moveTo>
                          <a:pt x="258" y="10"/>
                        </a:moveTo>
                        <a:lnTo>
                          <a:pt x="266" y="20"/>
                        </a:lnTo>
                        <a:lnTo>
                          <a:pt x="258" y="20"/>
                        </a:lnTo>
                        <a:lnTo>
                          <a:pt x="250" y="22"/>
                        </a:lnTo>
                        <a:lnTo>
                          <a:pt x="251" y="28"/>
                        </a:lnTo>
                        <a:lnTo>
                          <a:pt x="231" y="36"/>
                        </a:lnTo>
                        <a:lnTo>
                          <a:pt x="231" y="45"/>
                        </a:lnTo>
                        <a:lnTo>
                          <a:pt x="235" y="56"/>
                        </a:lnTo>
                        <a:lnTo>
                          <a:pt x="226" y="55"/>
                        </a:lnTo>
                        <a:lnTo>
                          <a:pt x="223" y="65"/>
                        </a:lnTo>
                        <a:lnTo>
                          <a:pt x="233" y="66"/>
                        </a:lnTo>
                        <a:lnTo>
                          <a:pt x="235" y="71"/>
                        </a:lnTo>
                        <a:lnTo>
                          <a:pt x="243" y="70"/>
                        </a:lnTo>
                        <a:lnTo>
                          <a:pt x="253" y="80"/>
                        </a:lnTo>
                        <a:lnTo>
                          <a:pt x="261" y="86"/>
                        </a:lnTo>
                        <a:lnTo>
                          <a:pt x="268" y="106"/>
                        </a:lnTo>
                        <a:lnTo>
                          <a:pt x="268" y="123"/>
                        </a:lnTo>
                        <a:lnTo>
                          <a:pt x="276" y="138"/>
                        </a:lnTo>
                        <a:lnTo>
                          <a:pt x="293" y="179"/>
                        </a:lnTo>
                        <a:lnTo>
                          <a:pt x="296" y="183"/>
                        </a:lnTo>
                        <a:lnTo>
                          <a:pt x="306" y="176"/>
                        </a:lnTo>
                        <a:lnTo>
                          <a:pt x="309" y="171"/>
                        </a:lnTo>
                        <a:lnTo>
                          <a:pt x="304" y="166"/>
                        </a:lnTo>
                        <a:lnTo>
                          <a:pt x="308" y="161"/>
                        </a:lnTo>
                        <a:lnTo>
                          <a:pt x="314" y="163"/>
                        </a:lnTo>
                        <a:lnTo>
                          <a:pt x="321" y="171"/>
                        </a:lnTo>
                        <a:lnTo>
                          <a:pt x="319" y="179"/>
                        </a:lnTo>
                        <a:lnTo>
                          <a:pt x="323" y="184"/>
                        </a:lnTo>
                        <a:lnTo>
                          <a:pt x="329" y="181"/>
                        </a:lnTo>
                        <a:lnTo>
                          <a:pt x="334" y="186"/>
                        </a:lnTo>
                        <a:lnTo>
                          <a:pt x="339" y="186"/>
                        </a:lnTo>
                        <a:lnTo>
                          <a:pt x="346" y="193"/>
                        </a:lnTo>
                        <a:lnTo>
                          <a:pt x="343" y="203"/>
                        </a:lnTo>
                        <a:lnTo>
                          <a:pt x="346" y="208"/>
                        </a:lnTo>
                        <a:lnTo>
                          <a:pt x="346" y="213"/>
                        </a:lnTo>
                        <a:lnTo>
                          <a:pt x="339" y="218"/>
                        </a:lnTo>
                        <a:lnTo>
                          <a:pt x="341" y="224"/>
                        </a:lnTo>
                        <a:lnTo>
                          <a:pt x="353" y="231"/>
                        </a:lnTo>
                        <a:lnTo>
                          <a:pt x="368" y="234"/>
                        </a:lnTo>
                        <a:lnTo>
                          <a:pt x="361" y="243"/>
                        </a:lnTo>
                        <a:lnTo>
                          <a:pt x="366" y="249"/>
                        </a:lnTo>
                        <a:lnTo>
                          <a:pt x="373" y="252"/>
                        </a:lnTo>
                        <a:lnTo>
                          <a:pt x="369" y="264"/>
                        </a:lnTo>
                        <a:lnTo>
                          <a:pt x="364" y="276"/>
                        </a:lnTo>
                        <a:lnTo>
                          <a:pt x="373" y="272"/>
                        </a:lnTo>
                        <a:lnTo>
                          <a:pt x="379" y="284"/>
                        </a:lnTo>
                        <a:lnTo>
                          <a:pt x="374" y="294"/>
                        </a:lnTo>
                        <a:lnTo>
                          <a:pt x="376" y="309"/>
                        </a:lnTo>
                        <a:lnTo>
                          <a:pt x="376" y="321"/>
                        </a:lnTo>
                        <a:lnTo>
                          <a:pt x="369" y="319"/>
                        </a:lnTo>
                        <a:lnTo>
                          <a:pt x="368" y="309"/>
                        </a:lnTo>
                        <a:lnTo>
                          <a:pt x="358" y="311"/>
                        </a:lnTo>
                        <a:lnTo>
                          <a:pt x="349" y="311"/>
                        </a:lnTo>
                        <a:lnTo>
                          <a:pt x="353" y="319"/>
                        </a:lnTo>
                        <a:lnTo>
                          <a:pt x="341" y="327"/>
                        </a:lnTo>
                        <a:lnTo>
                          <a:pt x="333" y="331"/>
                        </a:lnTo>
                        <a:lnTo>
                          <a:pt x="333" y="337"/>
                        </a:lnTo>
                        <a:lnTo>
                          <a:pt x="344" y="336"/>
                        </a:lnTo>
                        <a:lnTo>
                          <a:pt x="348" y="344"/>
                        </a:lnTo>
                        <a:lnTo>
                          <a:pt x="338" y="347"/>
                        </a:lnTo>
                        <a:lnTo>
                          <a:pt x="336" y="354"/>
                        </a:lnTo>
                        <a:lnTo>
                          <a:pt x="328" y="357"/>
                        </a:lnTo>
                        <a:lnTo>
                          <a:pt x="318" y="352"/>
                        </a:lnTo>
                        <a:lnTo>
                          <a:pt x="306" y="351"/>
                        </a:lnTo>
                        <a:lnTo>
                          <a:pt x="301" y="352"/>
                        </a:lnTo>
                        <a:lnTo>
                          <a:pt x="291" y="347"/>
                        </a:lnTo>
                        <a:lnTo>
                          <a:pt x="288" y="344"/>
                        </a:lnTo>
                        <a:lnTo>
                          <a:pt x="283" y="346"/>
                        </a:lnTo>
                        <a:lnTo>
                          <a:pt x="290" y="355"/>
                        </a:lnTo>
                        <a:lnTo>
                          <a:pt x="293" y="357"/>
                        </a:lnTo>
                        <a:lnTo>
                          <a:pt x="290" y="365"/>
                        </a:lnTo>
                        <a:lnTo>
                          <a:pt x="281" y="375"/>
                        </a:lnTo>
                        <a:lnTo>
                          <a:pt x="286" y="380"/>
                        </a:lnTo>
                        <a:lnTo>
                          <a:pt x="291" y="384"/>
                        </a:lnTo>
                        <a:lnTo>
                          <a:pt x="286" y="390"/>
                        </a:lnTo>
                        <a:lnTo>
                          <a:pt x="281" y="392"/>
                        </a:lnTo>
                        <a:lnTo>
                          <a:pt x="278" y="389"/>
                        </a:lnTo>
                        <a:lnTo>
                          <a:pt x="268" y="402"/>
                        </a:lnTo>
                        <a:lnTo>
                          <a:pt x="260" y="405"/>
                        </a:lnTo>
                        <a:lnTo>
                          <a:pt x="251" y="405"/>
                        </a:lnTo>
                        <a:lnTo>
                          <a:pt x="248" y="399"/>
                        </a:lnTo>
                        <a:lnTo>
                          <a:pt x="236" y="390"/>
                        </a:lnTo>
                        <a:lnTo>
                          <a:pt x="226" y="395"/>
                        </a:lnTo>
                        <a:lnTo>
                          <a:pt x="213" y="397"/>
                        </a:lnTo>
                        <a:lnTo>
                          <a:pt x="211" y="404"/>
                        </a:lnTo>
                        <a:lnTo>
                          <a:pt x="203" y="399"/>
                        </a:lnTo>
                        <a:lnTo>
                          <a:pt x="196" y="394"/>
                        </a:lnTo>
                        <a:lnTo>
                          <a:pt x="190" y="397"/>
                        </a:lnTo>
                        <a:lnTo>
                          <a:pt x="181" y="405"/>
                        </a:lnTo>
                        <a:lnTo>
                          <a:pt x="181" y="410"/>
                        </a:lnTo>
                        <a:lnTo>
                          <a:pt x="173" y="415"/>
                        </a:lnTo>
                        <a:lnTo>
                          <a:pt x="175" y="425"/>
                        </a:lnTo>
                        <a:lnTo>
                          <a:pt x="170" y="430"/>
                        </a:lnTo>
                        <a:lnTo>
                          <a:pt x="163" y="427"/>
                        </a:lnTo>
                        <a:lnTo>
                          <a:pt x="163" y="420"/>
                        </a:lnTo>
                        <a:lnTo>
                          <a:pt x="158" y="415"/>
                        </a:lnTo>
                        <a:lnTo>
                          <a:pt x="162" y="405"/>
                        </a:lnTo>
                        <a:lnTo>
                          <a:pt x="168" y="400"/>
                        </a:lnTo>
                        <a:lnTo>
                          <a:pt x="163" y="395"/>
                        </a:lnTo>
                        <a:lnTo>
                          <a:pt x="163" y="389"/>
                        </a:lnTo>
                        <a:lnTo>
                          <a:pt x="158" y="385"/>
                        </a:lnTo>
                        <a:lnTo>
                          <a:pt x="155" y="390"/>
                        </a:lnTo>
                        <a:lnTo>
                          <a:pt x="157" y="395"/>
                        </a:lnTo>
                        <a:lnTo>
                          <a:pt x="150" y="395"/>
                        </a:lnTo>
                        <a:lnTo>
                          <a:pt x="147" y="389"/>
                        </a:lnTo>
                        <a:lnTo>
                          <a:pt x="150" y="382"/>
                        </a:lnTo>
                        <a:lnTo>
                          <a:pt x="152" y="377"/>
                        </a:lnTo>
                        <a:lnTo>
                          <a:pt x="143" y="379"/>
                        </a:lnTo>
                        <a:lnTo>
                          <a:pt x="133" y="379"/>
                        </a:lnTo>
                        <a:lnTo>
                          <a:pt x="125" y="370"/>
                        </a:lnTo>
                        <a:lnTo>
                          <a:pt x="115" y="367"/>
                        </a:lnTo>
                        <a:lnTo>
                          <a:pt x="100" y="367"/>
                        </a:lnTo>
                        <a:lnTo>
                          <a:pt x="80" y="372"/>
                        </a:lnTo>
                        <a:lnTo>
                          <a:pt x="73" y="367"/>
                        </a:lnTo>
                        <a:lnTo>
                          <a:pt x="62" y="367"/>
                        </a:lnTo>
                        <a:lnTo>
                          <a:pt x="35" y="365"/>
                        </a:lnTo>
                        <a:lnTo>
                          <a:pt x="5" y="360"/>
                        </a:lnTo>
                        <a:lnTo>
                          <a:pt x="0" y="352"/>
                        </a:lnTo>
                        <a:lnTo>
                          <a:pt x="9" y="344"/>
                        </a:lnTo>
                        <a:lnTo>
                          <a:pt x="10" y="332"/>
                        </a:lnTo>
                        <a:lnTo>
                          <a:pt x="17" y="324"/>
                        </a:lnTo>
                        <a:lnTo>
                          <a:pt x="5" y="304"/>
                        </a:lnTo>
                        <a:lnTo>
                          <a:pt x="12" y="297"/>
                        </a:lnTo>
                        <a:lnTo>
                          <a:pt x="10" y="286"/>
                        </a:lnTo>
                        <a:lnTo>
                          <a:pt x="29" y="279"/>
                        </a:lnTo>
                        <a:lnTo>
                          <a:pt x="32" y="267"/>
                        </a:lnTo>
                        <a:lnTo>
                          <a:pt x="40" y="262"/>
                        </a:lnTo>
                        <a:lnTo>
                          <a:pt x="64" y="236"/>
                        </a:lnTo>
                        <a:lnTo>
                          <a:pt x="70" y="221"/>
                        </a:lnTo>
                        <a:lnTo>
                          <a:pt x="88" y="213"/>
                        </a:lnTo>
                        <a:lnTo>
                          <a:pt x="100" y="208"/>
                        </a:lnTo>
                        <a:lnTo>
                          <a:pt x="110" y="203"/>
                        </a:lnTo>
                        <a:lnTo>
                          <a:pt x="103" y="194"/>
                        </a:lnTo>
                        <a:lnTo>
                          <a:pt x="92" y="203"/>
                        </a:lnTo>
                        <a:lnTo>
                          <a:pt x="87" y="194"/>
                        </a:lnTo>
                        <a:lnTo>
                          <a:pt x="90" y="173"/>
                        </a:lnTo>
                        <a:lnTo>
                          <a:pt x="90" y="163"/>
                        </a:lnTo>
                        <a:lnTo>
                          <a:pt x="105" y="151"/>
                        </a:lnTo>
                        <a:lnTo>
                          <a:pt x="97" y="130"/>
                        </a:lnTo>
                        <a:lnTo>
                          <a:pt x="88" y="115"/>
                        </a:lnTo>
                        <a:lnTo>
                          <a:pt x="95" y="101"/>
                        </a:lnTo>
                        <a:lnTo>
                          <a:pt x="112" y="81"/>
                        </a:lnTo>
                        <a:lnTo>
                          <a:pt x="125" y="78"/>
                        </a:lnTo>
                        <a:lnTo>
                          <a:pt x="133" y="68"/>
                        </a:lnTo>
                        <a:lnTo>
                          <a:pt x="160" y="63"/>
                        </a:lnTo>
                        <a:lnTo>
                          <a:pt x="175" y="61"/>
                        </a:lnTo>
                        <a:lnTo>
                          <a:pt x="188" y="55"/>
                        </a:lnTo>
                        <a:lnTo>
                          <a:pt x="196" y="38"/>
                        </a:lnTo>
                        <a:lnTo>
                          <a:pt x="196" y="31"/>
                        </a:lnTo>
                        <a:lnTo>
                          <a:pt x="191" y="23"/>
                        </a:lnTo>
                        <a:lnTo>
                          <a:pt x="216" y="33"/>
                        </a:lnTo>
                        <a:lnTo>
                          <a:pt x="216" y="15"/>
                        </a:lnTo>
                        <a:lnTo>
                          <a:pt x="231" y="15"/>
                        </a:lnTo>
                        <a:lnTo>
                          <a:pt x="250" y="0"/>
                        </a:lnTo>
                        <a:lnTo>
                          <a:pt x="258" y="10"/>
                        </a:lnTo>
                        <a:lnTo>
                          <a:pt x="258" y="10"/>
                        </a:lnTo>
                        <a:lnTo>
                          <a:pt x="258" y="1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4" name="Freeform 1060"/>
                  <p:cNvSpPr>
                    <a:spLocks/>
                  </p:cNvSpPr>
                  <p:nvPr/>
                </p:nvSpPr>
                <p:spPr bwMode="auto">
                  <a:xfrm>
                    <a:off x="3295472" y="2339743"/>
                    <a:ext cx="490321" cy="591123"/>
                  </a:xfrm>
                  <a:custGeom>
                    <a:avLst/>
                    <a:gdLst>
                      <a:gd name="T0" fmla="*/ 327 w 394"/>
                      <a:gd name="T1" fmla="*/ 27 h 475"/>
                      <a:gd name="T2" fmla="*/ 345 w 394"/>
                      <a:gd name="T3" fmla="*/ 62 h 475"/>
                      <a:gd name="T4" fmla="*/ 379 w 394"/>
                      <a:gd name="T5" fmla="*/ 78 h 475"/>
                      <a:gd name="T6" fmla="*/ 372 w 394"/>
                      <a:gd name="T7" fmla="*/ 117 h 475"/>
                      <a:gd name="T8" fmla="*/ 344 w 394"/>
                      <a:gd name="T9" fmla="*/ 146 h 475"/>
                      <a:gd name="T10" fmla="*/ 326 w 394"/>
                      <a:gd name="T11" fmla="*/ 195 h 475"/>
                      <a:gd name="T12" fmla="*/ 336 w 394"/>
                      <a:gd name="T13" fmla="*/ 249 h 475"/>
                      <a:gd name="T14" fmla="*/ 340 w 394"/>
                      <a:gd name="T15" fmla="*/ 309 h 475"/>
                      <a:gd name="T16" fmla="*/ 312 w 394"/>
                      <a:gd name="T17" fmla="*/ 304 h 475"/>
                      <a:gd name="T18" fmla="*/ 306 w 394"/>
                      <a:gd name="T19" fmla="*/ 331 h 475"/>
                      <a:gd name="T20" fmla="*/ 312 w 394"/>
                      <a:gd name="T21" fmla="*/ 349 h 475"/>
                      <a:gd name="T22" fmla="*/ 345 w 394"/>
                      <a:gd name="T23" fmla="*/ 352 h 475"/>
                      <a:gd name="T24" fmla="*/ 364 w 394"/>
                      <a:gd name="T25" fmla="*/ 364 h 475"/>
                      <a:gd name="T26" fmla="*/ 380 w 394"/>
                      <a:gd name="T27" fmla="*/ 397 h 475"/>
                      <a:gd name="T28" fmla="*/ 374 w 394"/>
                      <a:gd name="T29" fmla="*/ 426 h 475"/>
                      <a:gd name="T30" fmla="*/ 349 w 394"/>
                      <a:gd name="T31" fmla="*/ 452 h 475"/>
                      <a:gd name="T32" fmla="*/ 321 w 394"/>
                      <a:gd name="T33" fmla="*/ 452 h 475"/>
                      <a:gd name="T34" fmla="*/ 301 w 394"/>
                      <a:gd name="T35" fmla="*/ 475 h 475"/>
                      <a:gd name="T36" fmla="*/ 306 w 394"/>
                      <a:gd name="T37" fmla="*/ 441 h 475"/>
                      <a:gd name="T38" fmla="*/ 291 w 394"/>
                      <a:gd name="T39" fmla="*/ 394 h 475"/>
                      <a:gd name="T40" fmla="*/ 267 w 394"/>
                      <a:gd name="T41" fmla="*/ 426 h 475"/>
                      <a:gd name="T42" fmla="*/ 242 w 394"/>
                      <a:gd name="T43" fmla="*/ 414 h 475"/>
                      <a:gd name="T44" fmla="*/ 226 w 394"/>
                      <a:gd name="T45" fmla="*/ 407 h 475"/>
                      <a:gd name="T46" fmla="*/ 204 w 394"/>
                      <a:gd name="T47" fmla="*/ 416 h 475"/>
                      <a:gd name="T48" fmla="*/ 209 w 394"/>
                      <a:gd name="T49" fmla="*/ 450 h 475"/>
                      <a:gd name="T50" fmla="*/ 178 w 394"/>
                      <a:gd name="T51" fmla="*/ 436 h 475"/>
                      <a:gd name="T52" fmla="*/ 189 w 394"/>
                      <a:gd name="T53" fmla="*/ 399 h 475"/>
                      <a:gd name="T54" fmla="*/ 158 w 394"/>
                      <a:gd name="T55" fmla="*/ 357 h 475"/>
                      <a:gd name="T56" fmla="*/ 131 w 394"/>
                      <a:gd name="T57" fmla="*/ 301 h 475"/>
                      <a:gd name="T58" fmla="*/ 121 w 394"/>
                      <a:gd name="T59" fmla="*/ 273 h 475"/>
                      <a:gd name="T60" fmla="*/ 118 w 394"/>
                      <a:gd name="T61" fmla="*/ 234 h 475"/>
                      <a:gd name="T62" fmla="*/ 86 w 394"/>
                      <a:gd name="T63" fmla="*/ 239 h 475"/>
                      <a:gd name="T64" fmla="*/ 53 w 394"/>
                      <a:gd name="T65" fmla="*/ 218 h 475"/>
                      <a:gd name="T66" fmla="*/ 15 w 394"/>
                      <a:gd name="T67" fmla="*/ 226 h 475"/>
                      <a:gd name="T68" fmla="*/ 15 w 394"/>
                      <a:gd name="T69" fmla="*/ 180 h 475"/>
                      <a:gd name="T70" fmla="*/ 3 w 394"/>
                      <a:gd name="T71" fmla="*/ 161 h 475"/>
                      <a:gd name="T72" fmla="*/ 11 w 394"/>
                      <a:gd name="T73" fmla="*/ 136 h 475"/>
                      <a:gd name="T74" fmla="*/ 75 w 394"/>
                      <a:gd name="T75" fmla="*/ 143 h 475"/>
                      <a:gd name="T76" fmla="*/ 86 w 394"/>
                      <a:gd name="T77" fmla="*/ 156 h 475"/>
                      <a:gd name="T78" fmla="*/ 93 w 394"/>
                      <a:gd name="T79" fmla="*/ 173 h 475"/>
                      <a:gd name="T80" fmla="*/ 108 w 394"/>
                      <a:gd name="T81" fmla="*/ 191 h 475"/>
                      <a:gd name="T82" fmla="*/ 129 w 394"/>
                      <a:gd name="T83" fmla="*/ 158 h 475"/>
                      <a:gd name="T84" fmla="*/ 169 w 394"/>
                      <a:gd name="T85" fmla="*/ 155 h 475"/>
                      <a:gd name="T86" fmla="*/ 209 w 394"/>
                      <a:gd name="T87" fmla="*/ 155 h 475"/>
                      <a:gd name="T88" fmla="*/ 214 w 394"/>
                      <a:gd name="T89" fmla="*/ 140 h 475"/>
                      <a:gd name="T90" fmla="*/ 223 w 394"/>
                      <a:gd name="T91" fmla="*/ 107 h 475"/>
                      <a:gd name="T92" fmla="*/ 269 w 394"/>
                      <a:gd name="T93" fmla="*/ 120 h 475"/>
                      <a:gd name="T94" fmla="*/ 264 w 394"/>
                      <a:gd name="T95" fmla="*/ 95 h 475"/>
                      <a:gd name="T96" fmla="*/ 301 w 394"/>
                      <a:gd name="T97" fmla="*/ 73 h 475"/>
                      <a:gd name="T98" fmla="*/ 312 w 394"/>
                      <a:gd name="T99" fmla="*/ 48 h 475"/>
                      <a:gd name="T100" fmla="*/ 294 w 394"/>
                      <a:gd name="T101" fmla="*/ 5 h 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94" h="475">
                        <a:moveTo>
                          <a:pt x="301" y="0"/>
                        </a:moveTo>
                        <a:lnTo>
                          <a:pt x="314" y="10"/>
                        </a:lnTo>
                        <a:lnTo>
                          <a:pt x="316" y="17"/>
                        </a:lnTo>
                        <a:lnTo>
                          <a:pt x="321" y="17"/>
                        </a:lnTo>
                        <a:lnTo>
                          <a:pt x="327" y="27"/>
                        </a:lnTo>
                        <a:lnTo>
                          <a:pt x="336" y="28"/>
                        </a:lnTo>
                        <a:lnTo>
                          <a:pt x="342" y="40"/>
                        </a:lnTo>
                        <a:lnTo>
                          <a:pt x="342" y="48"/>
                        </a:lnTo>
                        <a:lnTo>
                          <a:pt x="336" y="58"/>
                        </a:lnTo>
                        <a:lnTo>
                          <a:pt x="345" y="62"/>
                        </a:lnTo>
                        <a:lnTo>
                          <a:pt x="345" y="67"/>
                        </a:lnTo>
                        <a:lnTo>
                          <a:pt x="357" y="73"/>
                        </a:lnTo>
                        <a:lnTo>
                          <a:pt x="365" y="72"/>
                        </a:lnTo>
                        <a:lnTo>
                          <a:pt x="375" y="75"/>
                        </a:lnTo>
                        <a:lnTo>
                          <a:pt x="379" y="78"/>
                        </a:lnTo>
                        <a:lnTo>
                          <a:pt x="380" y="75"/>
                        </a:lnTo>
                        <a:lnTo>
                          <a:pt x="394" y="78"/>
                        </a:lnTo>
                        <a:lnTo>
                          <a:pt x="394" y="93"/>
                        </a:lnTo>
                        <a:lnTo>
                          <a:pt x="379" y="105"/>
                        </a:lnTo>
                        <a:lnTo>
                          <a:pt x="372" y="117"/>
                        </a:lnTo>
                        <a:lnTo>
                          <a:pt x="372" y="130"/>
                        </a:lnTo>
                        <a:lnTo>
                          <a:pt x="359" y="133"/>
                        </a:lnTo>
                        <a:lnTo>
                          <a:pt x="354" y="131"/>
                        </a:lnTo>
                        <a:lnTo>
                          <a:pt x="345" y="135"/>
                        </a:lnTo>
                        <a:lnTo>
                          <a:pt x="344" y="146"/>
                        </a:lnTo>
                        <a:lnTo>
                          <a:pt x="342" y="155"/>
                        </a:lnTo>
                        <a:lnTo>
                          <a:pt x="345" y="158"/>
                        </a:lnTo>
                        <a:lnTo>
                          <a:pt x="336" y="170"/>
                        </a:lnTo>
                        <a:lnTo>
                          <a:pt x="327" y="186"/>
                        </a:lnTo>
                        <a:lnTo>
                          <a:pt x="326" y="195"/>
                        </a:lnTo>
                        <a:lnTo>
                          <a:pt x="324" y="206"/>
                        </a:lnTo>
                        <a:lnTo>
                          <a:pt x="324" y="216"/>
                        </a:lnTo>
                        <a:lnTo>
                          <a:pt x="331" y="228"/>
                        </a:lnTo>
                        <a:lnTo>
                          <a:pt x="339" y="236"/>
                        </a:lnTo>
                        <a:lnTo>
                          <a:pt x="336" y="249"/>
                        </a:lnTo>
                        <a:lnTo>
                          <a:pt x="331" y="263"/>
                        </a:lnTo>
                        <a:lnTo>
                          <a:pt x="332" y="273"/>
                        </a:lnTo>
                        <a:lnTo>
                          <a:pt x="344" y="278"/>
                        </a:lnTo>
                        <a:lnTo>
                          <a:pt x="345" y="294"/>
                        </a:lnTo>
                        <a:lnTo>
                          <a:pt x="340" y="309"/>
                        </a:lnTo>
                        <a:lnTo>
                          <a:pt x="337" y="303"/>
                        </a:lnTo>
                        <a:lnTo>
                          <a:pt x="332" y="299"/>
                        </a:lnTo>
                        <a:lnTo>
                          <a:pt x="326" y="299"/>
                        </a:lnTo>
                        <a:lnTo>
                          <a:pt x="321" y="304"/>
                        </a:lnTo>
                        <a:lnTo>
                          <a:pt x="312" y="304"/>
                        </a:lnTo>
                        <a:lnTo>
                          <a:pt x="307" y="304"/>
                        </a:lnTo>
                        <a:lnTo>
                          <a:pt x="309" y="316"/>
                        </a:lnTo>
                        <a:lnTo>
                          <a:pt x="311" y="321"/>
                        </a:lnTo>
                        <a:lnTo>
                          <a:pt x="309" y="328"/>
                        </a:lnTo>
                        <a:lnTo>
                          <a:pt x="306" y="331"/>
                        </a:lnTo>
                        <a:lnTo>
                          <a:pt x="301" y="336"/>
                        </a:lnTo>
                        <a:lnTo>
                          <a:pt x="296" y="342"/>
                        </a:lnTo>
                        <a:lnTo>
                          <a:pt x="297" y="349"/>
                        </a:lnTo>
                        <a:lnTo>
                          <a:pt x="304" y="351"/>
                        </a:lnTo>
                        <a:lnTo>
                          <a:pt x="312" y="349"/>
                        </a:lnTo>
                        <a:lnTo>
                          <a:pt x="321" y="347"/>
                        </a:lnTo>
                        <a:lnTo>
                          <a:pt x="327" y="352"/>
                        </a:lnTo>
                        <a:lnTo>
                          <a:pt x="336" y="361"/>
                        </a:lnTo>
                        <a:lnTo>
                          <a:pt x="345" y="357"/>
                        </a:lnTo>
                        <a:lnTo>
                          <a:pt x="345" y="352"/>
                        </a:lnTo>
                        <a:lnTo>
                          <a:pt x="354" y="352"/>
                        </a:lnTo>
                        <a:lnTo>
                          <a:pt x="357" y="349"/>
                        </a:lnTo>
                        <a:lnTo>
                          <a:pt x="359" y="356"/>
                        </a:lnTo>
                        <a:lnTo>
                          <a:pt x="362" y="356"/>
                        </a:lnTo>
                        <a:lnTo>
                          <a:pt x="364" y="364"/>
                        </a:lnTo>
                        <a:lnTo>
                          <a:pt x="370" y="367"/>
                        </a:lnTo>
                        <a:lnTo>
                          <a:pt x="379" y="367"/>
                        </a:lnTo>
                        <a:lnTo>
                          <a:pt x="380" y="372"/>
                        </a:lnTo>
                        <a:lnTo>
                          <a:pt x="380" y="394"/>
                        </a:lnTo>
                        <a:lnTo>
                          <a:pt x="380" y="397"/>
                        </a:lnTo>
                        <a:lnTo>
                          <a:pt x="387" y="402"/>
                        </a:lnTo>
                        <a:lnTo>
                          <a:pt x="379" y="406"/>
                        </a:lnTo>
                        <a:lnTo>
                          <a:pt x="379" y="412"/>
                        </a:lnTo>
                        <a:lnTo>
                          <a:pt x="370" y="421"/>
                        </a:lnTo>
                        <a:lnTo>
                          <a:pt x="374" y="426"/>
                        </a:lnTo>
                        <a:lnTo>
                          <a:pt x="379" y="427"/>
                        </a:lnTo>
                        <a:lnTo>
                          <a:pt x="375" y="431"/>
                        </a:lnTo>
                        <a:lnTo>
                          <a:pt x="374" y="444"/>
                        </a:lnTo>
                        <a:lnTo>
                          <a:pt x="367" y="444"/>
                        </a:lnTo>
                        <a:lnTo>
                          <a:pt x="349" y="452"/>
                        </a:lnTo>
                        <a:lnTo>
                          <a:pt x="345" y="454"/>
                        </a:lnTo>
                        <a:lnTo>
                          <a:pt x="337" y="455"/>
                        </a:lnTo>
                        <a:lnTo>
                          <a:pt x="332" y="454"/>
                        </a:lnTo>
                        <a:lnTo>
                          <a:pt x="329" y="457"/>
                        </a:lnTo>
                        <a:lnTo>
                          <a:pt x="321" y="452"/>
                        </a:lnTo>
                        <a:lnTo>
                          <a:pt x="312" y="457"/>
                        </a:lnTo>
                        <a:lnTo>
                          <a:pt x="321" y="465"/>
                        </a:lnTo>
                        <a:lnTo>
                          <a:pt x="312" y="465"/>
                        </a:lnTo>
                        <a:lnTo>
                          <a:pt x="306" y="470"/>
                        </a:lnTo>
                        <a:lnTo>
                          <a:pt x="301" y="475"/>
                        </a:lnTo>
                        <a:lnTo>
                          <a:pt x="296" y="472"/>
                        </a:lnTo>
                        <a:lnTo>
                          <a:pt x="301" y="467"/>
                        </a:lnTo>
                        <a:lnTo>
                          <a:pt x="301" y="455"/>
                        </a:lnTo>
                        <a:lnTo>
                          <a:pt x="306" y="445"/>
                        </a:lnTo>
                        <a:lnTo>
                          <a:pt x="306" y="441"/>
                        </a:lnTo>
                        <a:lnTo>
                          <a:pt x="301" y="421"/>
                        </a:lnTo>
                        <a:lnTo>
                          <a:pt x="301" y="416"/>
                        </a:lnTo>
                        <a:lnTo>
                          <a:pt x="307" y="411"/>
                        </a:lnTo>
                        <a:lnTo>
                          <a:pt x="301" y="399"/>
                        </a:lnTo>
                        <a:lnTo>
                          <a:pt x="291" y="394"/>
                        </a:lnTo>
                        <a:lnTo>
                          <a:pt x="286" y="397"/>
                        </a:lnTo>
                        <a:lnTo>
                          <a:pt x="284" y="402"/>
                        </a:lnTo>
                        <a:lnTo>
                          <a:pt x="272" y="411"/>
                        </a:lnTo>
                        <a:lnTo>
                          <a:pt x="266" y="416"/>
                        </a:lnTo>
                        <a:lnTo>
                          <a:pt x="267" y="426"/>
                        </a:lnTo>
                        <a:lnTo>
                          <a:pt x="261" y="424"/>
                        </a:lnTo>
                        <a:lnTo>
                          <a:pt x="257" y="429"/>
                        </a:lnTo>
                        <a:lnTo>
                          <a:pt x="252" y="422"/>
                        </a:lnTo>
                        <a:lnTo>
                          <a:pt x="247" y="419"/>
                        </a:lnTo>
                        <a:lnTo>
                          <a:pt x="242" y="414"/>
                        </a:lnTo>
                        <a:lnTo>
                          <a:pt x="246" y="406"/>
                        </a:lnTo>
                        <a:lnTo>
                          <a:pt x="236" y="402"/>
                        </a:lnTo>
                        <a:lnTo>
                          <a:pt x="227" y="399"/>
                        </a:lnTo>
                        <a:lnTo>
                          <a:pt x="223" y="399"/>
                        </a:lnTo>
                        <a:lnTo>
                          <a:pt x="226" y="407"/>
                        </a:lnTo>
                        <a:lnTo>
                          <a:pt x="221" y="411"/>
                        </a:lnTo>
                        <a:lnTo>
                          <a:pt x="229" y="416"/>
                        </a:lnTo>
                        <a:lnTo>
                          <a:pt x="229" y="421"/>
                        </a:lnTo>
                        <a:lnTo>
                          <a:pt x="221" y="417"/>
                        </a:lnTo>
                        <a:lnTo>
                          <a:pt x="204" y="416"/>
                        </a:lnTo>
                        <a:lnTo>
                          <a:pt x="206" y="426"/>
                        </a:lnTo>
                        <a:lnTo>
                          <a:pt x="206" y="429"/>
                        </a:lnTo>
                        <a:lnTo>
                          <a:pt x="206" y="436"/>
                        </a:lnTo>
                        <a:lnTo>
                          <a:pt x="209" y="444"/>
                        </a:lnTo>
                        <a:lnTo>
                          <a:pt x="209" y="450"/>
                        </a:lnTo>
                        <a:lnTo>
                          <a:pt x="204" y="445"/>
                        </a:lnTo>
                        <a:lnTo>
                          <a:pt x="201" y="442"/>
                        </a:lnTo>
                        <a:lnTo>
                          <a:pt x="196" y="445"/>
                        </a:lnTo>
                        <a:lnTo>
                          <a:pt x="184" y="444"/>
                        </a:lnTo>
                        <a:lnTo>
                          <a:pt x="178" y="436"/>
                        </a:lnTo>
                        <a:lnTo>
                          <a:pt x="186" y="427"/>
                        </a:lnTo>
                        <a:lnTo>
                          <a:pt x="184" y="419"/>
                        </a:lnTo>
                        <a:lnTo>
                          <a:pt x="189" y="411"/>
                        </a:lnTo>
                        <a:lnTo>
                          <a:pt x="184" y="411"/>
                        </a:lnTo>
                        <a:lnTo>
                          <a:pt x="189" y="399"/>
                        </a:lnTo>
                        <a:lnTo>
                          <a:pt x="196" y="401"/>
                        </a:lnTo>
                        <a:lnTo>
                          <a:pt x="191" y="391"/>
                        </a:lnTo>
                        <a:lnTo>
                          <a:pt x="184" y="376"/>
                        </a:lnTo>
                        <a:lnTo>
                          <a:pt x="178" y="369"/>
                        </a:lnTo>
                        <a:lnTo>
                          <a:pt x="158" y="357"/>
                        </a:lnTo>
                        <a:lnTo>
                          <a:pt x="141" y="341"/>
                        </a:lnTo>
                        <a:lnTo>
                          <a:pt x="141" y="331"/>
                        </a:lnTo>
                        <a:lnTo>
                          <a:pt x="131" y="329"/>
                        </a:lnTo>
                        <a:lnTo>
                          <a:pt x="131" y="311"/>
                        </a:lnTo>
                        <a:lnTo>
                          <a:pt x="131" y="301"/>
                        </a:lnTo>
                        <a:lnTo>
                          <a:pt x="124" y="288"/>
                        </a:lnTo>
                        <a:lnTo>
                          <a:pt x="129" y="283"/>
                        </a:lnTo>
                        <a:lnTo>
                          <a:pt x="133" y="278"/>
                        </a:lnTo>
                        <a:lnTo>
                          <a:pt x="133" y="273"/>
                        </a:lnTo>
                        <a:lnTo>
                          <a:pt x="121" y="273"/>
                        </a:lnTo>
                        <a:lnTo>
                          <a:pt x="118" y="268"/>
                        </a:lnTo>
                        <a:lnTo>
                          <a:pt x="114" y="264"/>
                        </a:lnTo>
                        <a:lnTo>
                          <a:pt x="114" y="251"/>
                        </a:lnTo>
                        <a:lnTo>
                          <a:pt x="119" y="244"/>
                        </a:lnTo>
                        <a:lnTo>
                          <a:pt x="118" y="234"/>
                        </a:lnTo>
                        <a:lnTo>
                          <a:pt x="110" y="238"/>
                        </a:lnTo>
                        <a:lnTo>
                          <a:pt x="110" y="231"/>
                        </a:lnTo>
                        <a:lnTo>
                          <a:pt x="93" y="239"/>
                        </a:lnTo>
                        <a:lnTo>
                          <a:pt x="90" y="234"/>
                        </a:lnTo>
                        <a:lnTo>
                          <a:pt x="86" y="239"/>
                        </a:lnTo>
                        <a:lnTo>
                          <a:pt x="73" y="238"/>
                        </a:lnTo>
                        <a:lnTo>
                          <a:pt x="71" y="231"/>
                        </a:lnTo>
                        <a:lnTo>
                          <a:pt x="58" y="228"/>
                        </a:lnTo>
                        <a:lnTo>
                          <a:pt x="61" y="221"/>
                        </a:lnTo>
                        <a:lnTo>
                          <a:pt x="53" y="218"/>
                        </a:lnTo>
                        <a:lnTo>
                          <a:pt x="46" y="215"/>
                        </a:lnTo>
                        <a:lnTo>
                          <a:pt x="38" y="223"/>
                        </a:lnTo>
                        <a:lnTo>
                          <a:pt x="25" y="221"/>
                        </a:lnTo>
                        <a:lnTo>
                          <a:pt x="18" y="229"/>
                        </a:lnTo>
                        <a:lnTo>
                          <a:pt x="15" y="226"/>
                        </a:lnTo>
                        <a:lnTo>
                          <a:pt x="15" y="218"/>
                        </a:lnTo>
                        <a:lnTo>
                          <a:pt x="8" y="206"/>
                        </a:lnTo>
                        <a:lnTo>
                          <a:pt x="15" y="203"/>
                        </a:lnTo>
                        <a:lnTo>
                          <a:pt x="18" y="196"/>
                        </a:lnTo>
                        <a:lnTo>
                          <a:pt x="15" y="180"/>
                        </a:lnTo>
                        <a:lnTo>
                          <a:pt x="18" y="173"/>
                        </a:lnTo>
                        <a:lnTo>
                          <a:pt x="21" y="163"/>
                        </a:lnTo>
                        <a:lnTo>
                          <a:pt x="13" y="165"/>
                        </a:lnTo>
                        <a:lnTo>
                          <a:pt x="5" y="168"/>
                        </a:lnTo>
                        <a:lnTo>
                          <a:pt x="3" y="161"/>
                        </a:lnTo>
                        <a:lnTo>
                          <a:pt x="0" y="156"/>
                        </a:lnTo>
                        <a:lnTo>
                          <a:pt x="5" y="150"/>
                        </a:lnTo>
                        <a:lnTo>
                          <a:pt x="11" y="148"/>
                        </a:lnTo>
                        <a:lnTo>
                          <a:pt x="13" y="143"/>
                        </a:lnTo>
                        <a:lnTo>
                          <a:pt x="11" y="136"/>
                        </a:lnTo>
                        <a:lnTo>
                          <a:pt x="30" y="133"/>
                        </a:lnTo>
                        <a:lnTo>
                          <a:pt x="46" y="131"/>
                        </a:lnTo>
                        <a:lnTo>
                          <a:pt x="60" y="136"/>
                        </a:lnTo>
                        <a:lnTo>
                          <a:pt x="66" y="143"/>
                        </a:lnTo>
                        <a:lnTo>
                          <a:pt x="75" y="143"/>
                        </a:lnTo>
                        <a:lnTo>
                          <a:pt x="85" y="141"/>
                        </a:lnTo>
                        <a:lnTo>
                          <a:pt x="78" y="153"/>
                        </a:lnTo>
                        <a:lnTo>
                          <a:pt x="83" y="161"/>
                        </a:lnTo>
                        <a:lnTo>
                          <a:pt x="90" y="160"/>
                        </a:lnTo>
                        <a:lnTo>
                          <a:pt x="86" y="156"/>
                        </a:lnTo>
                        <a:lnTo>
                          <a:pt x="91" y="150"/>
                        </a:lnTo>
                        <a:lnTo>
                          <a:pt x="96" y="153"/>
                        </a:lnTo>
                        <a:lnTo>
                          <a:pt x="95" y="161"/>
                        </a:lnTo>
                        <a:lnTo>
                          <a:pt x="100" y="165"/>
                        </a:lnTo>
                        <a:lnTo>
                          <a:pt x="93" y="173"/>
                        </a:lnTo>
                        <a:lnTo>
                          <a:pt x="91" y="180"/>
                        </a:lnTo>
                        <a:lnTo>
                          <a:pt x="95" y="186"/>
                        </a:lnTo>
                        <a:lnTo>
                          <a:pt x="96" y="193"/>
                        </a:lnTo>
                        <a:lnTo>
                          <a:pt x="105" y="195"/>
                        </a:lnTo>
                        <a:lnTo>
                          <a:pt x="108" y="191"/>
                        </a:lnTo>
                        <a:lnTo>
                          <a:pt x="106" y="181"/>
                        </a:lnTo>
                        <a:lnTo>
                          <a:pt x="114" y="175"/>
                        </a:lnTo>
                        <a:lnTo>
                          <a:pt x="114" y="168"/>
                        </a:lnTo>
                        <a:lnTo>
                          <a:pt x="124" y="160"/>
                        </a:lnTo>
                        <a:lnTo>
                          <a:pt x="129" y="158"/>
                        </a:lnTo>
                        <a:lnTo>
                          <a:pt x="136" y="165"/>
                        </a:lnTo>
                        <a:lnTo>
                          <a:pt x="146" y="168"/>
                        </a:lnTo>
                        <a:lnTo>
                          <a:pt x="146" y="161"/>
                        </a:lnTo>
                        <a:lnTo>
                          <a:pt x="159" y="160"/>
                        </a:lnTo>
                        <a:lnTo>
                          <a:pt x="169" y="155"/>
                        </a:lnTo>
                        <a:lnTo>
                          <a:pt x="178" y="161"/>
                        </a:lnTo>
                        <a:lnTo>
                          <a:pt x="184" y="170"/>
                        </a:lnTo>
                        <a:lnTo>
                          <a:pt x="194" y="171"/>
                        </a:lnTo>
                        <a:lnTo>
                          <a:pt x="201" y="166"/>
                        </a:lnTo>
                        <a:lnTo>
                          <a:pt x="209" y="155"/>
                        </a:lnTo>
                        <a:lnTo>
                          <a:pt x="214" y="158"/>
                        </a:lnTo>
                        <a:lnTo>
                          <a:pt x="223" y="151"/>
                        </a:lnTo>
                        <a:lnTo>
                          <a:pt x="226" y="148"/>
                        </a:lnTo>
                        <a:lnTo>
                          <a:pt x="221" y="148"/>
                        </a:lnTo>
                        <a:lnTo>
                          <a:pt x="214" y="140"/>
                        </a:lnTo>
                        <a:lnTo>
                          <a:pt x="223" y="131"/>
                        </a:lnTo>
                        <a:lnTo>
                          <a:pt x="226" y="121"/>
                        </a:lnTo>
                        <a:lnTo>
                          <a:pt x="221" y="118"/>
                        </a:lnTo>
                        <a:lnTo>
                          <a:pt x="216" y="110"/>
                        </a:lnTo>
                        <a:lnTo>
                          <a:pt x="223" y="107"/>
                        </a:lnTo>
                        <a:lnTo>
                          <a:pt x="226" y="112"/>
                        </a:lnTo>
                        <a:lnTo>
                          <a:pt x="234" y="117"/>
                        </a:lnTo>
                        <a:lnTo>
                          <a:pt x="242" y="113"/>
                        </a:lnTo>
                        <a:lnTo>
                          <a:pt x="259" y="121"/>
                        </a:lnTo>
                        <a:lnTo>
                          <a:pt x="269" y="120"/>
                        </a:lnTo>
                        <a:lnTo>
                          <a:pt x="272" y="112"/>
                        </a:lnTo>
                        <a:lnTo>
                          <a:pt x="281" y="108"/>
                        </a:lnTo>
                        <a:lnTo>
                          <a:pt x="277" y="100"/>
                        </a:lnTo>
                        <a:lnTo>
                          <a:pt x="264" y="102"/>
                        </a:lnTo>
                        <a:lnTo>
                          <a:pt x="264" y="95"/>
                        </a:lnTo>
                        <a:lnTo>
                          <a:pt x="272" y="95"/>
                        </a:lnTo>
                        <a:lnTo>
                          <a:pt x="286" y="83"/>
                        </a:lnTo>
                        <a:lnTo>
                          <a:pt x="282" y="75"/>
                        </a:lnTo>
                        <a:lnTo>
                          <a:pt x="294" y="75"/>
                        </a:lnTo>
                        <a:lnTo>
                          <a:pt x="301" y="73"/>
                        </a:lnTo>
                        <a:lnTo>
                          <a:pt x="304" y="85"/>
                        </a:lnTo>
                        <a:lnTo>
                          <a:pt x="311" y="85"/>
                        </a:lnTo>
                        <a:lnTo>
                          <a:pt x="311" y="70"/>
                        </a:lnTo>
                        <a:lnTo>
                          <a:pt x="306" y="60"/>
                        </a:lnTo>
                        <a:lnTo>
                          <a:pt x="312" y="48"/>
                        </a:lnTo>
                        <a:lnTo>
                          <a:pt x="306" y="38"/>
                        </a:lnTo>
                        <a:lnTo>
                          <a:pt x="297" y="40"/>
                        </a:lnTo>
                        <a:lnTo>
                          <a:pt x="307" y="17"/>
                        </a:lnTo>
                        <a:lnTo>
                          <a:pt x="299" y="13"/>
                        </a:lnTo>
                        <a:lnTo>
                          <a:pt x="294" y="5"/>
                        </a:lnTo>
                        <a:lnTo>
                          <a:pt x="301" y="0"/>
                        </a:lnTo>
                        <a:lnTo>
                          <a:pt x="301" y="0"/>
                        </a:lnTo>
                        <a:lnTo>
                          <a:pt x="301" y="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15" name="Freeform 1062"/>
                  <p:cNvSpPr>
                    <a:spLocks/>
                  </p:cNvSpPr>
                  <p:nvPr/>
                </p:nvSpPr>
                <p:spPr bwMode="auto">
                  <a:xfrm>
                    <a:off x="3783304" y="2242675"/>
                    <a:ext cx="550056" cy="496543"/>
                  </a:xfrm>
                  <a:custGeom>
                    <a:avLst/>
                    <a:gdLst>
                      <a:gd name="T0" fmla="*/ 321 w 442"/>
                      <a:gd name="T1" fmla="*/ 344 h 399"/>
                      <a:gd name="T2" fmla="*/ 339 w 442"/>
                      <a:gd name="T3" fmla="*/ 317 h 399"/>
                      <a:gd name="T4" fmla="*/ 341 w 442"/>
                      <a:gd name="T5" fmla="*/ 288 h 399"/>
                      <a:gd name="T6" fmla="*/ 361 w 442"/>
                      <a:gd name="T7" fmla="*/ 266 h 399"/>
                      <a:gd name="T8" fmla="*/ 364 w 442"/>
                      <a:gd name="T9" fmla="*/ 243 h 399"/>
                      <a:gd name="T10" fmla="*/ 376 w 442"/>
                      <a:gd name="T11" fmla="*/ 219 h 399"/>
                      <a:gd name="T12" fmla="*/ 407 w 442"/>
                      <a:gd name="T13" fmla="*/ 203 h 399"/>
                      <a:gd name="T14" fmla="*/ 435 w 442"/>
                      <a:gd name="T15" fmla="*/ 190 h 399"/>
                      <a:gd name="T16" fmla="*/ 434 w 442"/>
                      <a:gd name="T17" fmla="*/ 171 h 399"/>
                      <a:gd name="T18" fmla="*/ 402 w 442"/>
                      <a:gd name="T19" fmla="*/ 153 h 399"/>
                      <a:gd name="T20" fmla="*/ 381 w 442"/>
                      <a:gd name="T21" fmla="*/ 146 h 399"/>
                      <a:gd name="T22" fmla="*/ 351 w 442"/>
                      <a:gd name="T23" fmla="*/ 135 h 399"/>
                      <a:gd name="T24" fmla="*/ 339 w 442"/>
                      <a:gd name="T25" fmla="*/ 113 h 399"/>
                      <a:gd name="T26" fmla="*/ 329 w 442"/>
                      <a:gd name="T27" fmla="*/ 98 h 399"/>
                      <a:gd name="T28" fmla="*/ 309 w 442"/>
                      <a:gd name="T29" fmla="*/ 88 h 399"/>
                      <a:gd name="T30" fmla="*/ 294 w 442"/>
                      <a:gd name="T31" fmla="*/ 75 h 399"/>
                      <a:gd name="T32" fmla="*/ 268 w 442"/>
                      <a:gd name="T33" fmla="*/ 75 h 399"/>
                      <a:gd name="T34" fmla="*/ 249 w 442"/>
                      <a:gd name="T35" fmla="*/ 67 h 399"/>
                      <a:gd name="T36" fmla="*/ 224 w 442"/>
                      <a:gd name="T37" fmla="*/ 43 h 399"/>
                      <a:gd name="T38" fmla="*/ 218 w 442"/>
                      <a:gd name="T39" fmla="*/ 20 h 399"/>
                      <a:gd name="T40" fmla="*/ 194 w 442"/>
                      <a:gd name="T41" fmla="*/ 0 h 399"/>
                      <a:gd name="T42" fmla="*/ 170 w 442"/>
                      <a:gd name="T43" fmla="*/ 28 h 399"/>
                      <a:gd name="T44" fmla="*/ 181 w 442"/>
                      <a:gd name="T45" fmla="*/ 58 h 399"/>
                      <a:gd name="T46" fmla="*/ 163 w 442"/>
                      <a:gd name="T47" fmla="*/ 57 h 399"/>
                      <a:gd name="T48" fmla="*/ 150 w 442"/>
                      <a:gd name="T49" fmla="*/ 43 h 399"/>
                      <a:gd name="T50" fmla="*/ 131 w 442"/>
                      <a:gd name="T51" fmla="*/ 37 h 399"/>
                      <a:gd name="T52" fmla="*/ 115 w 442"/>
                      <a:gd name="T53" fmla="*/ 37 h 399"/>
                      <a:gd name="T54" fmla="*/ 93 w 442"/>
                      <a:gd name="T55" fmla="*/ 30 h 399"/>
                      <a:gd name="T56" fmla="*/ 73 w 442"/>
                      <a:gd name="T57" fmla="*/ 42 h 399"/>
                      <a:gd name="T58" fmla="*/ 47 w 442"/>
                      <a:gd name="T59" fmla="*/ 45 h 399"/>
                      <a:gd name="T60" fmla="*/ 33 w 442"/>
                      <a:gd name="T61" fmla="*/ 73 h 399"/>
                      <a:gd name="T62" fmla="*/ 23 w 442"/>
                      <a:gd name="T63" fmla="*/ 78 h 399"/>
                      <a:gd name="T64" fmla="*/ 30 w 442"/>
                      <a:gd name="T65" fmla="*/ 91 h 399"/>
                      <a:gd name="T66" fmla="*/ 27 w 442"/>
                      <a:gd name="T67" fmla="*/ 123 h 399"/>
                      <a:gd name="T68" fmla="*/ 30 w 442"/>
                      <a:gd name="T69" fmla="*/ 146 h 399"/>
                      <a:gd name="T70" fmla="*/ 0 w 442"/>
                      <a:gd name="T71" fmla="*/ 161 h 399"/>
                      <a:gd name="T72" fmla="*/ 37 w 442"/>
                      <a:gd name="T73" fmla="*/ 180 h 399"/>
                      <a:gd name="T74" fmla="*/ 47 w 442"/>
                      <a:gd name="T75" fmla="*/ 203 h 399"/>
                      <a:gd name="T76" fmla="*/ 32 w 442"/>
                      <a:gd name="T77" fmla="*/ 221 h 399"/>
                      <a:gd name="T78" fmla="*/ 30 w 442"/>
                      <a:gd name="T79" fmla="*/ 254 h 399"/>
                      <a:gd name="T80" fmla="*/ 48 w 442"/>
                      <a:gd name="T81" fmla="*/ 268 h 399"/>
                      <a:gd name="T82" fmla="*/ 65 w 442"/>
                      <a:gd name="T83" fmla="*/ 286 h 399"/>
                      <a:gd name="T84" fmla="*/ 100 w 442"/>
                      <a:gd name="T85" fmla="*/ 259 h 399"/>
                      <a:gd name="T86" fmla="*/ 116 w 442"/>
                      <a:gd name="T87" fmla="*/ 271 h 399"/>
                      <a:gd name="T88" fmla="*/ 133 w 442"/>
                      <a:gd name="T89" fmla="*/ 281 h 399"/>
                      <a:gd name="T90" fmla="*/ 170 w 442"/>
                      <a:gd name="T91" fmla="*/ 301 h 399"/>
                      <a:gd name="T92" fmla="*/ 146 w 442"/>
                      <a:gd name="T93" fmla="*/ 312 h 399"/>
                      <a:gd name="T94" fmla="*/ 160 w 442"/>
                      <a:gd name="T95" fmla="*/ 326 h 399"/>
                      <a:gd name="T96" fmla="*/ 178 w 442"/>
                      <a:gd name="T97" fmla="*/ 344 h 399"/>
                      <a:gd name="T98" fmla="*/ 194 w 442"/>
                      <a:gd name="T99" fmla="*/ 341 h 399"/>
                      <a:gd name="T100" fmla="*/ 206 w 442"/>
                      <a:gd name="T101" fmla="*/ 357 h 399"/>
                      <a:gd name="T102" fmla="*/ 223 w 442"/>
                      <a:gd name="T103" fmla="*/ 364 h 399"/>
                      <a:gd name="T104" fmla="*/ 236 w 442"/>
                      <a:gd name="T105" fmla="*/ 382 h 399"/>
                      <a:gd name="T106" fmla="*/ 251 w 442"/>
                      <a:gd name="T107" fmla="*/ 384 h 399"/>
                      <a:gd name="T108" fmla="*/ 269 w 442"/>
                      <a:gd name="T109" fmla="*/ 381 h 399"/>
                      <a:gd name="T110" fmla="*/ 281 w 442"/>
                      <a:gd name="T111" fmla="*/ 386 h 399"/>
                      <a:gd name="T112" fmla="*/ 294 w 442"/>
                      <a:gd name="T113" fmla="*/ 389 h 399"/>
                      <a:gd name="T114" fmla="*/ 306 w 442"/>
                      <a:gd name="T115" fmla="*/ 399 h 399"/>
                      <a:gd name="T116" fmla="*/ 317 w 442"/>
                      <a:gd name="T117" fmla="*/ 379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42" h="399">
                        <a:moveTo>
                          <a:pt x="317" y="379"/>
                        </a:moveTo>
                        <a:lnTo>
                          <a:pt x="319" y="359"/>
                        </a:lnTo>
                        <a:lnTo>
                          <a:pt x="321" y="344"/>
                        </a:lnTo>
                        <a:lnTo>
                          <a:pt x="336" y="337"/>
                        </a:lnTo>
                        <a:lnTo>
                          <a:pt x="342" y="329"/>
                        </a:lnTo>
                        <a:lnTo>
                          <a:pt x="339" y="317"/>
                        </a:lnTo>
                        <a:lnTo>
                          <a:pt x="346" y="314"/>
                        </a:lnTo>
                        <a:lnTo>
                          <a:pt x="337" y="296"/>
                        </a:lnTo>
                        <a:lnTo>
                          <a:pt x="341" y="288"/>
                        </a:lnTo>
                        <a:lnTo>
                          <a:pt x="352" y="278"/>
                        </a:lnTo>
                        <a:lnTo>
                          <a:pt x="359" y="274"/>
                        </a:lnTo>
                        <a:lnTo>
                          <a:pt x="361" y="266"/>
                        </a:lnTo>
                        <a:lnTo>
                          <a:pt x="351" y="261"/>
                        </a:lnTo>
                        <a:lnTo>
                          <a:pt x="351" y="253"/>
                        </a:lnTo>
                        <a:lnTo>
                          <a:pt x="364" y="243"/>
                        </a:lnTo>
                        <a:lnTo>
                          <a:pt x="372" y="238"/>
                        </a:lnTo>
                        <a:lnTo>
                          <a:pt x="376" y="229"/>
                        </a:lnTo>
                        <a:lnTo>
                          <a:pt x="376" y="219"/>
                        </a:lnTo>
                        <a:lnTo>
                          <a:pt x="387" y="216"/>
                        </a:lnTo>
                        <a:lnTo>
                          <a:pt x="394" y="216"/>
                        </a:lnTo>
                        <a:lnTo>
                          <a:pt x="407" y="203"/>
                        </a:lnTo>
                        <a:lnTo>
                          <a:pt x="415" y="190"/>
                        </a:lnTo>
                        <a:lnTo>
                          <a:pt x="420" y="185"/>
                        </a:lnTo>
                        <a:lnTo>
                          <a:pt x="435" y="190"/>
                        </a:lnTo>
                        <a:lnTo>
                          <a:pt x="442" y="186"/>
                        </a:lnTo>
                        <a:lnTo>
                          <a:pt x="439" y="175"/>
                        </a:lnTo>
                        <a:lnTo>
                          <a:pt x="434" y="171"/>
                        </a:lnTo>
                        <a:lnTo>
                          <a:pt x="424" y="171"/>
                        </a:lnTo>
                        <a:lnTo>
                          <a:pt x="409" y="163"/>
                        </a:lnTo>
                        <a:lnTo>
                          <a:pt x="402" y="153"/>
                        </a:lnTo>
                        <a:lnTo>
                          <a:pt x="392" y="146"/>
                        </a:lnTo>
                        <a:lnTo>
                          <a:pt x="387" y="141"/>
                        </a:lnTo>
                        <a:lnTo>
                          <a:pt x="381" y="146"/>
                        </a:lnTo>
                        <a:lnTo>
                          <a:pt x="374" y="145"/>
                        </a:lnTo>
                        <a:lnTo>
                          <a:pt x="362" y="140"/>
                        </a:lnTo>
                        <a:lnTo>
                          <a:pt x="351" y="135"/>
                        </a:lnTo>
                        <a:lnTo>
                          <a:pt x="339" y="126"/>
                        </a:lnTo>
                        <a:lnTo>
                          <a:pt x="339" y="118"/>
                        </a:lnTo>
                        <a:lnTo>
                          <a:pt x="339" y="113"/>
                        </a:lnTo>
                        <a:lnTo>
                          <a:pt x="344" y="106"/>
                        </a:lnTo>
                        <a:lnTo>
                          <a:pt x="337" y="101"/>
                        </a:lnTo>
                        <a:lnTo>
                          <a:pt x="329" y="98"/>
                        </a:lnTo>
                        <a:lnTo>
                          <a:pt x="322" y="98"/>
                        </a:lnTo>
                        <a:lnTo>
                          <a:pt x="314" y="91"/>
                        </a:lnTo>
                        <a:lnTo>
                          <a:pt x="309" y="88"/>
                        </a:lnTo>
                        <a:lnTo>
                          <a:pt x="301" y="85"/>
                        </a:lnTo>
                        <a:lnTo>
                          <a:pt x="297" y="80"/>
                        </a:lnTo>
                        <a:lnTo>
                          <a:pt x="294" y="75"/>
                        </a:lnTo>
                        <a:lnTo>
                          <a:pt x="284" y="72"/>
                        </a:lnTo>
                        <a:lnTo>
                          <a:pt x="274" y="70"/>
                        </a:lnTo>
                        <a:lnTo>
                          <a:pt x="268" y="75"/>
                        </a:lnTo>
                        <a:lnTo>
                          <a:pt x="263" y="78"/>
                        </a:lnTo>
                        <a:lnTo>
                          <a:pt x="249" y="73"/>
                        </a:lnTo>
                        <a:lnTo>
                          <a:pt x="249" y="67"/>
                        </a:lnTo>
                        <a:lnTo>
                          <a:pt x="243" y="63"/>
                        </a:lnTo>
                        <a:lnTo>
                          <a:pt x="234" y="53"/>
                        </a:lnTo>
                        <a:lnTo>
                          <a:pt x="224" y="43"/>
                        </a:lnTo>
                        <a:lnTo>
                          <a:pt x="216" y="35"/>
                        </a:lnTo>
                        <a:lnTo>
                          <a:pt x="218" y="27"/>
                        </a:lnTo>
                        <a:lnTo>
                          <a:pt x="218" y="20"/>
                        </a:lnTo>
                        <a:lnTo>
                          <a:pt x="206" y="10"/>
                        </a:lnTo>
                        <a:lnTo>
                          <a:pt x="201" y="5"/>
                        </a:lnTo>
                        <a:lnTo>
                          <a:pt x="194" y="0"/>
                        </a:lnTo>
                        <a:lnTo>
                          <a:pt x="189" y="10"/>
                        </a:lnTo>
                        <a:lnTo>
                          <a:pt x="184" y="20"/>
                        </a:lnTo>
                        <a:lnTo>
                          <a:pt x="170" y="28"/>
                        </a:lnTo>
                        <a:lnTo>
                          <a:pt x="170" y="42"/>
                        </a:lnTo>
                        <a:lnTo>
                          <a:pt x="181" y="52"/>
                        </a:lnTo>
                        <a:lnTo>
                          <a:pt x="181" y="58"/>
                        </a:lnTo>
                        <a:lnTo>
                          <a:pt x="175" y="55"/>
                        </a:lnTo>
                        <a:lnTo>
                          <a:pt x="170" y="57"/>
                        </a:lnTo>
                        <a:lnTo>
                          <a:pt x="163" y="57"/>
                        </a:lnTo>
                        <a:lnTo>
                          <a:pt x="158" y="52"/>
                        </a:lnTo>
                        <a:lnTo>
                          <a:pt x="158" y="47"/>
                        </a:lnTo>
                        <a:lnTo>
                          <a:pt x="150" y="43"/>
                        </a:lnTo>
                        <a:lnTo>
                          <a:pt x="143" y="43"/>
                        </a:lnTo>
                        <a:lnTo>
                          <a:pt x="138" y="45"/>
                        </a:lnTo>
                        <a:lnTo>
                          <a:pt x="131" y="37"/>
                        </a:lnTo>
                        <a:lnTo>
                          <a:pt x="125" y="40"/>
                        </a:lnTo>
                        <a:lnTo>
                          <a:pt x="121" y="45"/>
                        </a:lnTo>
                        <a:lnTo>
                          <a:pt x="115" y="37"/>
                        </a:lnTo>
                        <a:lnTo>
                          <a:pt x="106" y="37"/>
                        </a:lnTo>
                        <a:lnTo>
                          <a:pt x="100" y="30"/>
                        </a:lnTo>
                        <a:lnTo>
                          <a:pt x="93" y="30"/>
                        </a:lnTo>
                        <a:lnTo>
                          <a:pt x="85" y="40"/>
                        </a:lnTo>
                        <a:lnTo>
                          <a:pt x="80" y="37"/>
                        </a:lnTo>
                        <a:lnTo>
                          <a:pt x="73" y="42"/>
                        </a:lnTo>
                        <a:lnTo>
                          <a:pt x="57" y="48"/>
                        </a:lnTo>
                        <a:lnTo>
                          <a:pt x="52" y="45"/>
                        </a:lnTo>
                        <a:lnTo>
                          <a:pt x="47" y="45"/>
                        </a:lnTo>
                        <a:lnTo>
                          <a:pt x="40" y="57"/>
                        </a:lnTo>
                        <a:lnTo>
                          <a:pt x="30" y="67"/>
                        </a:lnTo>
                        <a:lnTo>
                          <a:pt x="33" y="73"/>
                        </a:lnTo>
                        <a:lnTo>
                          <a:pt x="32" y="78"/>
                        </a:lnTo>
                        <a:lnTo>
                          <a:pt x="23" y="73"/>
                        </a:lnTo>
                        <a:lnTo>
                          <a:pt x="23" y="78"/>
                        </a:lnTo>
                        <a:lnTo>
                          <a:pt x="25" y="83"/>
                        </a:lnTo>
                        <a:lnTo>
                          <a:pt x="32" y="87"/>
                        </a:lnTo>
                        <a:lnTo>
                          <a:pt x="30" y="91"/>
                        </a:lnTo>
                        <a:lnTo>
                          <a:pt x="20" y="96"/>
                        </a:lnTo>
                        <a:lnTo>
                          <a:pt x="22" y="121"/>
                        </a:lnTo>
                        <a:lnTo>
                          <a:pt x="27" y="123"/>
                        </a:lnTo>
                        <a:lnTo>
                          <a:pt x="20" y="130"/>
                        </a:lnTo>
                        <a:lnTo>
                          <a:pt x="30" y="143"/>
                        </a:lnTo>
                        <a:lnTo>
                          <a:pt x="30" y="146"/>
                        </a:lnTo>
                        <a:lnTo>
                          <a:pt x="8" y="146"/>
                        </a:lnTo>
                        <a:lnTo>
                          <a:pt x="0" y="156"/>
                        </a:lnTo>
                        <a:lnTo>
                          <a:pt x="0" y="161"/>
                        </a:lnTo>
                        <a:lnTo>
                          <a:pt x="10" y="161"/>
                        </a:lnTo>
                        <a:lnTo>
                          <a:pt x="22" y="171"/>
                        </a:lnTo>
                        <a:lnTo>
                          <a:pt x="37" y="180"/>
                        </a:lnTo>
                        <a:lnTo>
                          <a:pt x="50" y="188"/>
                        </a:lnTo>
                        <a:lnTo>
                          <a:pt x="50" y="196"/>
                        </a:lnTo>
                        <a:lnTo>
                          <a:pt x="47" y="203"/>
                        </a:lnTo>
                        <a:lnTo>
                          <a:pt x="35" y="211"/>
                        </a:lnTo>
                        <a:lnTo>
                          <a:pt x="32" y="214"/>
                        </a:lnTo>
                        <a:lnTo>
                          <a:pt x="32" y="221"/>
                        </a:lnTo>
                        <a:lnTo>
                          <a:pt x="28" y="234"/>
                        </a:lnTo>
                        <a:lnTo>
                          <a:pt x="27" y="243"/>
                        </a:lnTo>
                        <a:lnTo>
                          <a:pt x="30" y="254"/>
                        </a:lnTo>
                        <a:lnTo>
                          <a:pt x="35" y="269"/>
                        </a:lnTo>
                        <a:lnTo>
                          <a:pt x="42" y="273"/>
                        </a:lnTo>
                        <a:lnTo>
                          <a:pt x="48" y="268"/>
                        </a:lnTo>
                        <a:lnTo>
                          <a:pt x="55" y="271"/>
                        </a:lnTo>
                        <a:lnTo>
                          <a:pt x="53" y="279"/>
                        </a:lnTo>
                        <a:lnTo>
                          <a:pt x="65" y="286"/>
                        </a:lnTo>
                        <a:lnTo>
                          <a:pt x="78" y="276"/>
                        </a:lnTo>
                        <a:lnTo>
                          <a:pt x="88" y="264"/>
                        </a:lnTo>
                        <a:lnTo>
                          <a:pt x="100" y="259"/>
                        </a:lnTo>
                        <a:lnTo>
                          <a:pt x="110" y="254"/>
                        </a:lnTo>
                        <a:lnTo>
                          <a:pt x="115" y="261"/>
                        </a:lnTo>
                        <a:lnTo>
                          <a:pt x="116" y="271"/>
                        </a:lnTo>
                        <a:lnTo>
                          <a:pt x="121" y="279"/>
                        </a:lnTo>
                        <a:lnTo>
                          <a:pt x="128" y="283"/>
                        </a:lnTo>
                        <a:lnTo>
                          <a:pt x="133" y="281"/>
                        </a:lnTo>
                        <a:lnTo>
                          <a:pt x="145" y="291"/>
                        </a:lnTo>
                        <a:lnTo>
                          <a:pt x="160" y="294"/>
                        </a:lnTo>
                        <a:lnTo>
                          <a:pt x="170" y="301"/>
                        </a:lnTo>
                        <a:lnTo>
                          <a:pt x="165" y="307"/>
                        </a:lnTo>
                        <a:lnTo>
                          <a:pt x="155" y="311"/>
                        </a:lnTo>
                        <a:lnTo>
                          <a:pt x="146" y="312"/>
                        </a:lnTo>
                        <a:lnTo>
                          <a:pt x="145" y="317"/>
                        </a:lnTo>
                        <a:lnTo>
                          <a:pt x="151" y="322"/>
                        </a:lnTo>
                        <a:lnTo>
                          <a:pt x="160" y="326"/>
                        </a:lnTo>
                        <a:lnTo>
                          <a:pt x="168" y="334"/>
                        </a:lnTo>
                        <a:lnTo>
                          <a:pt x="173" y="344"/>
                        </a:lnTo>
                        <a:lnTo>
                          <a:pt x="178" y="344"/>
                        </a:lnTo>
                        <a:lnTo>
                          <a:pt x="181" y="341"/>
                        </a:lnTo>
                        <a:lnTo>
                          <a:pt x="188" y="339"/>
                        </a:lnTo>
                        <a:lnTo>
                          <a:pt x="194" y="341"/>
                        </a:lnTo>
                        <a:lnTo>
                          <a:pt x="198" y="344"/>
                        </a:lnTo>
                        <a:lnTo>
                          <a:pt x="196" y="351"/>
                        </a:lnTo>
                        <a:lnTo>
                          <a:pt x="206" y="357"/>
                        </a:lnTo>
                        <a:lnTo>
                          <a:pt x="213" y="361"/>
                        </a:lnTo>
                        <a:lnTo>
                          <a:pt x="216" y="366"/>
                        </a:lnTo>
                        <a:lnTo>
                          <a:pt x="223" y="364"/>
                        </a:lnTo>
                        <a:lnTo>
                          <a:pt x="231" y="369"/>
                        </a:lnTo>
                        <a:lnTo>
                          <a:pt x="228" y="379"/>
                        </a:lnTo>
                        <a:lnTo>
                          <a:pt x="236" y="382"/>
                        </a:lnTo>
                        <a:lnTo>
                          <a:pt x="243" y="381"/>
                        </a:lnTo>
                        <a:lnTo>
                          <a:pt x="248" y="376"/>
                        </a:lnTo>
                        <a:lnTo>
                          <a:pt x="251" y="384"/>
                        </a:lnTo>
                        <a:lnTo>
                          <a:pt x="259" y="382"/>
                        </a:lnTo>
                        <a:lnTo>
                          <a:pt x="266" y="386"/>
                        </a:lnTo>
                        <a:lnTo>
                          <a:pt x="269" y="381"/>
                        </a:lnTo>
                        <a:lnTo>
                          <a:pt x="276" y="377"/>
                        </a:lnTo>
                        <a:lnTo>
                          <a:pt x="281" y="379"/>
                        </a:lnTo>
                        <a:lnTo>
                          <a:pt x="281" y="386"/>
                        </a:lnTo>
                        <a:lnTo>
                          <a:pt x="286" y="391"/>
                        </a:lnTo>
                        <a:lnTo>
                          <a:pt x="288" y="384"/>
                        </a:lnTo>
                        <a:lnTo>
                          <a:pt x="294" y="389"/>
                        </a:lnTo>
                        <a:lnTo>
                          <a:pt x="292" y="396"/>
                        </a:lnTo>
                        <a:lnTo>
                          <a:pt x="301" y="397"/>
                        </a:lnTo>
                        <a:lnTo>
                          <a:pt x="306" y="399"/>
                        </a:lnTo>
                        <a:lnTo>
                          <a:pt x="309" y="392"/>
                        </a:lnTo>
                        <a:lnTo>
                          <a:pt x="316" y="386"/>
                        </a:lnTo>
                        <a:lnTo>
                          <a:pt x="317" y="379"/>
                        </a:lnTo>
                        <a:lnTo>
                          <a:pt x="317" y="379"/>
                        </a:lnTo>
                        <a:lnTo>
                          <a:pt x="317" y="379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6" name="Freeform 1064"/>
                  <p:cNvSpPr>
                    <a:spLocks/>
                  </p:cNvSpPr>
                  <p:nvPr/>
                </p:nvSpPr>
                <p:spPr bwMode="auto">
                  <a:xfrm>
                    <a:off x="3696191" y="2441789"/>
                    <a:ext cx="1214603" cy="1166068"/>
                  </a:xfrm>
                  <a:custGeom>
                    <a:avLst/>
                    <a:gdLst>
                      <a:gd name="T0" fmla="*/ 811 w 976"/>
                      <a:gd name="T1" fmla="*/ 425 h 937"/>
                      <a:gd name="T2" fmla="*/ 884 w 976"/>
                      <a:gd name="T3" fmla="*/ 468 h 937"/>
                      <a:gd name="T4" fmla="*/ 923 w 976"/>
                      <a:gd name="T5" fmla="*/ 501 h 937"/>
                      <a:gd name="T6" fmla="*/ 904 w 976"/>
                      <a:gd name="T7" fmla="*/ 536 h 937"/>
                      <a:gd name="T8" fmla="*/ 918 w 976"/>
                      <a:gd name="T9" fmla="*/ 579 h 937"/>
                      <a:gd name="T10" fmla="*/ 967 w 976"/>
                      <a:gd name="T11" fmla="*/ 648 h 937"/>
                      <a:gd name="T12" fmla="*/ 899 w 976"/>
                      <a:gd name="T13" fmla="*/ 681 h 937"/>
                      <a:gd name="T14" fmla="*/ 818 w 976"/>
                      <a:gd name="T15" fmla="*/ 744 h 937"/>
                      <a:gd name="T16" fmla="*/ 841 w 976"/>
                      <a:gd name="T17" fmla="*/ 825 h 937"/>
                      <a:gd name="T18" fmla="*/ 803 w 976"/>
                      <a:gd name="T19" fmla="*/ 917 h 937"/>
                      <a:gd name="T20" fmla="*/ 723 w 976"/>
                      <a:gd name="T21" fmla="*/ 895 h 937"/>
                      <a:gd name="T22" fmla="*/ 746 w 976"/>
                      <a:gd name="T23" fmla="*/ 837 h 937"/>
                      <a:gd name="T24" fmla="*/ 687 w 976"/>
                      <a:gd name="T25" fmla="*/ 835 h 937"/>
                      <a:gd name="T26" fmla="*/ 630 w 976"/>
                      <a:gd name="T27" fmla="*/ 797 h 937"/>
                      <a:gd name="T28" fmla="*/ 575 w 976"/>
                      <a:gd name="T29" fmla="*/ 747 h 937"/>
                      <a:gd name="T30" fmla="*/ 540 w 976"/>
                      <a:gd name="T31" fmla="*/ 759 h 937"/>
                      <a:gd name="T32" fmla="*/ 507 w 976"/>
                      <a:gd name="T33" fmla="*/ 789 h 937"/>
                      <a:gd name="T34" fmla="*/ 489 w 976"/>
                      <a:gd name="T35" fmla="*/ 754 h 937"/>
                      <a:gd name="T36" fmla="*/ 436 w 976"/>
                      <a:gd name="T37" fmla="*/ 777 h 937"/>
                      <a:gd name="T38" fmla="*/ 424 w 976"/>
                      <a:gd name="T39" fmla="*/ 769 h 937"/>
                      <a:gd name="T40" fmla="*/ 406 w 976"/>
                      <a:gd name="T41" fmla="*/ 721 h 937"/>
                      <a:gd name="T42" fmla="*/ 358 w 976"/>
                      <a:gd name="T43" fmla="*/ 764 h 937"/>
                      <a:gd name="T44" fmla="*/ 296 w 976"/>
                      <a:gd name="T45" fmla="*/ 771 h 937"/>
                      <a:gd name="T46" fmla="*/ 291 w 976"/>
                      <a:gd name="T47" fmla="*/ 732 h 937"/>
                      <a:gd name="T48" fmla="*/ 249 w 976"/>
                      <a:gd name="T49" fmla="*/ 749 h 937"/>
                      <a:gd name="T50" fmla="*/ 238 w 976"/>
                      <a:gd name="T51" fmla="*/ 732 h 937"/>
                      <a:gd name="T52" fmla="*/ 235 w 976"/>
                      <a:gd name="T53" fmla="*/ 709 h 937"/>
                      <a:gd name="T54" fmla="*/ 218 w 976"/>
                      <a:gd name="T55" fmla="*/ 714 h 937"/>
                      <a:gd name="T56" fmla="*/ 178 w 976"/>
                      <a:gd name="T57" fmla="*/ 729 h 937"/>
                      <a:gd name="T58" fmla="*/ 208 w 976"/>
                      <a:gd name="T59" fmla="*/ 791 h 937"/>
                      <a:gd name="T60" fmla="*/ 236 w 976"/>
                      <a:gd name="T61" fmla="*/ 837 h 937"/>
                      <a:gd name="T62" fmla="*/ 215 w 976"/>
                      <a:gd name="T63" fmla="*/ 887 h 937"/>
                      <a:gd name="T64" fmla="*/ 156 w 976"/>
                      <a:gd name="T65" fmla="*/ 854 h 937"/>
                      <a:gd name="T66" fmla="*/ 135 w 976"/>
                      <a:gd name="T67" fmla="*/ 792 h 937"/>
                      <a:gd name="T68" fmla="*/ 153 w 976"/>
                      <a:gd name="T69" fmla="*/ 722 h 937"/>
                      <a:gd name="T70" fmla="*/ 221 w 976"/>
                      <a:gd name="T71" fmla="*/ 674 h 937"/>
                      <a:gd name="T72" fmla="*/ 245 w 976"/>
                      <a:gd name="T73" fmla="*/ 621 h 937"/>
                      <a:gd name="T74" fmla="*/ 231 w 976"/>
                      <a:gd name="T75" fmla="*/ 530 h 937"/>
                      <a:gd name="T76" fmla="*/ 170 w 976"/>
                      <a:gd name="T77" fmla="*/ 515 h 937"/>
                      <a:gd name="T78" fmla="*/ 153 w 976"/>
                      <a:gd name="T79" fmla="*/ 500 h 937"/>
                      <a:gd name="T80" fmla="*/ 118 w 976"/>
                      <a:gd name="T81" fmla="*/ 513 h 937"/>
                      <a:gd name="T82" fmla="*/ 47 w 976"/>
                      <a:gd name="T83" fmla="*/ 523 h 937"/>
                      <a:gd name="T84" fmla="*/ 70 w 976"/>
                      <a:gd name="T85" fmla="*/ 490 h 937"/>
                      <a:gd name="T86" fmla="*/ 70 w 976"/>
                      <a:gd name="T87" fmla="*/ 443 h 937"/>
                      <a:gd name="T88" fmla="*/ 27 w 976"/>
                      <a:gd name="T89" fmla="*/ 368 h 937"/>
                      <a:gd name="T90" fmla="*/ 58 w 976"/>
                      <a:gd name="T91" fmla="*/ 294 h 937"/>
                      <a:gd name="T92" fmla="*/ 37 w 976"/>
                      <a:gd name="T93" fmla="*/ 237 h 937"/>
                      <a:gd name="T94" fmla="*/ 7 w 976"/>
                      <a:gd name="T95" fmla="*/ 176 h 937"/>
                      <a:gd name="T96" fmla="*/ 18 w 976"/>
                      <a:gd name="T97" fmla="*/ 71 h 937"/>
                      <a:gd name="T98" fmla="*/ 80 w 976"/>
                      <a:gd name="T99" fmla="*/ 0 h 937"/>
                      <a:gd name="T100" fmla="*/ 110 w 976"/>
                      <a:gd name="T101" fmla="*/ 113 h 937"/>
                      <a:gd name="T102" fmla="*/ 191 w 976"/>
                      <a:gd name="T103" fmla="*/ 119 h 937"/>
                      <a:gd name="T104" fmla="*/ 226 w 976"/>
                      <a:gd name="T105" fmla="*/ 162 h 937"/>
                      <a:gd name="T106" fmla="*/ 274 w 976"/>
                      <a:gd name="T107" fmla="*/ 196 h 937"/>
                      <a:gd name="T108" fmla="*/ 321 w 976"/>
                      <a:gd name="T109" fmla="*/ 222 h 937"/>
                      <a:gd name="T110" fmla="*/ 362 w 976"/>
                      <a:gd name="T111" fmla="*/ 234 h 937"/>
                      <a:gd name="T112" fmla="*/ 451 w 976"/>
                      <a:gd name="T113" fmla="*/ 259 h 937"/>
                      <a:gd name="T114" fmla="*/ 567 w 976"/>
                      <a:gd name="T115" fmla="*/ 324 h 937"/>
                      <a:gd name="T116" fmla="*/ 728 w 976"/>
                      <a:gd name="T117" fmla="*/ 393 h 9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976" h="937">
                        <a:moveTo>
                          <a:pt x="728" y="393"/>
                        </a:moveTo>
                        <a:lnTo>
                          <a:pt x="731" y="407"/>
                        </a:lnTo>
                        <a:lnTo>
                          <a:pt x="745" y="412"/>
                        </a:lnTo>
                        <a:lnTo>
                          <a:pt x="765" y="415"/>
                        </a:lnTo>
                        <a:lnTo>
                          <a:pt x="780" y="415"/>
                        </a:lnTo>
                        <a:lnTo>
                          <a:pt x="796" y="420"/>
                        </a:lnTo>
                        <a:lnTo>
                          <a:pt x="803" y="433"/>
                        </a:lnTo>
                        <a:lnTo>
                          <a:pt x="813" y="433"/>
                        </a:lnTo>
                        <a:lnTo>
                          <a:pt x="811" y="425"/>
                        </a:lnTo>
                        <a:lnTo>
                          <a:pt x="813" y="412"/>
                        </a:lnTo>
                        <a:lnTo>
                          <a:pt x="818" y="412"/>
                        </a:lnTo>
                        <a:lnTo>
                          <a:pt x="844" y="412"/>
                        </a:lnTo>
                        <a:lnTo>
                          <a:pt x="864" y="422"/>
                        </a:lnTo>
                        <a:lnTo>
                          <a:pt x="871" y="432"/>
                        </a:lnTo>
                        <a:lnTo>
                          <a:pt x="873" y="443"/>
                        </a:lnTo>
                        <a:lnTo>
                          <a:pt x="886" y="450"/>
                        </a:lnTo>
                        <a:lnTo>
                          <a:pt x="883" y="462"/>
                        </a:lnTo>
                        <a:lnTo>
                          <a:pt x="884" y="468"/>
                        </a:lnTo>
                        <a:lnTo>
                          <a:pt x="891" y="471"/>
                        </a:lnTo>
                        <a:lnTo>
                          <a:pt x="894" y="476"/>
                        </a:lnTo>
                        <a:lnTo>
                          <a:pt x="898" y="481"/>
                        </a:lnTo>
                        <a:lnTo>
                          <a:pt x="896" y="496"/>
                        </a:lnTo>
                        <a:lnTo>
                          <a:pt x="908" y="498"/>
                        </a:lnTo>
                        <a:lnTo>
                          <a:pt x="911" y="501"/>
                        </a:lnTo>
                        <a:lnTo>
                          <a:pt x="916" y="501"/>
                        </a:lnTo>
                        <a:lnTo>
                          <a:pt x="919" y="498"/>
                        </a:lnTo>
                        <a:lnTo>
                          <a:pt x="923" y="501"/>
                        </a:lnTo>
                        <a:lnTo>
                          <a:pt x="923" y="511"/>
                        </a:lnTo>
                        <a:lnTo>
                          <a:pt x="919" y="516"/>
                        </a:lnTo>
                        <a:lnTo>
                          <a:pt x="923" y="518"/>
                        </a:lnTo>
                        <a:lnTo>
                          <a:pt x="936" y="521"/>
                        </a:lnTo>
                        <a:lnTo>
                          <a:pt x="946" y="530"/>
                        </a:lnTo>
                        <a:lnTo>
                          <a:pt x="936" y="536"/>
                        </a:lnTo>
                        <a:lnTo>
                          <a:pt x="921" y="538"/>
                        </a:lnTo>
                        <a:lnTo>
                          <a:pt x="913" y="533"/>
                        </a:lnTo>
                        <a:lnTo>
                          <a:pt x="904" y="536"/>
                        </a:lnTo>
                        <a:lnTo>
                          <a:pt x="903" y="541"/>
                        </a:lnTo>
                        <a:lnTo>
                          <a:pt x="901" y="548"/>
                        </a:lnTo>
                        <a:lnTo>
                          <a:pt x="881" y="548"/>
                        </a:lnTo>
                        <a:lnTo>
                          <a:pt x="878" y="555"/>
                        </a:lnTo>
                        <a:lnTo>
                          <a:pt x="884" y="561"/>
                        </a:lnTo>
                        <a:lnTo>
                          <a:pt x="891" y="561"/>
                        </a:lnTo>
                        <a:lnTo>
                          <a:pt x="903" y="568"/>
                        </a:lnTo>
                        <a:lnTo>
                          <a:pt x="916" y="571"/>
                        </a:lnTo>
                        <a:lnTo>
                          <a:pt x="918" y="579"/>
                        </a:lnTo>
                        <a:lnTo>
                          <a:pt x="914" y="589"/>
                        </a:lnTo>
                        <a:lnTo>
                          <a:pt x="898" y="589"/>
                        </a:lnTo>
                        <a:lnTo>
                          <a:pt x="899" y="598"/>
                        </a:lnTo>
                        <a:lnTo>
                          <a:pt x="899" y="606"/>
                        </a:lnTo>
                        <a:lnTo>
                          <a:pt x="916" y="618"/>
                        </a:lnTo>
                        <a:lnTo>
                          <a:pt x="931" y="631"/>
                        </a:lnTo>
                        <a:lnTo>
                          <a:pt x="949" y="634"/>
                        </a:lnTo>
                        <a:lnTo>
                          <a:pt x="954" y="641"/>
                        </a:lnTo>
                        <a:lnTo>
                          <a:pt x="967" y="648"/>
                        </a:lnTo>
                        <a:lnTo>
                          <a:pt x="976" y="653"/>
                        </a:lnTo>
                        <a:lnTo>
                          <a:pt x="967" y="668"/>
                        </a:lnTo>
                        <a:lnTo>
                          <a:pt x="956" y="664"/>
                        </a:lnTo>
                        <a:lnTo>
                          <a:pt x="939" y="661"/>
                        </a:lnTo>
                        <a:lnTo>
                          <a:pt x="928" y="668"/>
                        </a:lnTo>
                        <a:lnTo>
                          <a:pt x="913" y="664"/>
                        </a:lnTo>
                        <a:lnTo>
                          <a:pt x="908" y="671"/>
                        </a:lnTo>
                        <a:lnTo>
                          <a:pt x="908" y="676"/>
                        </a:lnTo>
                        <a:lnTo>
                          <a:pt x="899" y="681"/>
                        </a:lnTo>
                        <a:lnTo>
                          <a:pt x="888" y="689"/>
                        </a:lnTo>
                        <a:lnTo>
                          <a:pt x="878" y="699"/>
                        </a:lnTo>
                        <a:lnTo>
                          <a:pt x="879" y="706"/>
                        </a:lnTo>
                        <a:lnTo>
                          <a:pt x="873" y="712"/>
                        </a:lnTo>
                        <a:lnTo>
                          <a:pt x="863" y="711"/>
                        </a:lnTo>
                        <a:lnTo>
                          <a:pt x="848" y="719"/>
                        </a:lnTo>
                        <a:lnTo>
                          <a:pt x="828" y="731"/>
                        </a:lnTo>
                        <a:lnTo>
                          <a:pt x="816" y="739"/>
                        </a:lnTo>
                        <a:lnTo>
                          <a:pt x="818" y="744"/>
                        </a:lnTo>
                        <a:lnTo>
                          <a:pt x="815" y="754"/>
                        </a:lnTo>
                        <a:lnTo>
                          <a:pt x="810" y="766"/>
                        </a:lnTo>
                        <a:lnTo>
                          <a:pt x="815" y="779"/>
                        </a:lnTo>
                        <a:lnTo>
                          <a:pt x="819" y="792"/>
                        </a:lnTo>
                        <a:lnTo>
                          <a:pt x="823" y="802"/>
                        </a:lnTo>
                        <a:lnTo>
                          <a:pt x="829" y="809"/>
                        </a:lnTo>
                        <a:lnTo>
                          <a:pt x="836" y="814"/>
                        </a:lnTo>
                        <a:lnTo>
                          <a:pt x="836" y="820"/>
                        </a:lnTo>
                        <a:lnTo>
                          <a:pt x="841" y="825"/>
                        </a:lnTo>
                        <a:lnTo>
                          <a:pt x="838" y="837"/>
                        </a:lnTo>
                        <a:lnTo>
                          <a:pt x="833" y="840"/>
                        </a:lnTo>
                        <a:lnTo>
                          <a:pt x="823" y="849"/>
                        </a:lnTo>
                        <a:lnTo>
                          <a:pt x="831" y="860"/>
                        </a:lnTo>
                        <a:lnTo>
                          <a:pt x="824" y="870"/>
                        </a:lnTo>
                        <a:lnTo>
                          <a:pt x="821" y="885"/>
                        </a:lnTo>
                        <a:lnTo>
                          <a:pt x="819" y="899"/>
                        </a:lnTo>
                        <a:lnTo>
                          <a:pt x="813" y="908"/>
                        </a:lnTo>
                        <a:lnTo>
                          <a:pt x="803" y="917"/>
                        </a:lnTo>
                        <a:lnTo>
                          <a:pt x="800" y="927"/>
                        </a:lnTo>
                        <a:lnTo>
                          <a:pt x="790" y="935"/>
                        </a:lnTo>
                        <a:lnTo>
                          <a:pt x="775" y="937"/>
                        </a:lnTo>
                        <a:lnTo>
                          <a:pt x="761" y="935"/>
                        </a:lnTo>
                        <a:lnTo>
                          <a:pt x="750" y="925"/>
                        </a:lnTo>
                        <a:lnTo>
                          <a:pt x="741" y="915"/>
                        </a:lnTo>
                        <a:lnTo>
                          <a:pt x="736" y="908"/>
                        </a:lnTo>
                        <a:lnTo>
                          <a:pt x="725" y="902"/>
                        </a:lnTo>
                        <a:lnTo>
                          <a:pt x="723" y="895"/>
                        </a:lnTo>
                        <a:lnTo>
                          <a:pt x="736" y="895"/>
                        </a:lnTo>
                        <a:lnTo>
                          <a:pt x="733" y="885"/>
                        </a:lnTo>
                        <a:lnTo>
                          <a:pt x="743" y="875"/>
                        </a:lnTo>
                        <a:lnTo>
                          <a:pt x="740" y="865"/>
                        </a:lnTo>
                        <a:lnTo>
                          <a:pt x="733" y="864"/>
                        </a:lnTo>
                        <a:lnTo>
                          <a:pt x="730" y="852"/>
                        </a:lnTo>
                        <a:lnTo>
                          <a:pt x="733" y="840"/>
                        </a:lnTo>
                        <a:lnTo>
                          <a:pt x="740" y="842"/>
                        </a:lnTo>
                        <a:lnTo>
                          <a:pt x="746" y="837"/>
                        </a:lnTo>
                        <a:lnTo>
                          <a:pt x="738" y="827"/>
                        </a:lnTo>
                        <a:lnTo>
                          <a:pt x="730" y="825"/>
                        </a:lnTo>
                        <a:lnTo>
                          <a:pt x="728" y="819"/>
                        </a:lnTo>
                        <a:lnTo>
                          <a:pt x="718" y="822"/>
                        </a:lnTo>
                        <a:lnTo>
                          <a:pt x="705" y="824"/>
                        </a:lnTo>
                        <a:lnTo>
                          <a:pt x="695" y="820"/>
                        </a:lnTo>
                        <a:lnTo>
                          <a:pt x="690" y="825"/>
                        </a:lnTo>
                        <a:lnTo>
                          <a:pt x="692" y="830"/>
                        </a:lnTo>
                        <a:lnTo>
                          <a:pt x="687" y="835"/>
                        </a:lnTo>
                        <a:lnTo>
                          <a:pt x="682" y="829"/>
                        </a:lnTo>
                        <a:lnTo>
                          <a:pt x="677" y="820"/>
                        </a:lnTo>
                        <a:lnTo>
                          <a:pt x="670" y="825"/>
                        </a:lnTo>
                        <a:lnTo>
                          <a:pt x="668" y="820"/>
                        </a:lnTo>
                        <a:lnTo>
                          <a:pt x="673" y="812"/>
                        </a:lnTo>
                        <a:lnTo>
                          <a:pt x="667" y="814"/>
                        </a:lnTo>
                        <a:lnTo>
                          <a:pt x="662" y="807"/>
                        </a:lnTo>
                        <a:lnTo>
                          <a:pt x="648" y="800"/>
                        </a:lnTo>
                        <a:lnTo>
                          <a:pt x="630" y="797"/>
                        </a:lnTo>
                        <a:lnTo>
                          <a:pt x="625" y="787"/>
                        </a:lnTo>
                        <a:lnTo>
                          <a:pt x="627" y="777"/>
                        </a:lnTo>
                        <a:lnTo>
                          <a:pt x="612" y="772"/>
                        </a:lnTo>
                        <a:lnTo>
                          <a:pt x="597" y="771"/>
                        </a:lnTo>
                        <a:lnTo>
                          <a:pt x="592" y="766"/>
                        </a:lnTo>
                        <a:lnTo>
                          <a:pt x="584" y="767"/>
                        </a:lnTo>
                        <a:lnTo>
                          <a:pt x="585" y="759"/>
                        </a:lnTo>
                        <a:lnTo>
                          <a:pt x="589" y="751"/>
                        </a:lnTo>
                        <a:lnTo>
                          <a:pt x="575" y="747"/>
                        </a:lnTo>
                        <a:lnTo>
                          <a:pt x="570" y="751"/>
                        </a:lnTo>
                        <a:lnTo>
                          <a:pt x="569" y="757"/>
                        </a:lnTo>
                        <a:lnTo>
                          <a:pt x="574" y="761"/>
                        </a:lnTo>
                        <a:lnTo>
                          <a:pt x="567" y="767"/>
                        </a:lnTo>
                        <a:lnTo>
                          <a:pt x="559" y="766"/>
                        </a:lnTo>
                        <a:lnTo>
                          <a:pt x="564" y="759"/>
                        </a:lnTo>
                        <a:lnTo>
                          <a:pt x="557" y="754"/>
                        </a:lnTo>
                        <a:lnTo>
                          <a:pt x="544" y="754"/>
                        </a:lnTo>
                        <a:lnTo>
                          <a:pt x="540" y="759"/>
                        </a:lnTo>
                        <a:lnTo>
                          <a:pt x="542" y="767"/>
                        </a:lnTo>
                        <a:lnTo>
                          <a:pt x="537" y="781"/>
                        </a:lnTo>
                        <a:lnTo>
                          <a:pt x="537" y="789"/>
                        </a:lnTo>
                        <a:lnTo>
                          <a:pt x="532" y="787"/>
                        </a:lnTo>
                        <a:lnTo>
                          <a:pt x="525" y="787"/>
                        </a:lnTo>
                        <a:lnTo>
                          <a:pt x="525" y="792"/>
                        </a:lnTo>
                        <a:lnTo>
                          <a:pt x="520" y="792"/>
                        </a:lnTo>
                        <a:lnTo>
                          <a:pt x="514" y="786"/>
                        </a:lnTo>
                        <a:lnTo>
                          <a:pt x="507" y="789"/>
                        </a:lnTo>
                        <a:lnTo>
                          <a:pt x="500" y="787"/>
                        </a:lnTo>
                        <a:lnTo>
                          <a:pt x="490" y="789"/>
                        </a:lnTo>
                        <a:lnTo>
                          <a:pt x="480" y="791"/>
                        </a:lnTo>
                        <a:lnTo>
                          <a:pt x="484" y="786"/>
                        </a:lnTo>
                        <a:lnTo>
                          <a:pt x="490" y="776"/>
                        </a:lnTo>
                        <a:lnTo>
                          <a:pt x="494" y="769"/>
                        </a:lnTo>
                        <a:lnTo>
                          <a:pt x="495" y="754"/>
                        </a:lnTo>
                        <a:lnTo>
                          <a:pt x="490" y="751"/>
                        </a:lnTo>
                        <a:lnTo>
                          <a:pt x="489" y="754"/>
                        </a:lnTo>
                        <a:lnTo>
                          <a:pt x="485" y="759"/>
                        </a:lnTo>
                        <a:lnTo>
                          <a:pt x="479" y="759"/>
                        </a:lnTo>
                        <a:lnTo>
                          <a:pt x="469" y="762"/>
                        </a:lnTo>
                        <a:lnTo>
                          <a:pt x="459" y="762"/>
                        </a:lnTo>
                        <a:lnTo>
                          <a:pt x="454" y="767"/>
                        </a:lnTo>
                        <a:lnTo>
                          <a:pt x="449" y="772"/>
                        </a:lnTo>
                        <a:lnTo>
                          <a:pt x="442" y="777"/>
                        </a:lnTo>
                        <a:lnTo>
                          <a:pt x="434" y="781"/>
                        </a:lnTo>
                        <a:lnTo>
                          <a:pt x="436" y="777"/>
                        </a:lnTo>
                        <a:lnTo>
                          <a:pt x="439" y="772"/>
                        </a:lnTo>
                        <a:lnTo>
                          <a:pt x="434" y="769"/>
                        </a:lnTo>
                        <a:lnTo>
                          <a:pt x="429" y="772"/>
                        </a:lnTo>
                        <a:lnTo>
                          <a:pt x="431" y="776"/>
                        </a:lnTo>
                        <a:lnTo>
                          <a:pt x="422" y="777"/>
                        </a:lnTo>
                        <a:lnTo>
                          <a:pt x="414" y="777"/>
                        </a:lnTo>
                        <a:lnTo>
                          <a:pt x="411" y="771"/>
                        </a:lnTo>
                        <a:lnTo>
                          <a:pt x="417" y="769"/>
                        </a:lnTo>
                        <a:lnTo>
                          <a:pt x="424" y="769"/>
                        </a:lnTo>
                        <a:lnTo>
                          <a:pt x="421" y="761"/>
                        </a:lnTo>
                        <a:lnTo>
                          <a:pt x="426" y="757"/>
                        </a:lnTo>
                        <a:lnTo>
                          <a:pt x="432" y="749"/>
                        </a:lnTo>
                        <a:lnTo>
                          <a:pt x="432" y="744"/>
                        </a:lnTo>
                        <a:lnTo>
                          <a:pt x="424" y="742"/>
                        </a:lnTo>
                        <a:lnTo>
                          <a:pt x="419" y="734"/>
                        </a:lnTo>
                        <a:lnTo>
                          <a:pt x="417" y="726"/>
                        </a:lnTo>
                        <a:lnTo>
                          <a:pt x="419" y="717"/>
                        </a:lnTo>
                        <a:lnTo>
                          <a:pt x="406" y="721"/>
                        </a:lnTo>
                        <a:lnTo>
                          <a:pt x="394" y="729"/>
                        </a:lnTo>
                        <a:lnTo>
                          <a:pt x="382" y="729"/>
                        </a:lnTo>
                        <a:lnTo>
                          <a:pt x="377" y="739"/>
                        </a:lnTo>
                        <a:lnTo>
                          <a:pt x="369" y="739"/>
                        </a:lnTo>
                        <a:lnTo>
                          <a:pt x="364" y="746"/>
                        </a:lnTo>
                        <a:lnTo>
                          <a:pt x="356" y="746"/>
                        </a:lnTo>
                        <a:lnTo>
                          <a:pt x="358" y="751"/>
                        </a:lnTo>
                        <a:lnTo>
                          <a:pt x="359" y="757"/>
                        </a:lnTo>
                        <a:lnTo>
                          <a:pt x="358" y="764"/>
                        </a:lnTo>
                        <a:lnTo>
                          <a:pt x="351" y="759"/>
                        </a:lnTo>
                        <a:lnTo>
                          <a:pt x="341" y="759"/>
                        </a:lnTo>
                        <a:lnTo>
                          <a:pt x="328" y="757"/>
                        </a:lnTo>
                        <a:lnTo>
                          <a:pt x="321" y="756"/>
                        </a:lnTo>
                        <a:lnTo>
                          <a:pt x="318" y="761"/>
                        </a:lnTo>
                        <a:lnTo>
                          <a:pt x="311" y="766"/>
                        </a:lnTo>
                        <a:lnTo>
                          <a:pt x="306" y="759"/>
                        </a:lnTo>
                        <a:lnTo>
                          <a:pt x="301" y="762"/>
                        </a:lnTo>
                        <a:lnTo>
                          <a:pt x="296" y="771"/>
                        </a:lnTo>
                        <a:lnTo>
                          <a:pt x="293" y="766"/>
                        </a:lnTo>
                        <a:lnTo>
                          <a:pt x="296" y="761"/>
                        </a:lnTo>
                        <a:lnTo>
                          <a:pt x="298" y="752"/>
                        </a:lnTo>
                        <a:lnTo>
                          <a:pt x="304" y="749"/>
                        </a:lnTo>
                        <a:lnTo>
                          <a:pt x="309" y="741"/>
                        </a:lnTo>
                        <a:lnTo>
                          <a:pt x="306" y="736"/>
                        </a:lnTo>
                        <a:lnTo>
                          <a:pt x="303" y="741"/>
                        </a:lnTo>
                        <a:lnTo>
                          <a:pt x="296" y="739"/>
                        </a:lnTo>
                        <a:lnTo>
                          <a:pt x="291" y="732"/>
                        </a:lnTo>
                        <a:lnTo>
                          <a:pt x="286" y="736"/>
                        </a:lnTo>
                        <a:lnTo>
                          <a:pt x="288" y="744"/>
                        </a:lnTo>
                        <a:lnTo>
                          <a:pt x="283" y="749"/>
                        </a:lnTo>
                        <a:lnTo>
                          <a:pt x="286" y="751"/>
                        </a:lnTo>
                        <a:lnTo>
                          <a:pt x="281" y="759"/>
                        </a:lnTo>
                        <a:lnTo>
                          <a:pt x="264" y="761"/>
                        </a:lnTo>
                        <a:lnTo>
                          <a:pt x="259" y="752"/>
                        </a:lnTo>
                        <a:lnTo>
                          <a:pt x="253" y="754"/>
                        </a:lnTo>
                        <a:lnTo>
                          <a:pt x="249" y="749"/>
                        </a:lnTo>
                        <a:lnTo>
                          <a:pt x="254" y="746"/>
                        </a:lnTo>
                        <a:lnTo>
                          <a:pt x="249" y="742"/>
                        </a:lnTo>
                        <a:lnTo>
                          <a:pt x="245" y="744"/>
                        </a:lnTo>
                        <a:lnTo>
                          <a:pt x="243" y="739"/>
                        </a:lnTo>
                        <a:lnTo>
                          <a:pt x="235" y="746"/>
                        </a:lnTo>
                        <a:lnTo>
                          <a:pt x="231" y="749"/>
                        </a:lnTo>
                        <a:lnTo>
                          <a:pt x="228" y="744"/>
                        </a:lnTo>
                        <a:lnTo>
                          <a:pt x="233" y="739"/>
                        </a:lnTo>
                        <a:lnTo>
                          <a:pt x="238" y="732"/>
                        </a:lnTo>
                        <a:lnTo>
                          <a:pt x="231" y="727"/>
                        </a:lnTo>
                        <a:lnTo>
                          <a:pt x="226" y="734"/>
                        </a:lnTo>
                        <a:lnTo>
                          <a:pt x="223" y="739"/>
                        </a:lnTo>
                        <a:lnTo>
                          <a:pt x="220" y="734"/>
                        </a:lnTo>
                        <a:lnTo>
                          <a:pt x="226" y="726"/>
                        </a:lnTo>
                        <a:lnTo>
                          <a:pt x="235" y="719"/>
                        </a:lnTo>
                        <a:lnTo>
                          <a:pt x="241" y="721"/>
                        </a:lnTo>
                        <a:lnTo>
                          <a:pt x="241" y="714"/>
                        </a:lnTo>
                        <a:lnTo>
                          <a:pt x="235" y="709"/>
                        </a:lnTo>
                        <a:lnTo>
                          <a:pt x="236" y="701"/>
                        </a:lnTo>
                        <a:lnTo>
                          <a:pt x="230" y="694"/>
                        </a:lnTo>
                        <a:lnTo>
                          <a:pt x="228" y="701"/>
                        </a:lnTo>
                        <a:lnTo>
                          <a:pt x="226" y="706"/>
                        </a:lnTo>
                        <a:lnTo>
                          <a:pt x="225" y="711"/>
                        </a:lnTo>
                        <a:lnTo>
                          <a:pt x="221" y="706"/>
                        </a:lnTo>
                        <a:lnTo>
                          <a:pt x="216" y="706"/>
                        </a:lnTo>
                        <a:lnTo>
                          <a:pt x="215" y="711"/>
                        </a:lnTo>
                        <a:lnTo>
                          <a:pt x="218" y="714"/>
                        </a:lnTo>
                        <a:lnTo>
                          <a:pt x="215" y="719"/>
                        </a:lnTo>
                        <a:lnTo>
                          <a:pt x="208" y="726"/>
                        </a:lnTo>
                        <a:lnTo>
                          <a:pt x="200" y="721"/>
                        </a:lnTo>
                        <a:lnTo>
                          <a:pt x="205" y="716"/>
                        </a:lnTo>
                        <a:lnTo>
                          <a:pt x="205" y="709"/>
                        </a:lnTo>
                        <a:lnTo>
                          <a:pt x="190" y="719"/>
                        </a:lnTo>
                        <a:lnTo>
                          <a:pt x="191" y="726"/>
                        </a:lnTo>
                        <a:lnTo>
                          <a:pt x="186" y="731"/>
                        </a:lnTo>
                        <a:lnTo>
                          <a:pt x="178" y="729"/>
                        </a:lnTo>
                        <a:lnTo>
                          <a:pt x="175" y="734"/>
                        </a:lnTo>
                        <a:lnTo>
                          <a:pt x="178" y="736"/>
                        </a:lnTo>
                        <a:lnTo>
                          <a:pt x="190" y="736"/>
                        </a:lnTo>
                        <a:lnTo>
                          <a:pt x="195" y="747"/>
                        </a:lnTo>
                        <a:lnTo>
                          <a:pt x="193" y="754"/>
                        </a:lnTo>
                        <a:lnTo>
                          <a:pt x="195" y="757"/>
                        </a:lnTo>
                        <a:lnTo>
                          <a:pt x="198" y="771"/>
                        </a:lnTo>
                        <a:lnTo>
                          <a:pt x="201" y="784"/>
                        </a:lnTo>
                        <a:lnTo>
                          <a:pt x="208" y="791"/>
                        </a:lnTo>
                        <a:lnTo>
                          <a:pt x="215" y="797"/>
                        </a:lnTo>
                        <a:lnTo>
                          <a:pt x="215" y="807"/>
                        </a:lnTo>
                        <a:lnTo>
                          <a:pt x="215" y="814"/>
                        </a:lnTo>
                        <a:lnTo>
                          <a:pt x="221" y="819"/>
                        </a:lnTo>
                        <a:lnTo>
                          <a:pt x="216" y="824"/>
                        </a:lnTo>
                        <a:lnTo>
                          <a:pt x="211" y="829"/>
                        </a:lnTo>
                        <a:lnTo>
                          <a:pt x="218" y="834"/>
                        </a:lnTo>
                        <a:lnTo>
                          <a:pt x="230" y="829"/>
                        </a:lnTo>
                        <a:lnTo>
                          <a:pt x="236" y="837"/>
                        </a:lnTo>
                        <a:lnTo>
                          <a:pt x="240" y="844"/>
                        </a:lnTo>
                        <a:lnTo>
                          <a:pt x="231" y="849"/>
                        </a:lnTo>
                        <a:lnTo>
                          <a:pt x="235" y="855"/>
                        </a:lnTo>
                        <a:lnTo>
                          <a:pt x="243" y="857"/>
                        </a:lnTo>
                        <a:lnTo>
                          <a:pt x="243" y="870"/>
                        </a:lnTo>
                        <a:lnTo>
                          <a:pt x="235" y="880"/>
                        </a:lnTo>
                        <a:lnTo>
                          <a:pt x="226" y="885"/>
                        </a:lnTo>
                        <a:lnTo>
                          <a:pt x="220" y="890"/>
                        </a:lnTo>
                        <a:lnTo>
                          <a:pt x="215" y="887"/>
                        </a:lnTo>
                        <a:lnTo>
                          <a:pt x="206" y="889"/>
                        </a:lnTo>
                        <a:lnTo>
                          <a:pt x="203" y="882"/>
                        </a:lnTo>
                        <a:lnTo>
                          <a:pt x="188" y="867"/>
                        </a:lnTo>
                        <a:lnTo>
                          <a:pt x="185" y="864"/>
                        </a:lnTo>
                        <a:lnTo>
                          <a:pt x="180" y="867"/>
                        </a:lnTo>
                        <a:lnTo>
                          <a:pt x="165" y="879"/>
                        </a:lnTo>
                        <a:lnTo>
                          <a:pt x="156" y="870"/>
                        </a:lnTo>
                        <a:lnTo>
                          <a:pt x="158" y="865"/>
                        </a:lnTo>
                        <a:lnTo>
                          <a:pt x="156" y="854"/>
                        </a:lnTo>
                        <a:lnTo>
                          <a:pt x="151" y="854"/>
                        </a:lnTo>
                        <a:lnTo>
                          <a:pt x="146" y="847"/>
                        </a:lnTo>
                        <a:lnTo>
                          <a:pt x="143" y="842"/>
                        </a:lnTo>
                        <a:lnTo>
                          <a:pt x="146" y="835"/>
                        </a:lnTo>
                        <a:lnTo>
                          <a:pt x="151" y="824"/>
                        </a:lnTo>
                        <a:lnTo>
                          <a:pt x="146" y="814"/>
                        </a:lnTo>
                        <a:lnTo>
                          <a:pt x="145" y="804"/>
                        </a:lnTo>
                        <a:lnTo>
                          <a:pt x="140" y="799"/>
                        </a:lnTo>
                        <a:lnTo>
                          <a:pt x="135" y="792"/>
                        </a:lnTo>
                        <a:lnTo>
                          <a:pt x="156" y="774"/>
                        </a:lnTo>
                        <a:lnTo>
                          <a:pt x="158" y="764"/>
                        </a:lnTo>
                        <a:lnTo>
                          <a:pt x="163" y="754"/>
                        </a:lnTo>
                        <a:lnTo>
                          <a:pt x="173" y="752"/>
                        </a:lnTo>
                        <a:lnTo>
                          <a:pt x="165" y="746"/>
                        </a:lnTo>
                        <a:lnTo>
                          <a:pt x="165" y="739"/>
                        </a:lnTo>
                        <a:lnTo>
                          <a:pt x="155" y="732"/>
                        </a:lnTo>
                        <a:lnTo>
                          <a:pt x="160" y="727"/>
                        </a:lnTo>
                        <a:lnTo>
                          <a:pt x="153" y="722"/>
                        </a:lnTo>
                        <a:lnTo>
                          <a:pt x="160" y="711"/>
                        </a:lnTo>
                        <a:lnTo>
                          <a:pt x="168" y="704"/>
                        </a:lnTo>
                        <a:lnTo>
                          <a:pt x="166" y="699"/>
                        </a:lnTo>
                        <a:lnTo>
                          <a:pt x="178" y="694"/>
                        </a:lnTo>
                        <a:lnTo>
                          <a:pt x="190" y="697"/>
                        </a:lnTo>
                        <a:lnTo>
                          <a:pt x="200" y="692"/>
                        </a:lnTo>
                        <a:lnTo>
                          <a:pt x="211" y="687"/>
                        </a:lnTo>
                        <a:lnTo>
                          <a:pt x="223" y="683"/>
                        </a:lnTo>
                        <a:lnTo>
                          <a:pt x="221" y="674"/>
                        </a:lnTo>
                        <a:lnTo>
                          <a:pt x="218" y="664"/>
                        </a:lnTo>
                        <a:lnTo>
                          <a:pt x="228" y="666"/>
                        </a:lnTo>
                        <a:lnTo>
                          <a:pt x="233" y="661"/>
                        </a:lnTo>
                        <a:lnTo>
                          <a:pt x="230" y="658"/>
                        </a:lnTo>
                        <a:lnTo>
                          <a:pt x="233" y="651"/>
                        </a:lnTo>
                        <a:lnTo>
                          <a:pt x="240" y="641"/>
                        </a:lnTo>
                        <a:lnTo>
                          <a:pt x="245" y="629"/>
                        </a:lnTo>
                        <a:lnTo>
                          <a:pt x="251" y="624"/>
                        </a:lnTo>
                        <a:lnTo>
                          <a:pt x="245" y="621"/>
                        </a:lnTo>
                        <a:lnTo>
                          <a:pt x="240" y="614"/>
                        </a:lnTo>
                        <a:lnTo>
                          <a:pt x="249" y="613"/>
                        </a:lnTo>
                        <a:lnTo>
                          <a:pt x="249" y="604"/>
                        </a:lnTo>
                        <a:lnTo>
                          <a:pt x="264" y="591"/>
                        </a:lnTo>
                        <a:lnTo>
                          <a:pt x="261" y="581"/>
                        </a:lnTo>
                        <a:lnTo>
                          <a:pt x="256" y="568"/>
                        </a:lnTo>
                        <a:lnTo>
                          <a:pt x="246" y="538"/>
                        </a:lnTo>
                        <a:lnTo>
                          <a:pt x="240" y="533"/>
                        </a:lnTo>
                        <a:lnTo>
                          <a:pt x="231" y="530"/>
                        </a:lnTo>
                        <a:lnTo>
                          <a:pt x="226" y="525"/>
                        </a:lnTo>
                        <a:lnTo>
                          <a:pt x="220" y="520"/>
                        </a:lnTo>
                        <a:lnTo>
                          <a:pt x="211" y="516"/>
                        </a:lnTo>
                        <a:lnTo>
                          <a:pt x="203" y="518"/>
                        </a:lnTo>
                        <a:lnTo>
                          <a:pt x="193" y="521"/>
                        </a:lnTo>
                        <a:lnTo>
                          <a:pt x="188" y="520"/>
                        </a:lnTo>
                        <a:lnTo>
                          <a:pt x="183" y="520"/>
                        </a:lnTo>
                        <a:lnTo>
                          <a:pt x="176" y="515"/>
                        </a:lnTo>
                        <a:lnTo>
                          <a:pt x="170" y="515"/>
                        </a:lnTo>
                        <a:lnTo>
                          <a:pt x="170" y="510"/>
                        </a:lnTo>
                        <a:lnTo>
                          <a:pt x="165" y="505"/>
                        </a:lnTo>
                        <a:lnTo>
                          <a:pt x="156" y="513"/>
                        </a:lnTo>
                        <a:lnTo>
                          <a:pt x="150" y="516"/>
                        </a:lnTo>
                        <a:lnTo>
                          <a:pt x="143" y="518"/>
                        </a:lnTo>
                        <a:lnTo>
                          <a:pt x="143" y="513"/>
                        </a:lnTo>
                        <a:lnTo>
                          <a:pt x="150" y="508"/>
                        </a:lnTo>
                        <a:lnTo>
                          <a:pt x="153" y="505"/>
                        </a:lnTo>
                        <a:lnTo>
                          <a:pt x="153" y="500"/>
                        </a:lnTo>
                        <a:lnTo>
                          <a:pt x="148" y="498"/>
                        </a:lnTo>
                        <a:lnTo>
                          <a:pt x="143" y="498"/>
                        </a:lnTo>
                        <a:lnTo>
                          <a:pt x="138" y="496"/>
                        </a:lnTo>
                        <a:lnTo>
                          <a:pt x="128" y="496"/>
                        </a:lnTo>
                        <a:lnTo>
                          <a:pt x="128" y="501"/>
                        </a:lnTo>
                        <a:lnTo>
                          <a:pt x="133" y="503"/>
                        </a:lnTo>
                        <a:lnTo>
                          <a:pt x="127" y="508"/>
                        </a:lnTo>
                        <a:lnTo>
                          <a:pt x="123" y="515"/>
                        </a:lnTo>
                        <a:lnTo>
                          <a:pt x="118" y="513"/>
                        </a:lnTo>
                        <a:lnTo>
                          <a:pt x="120" y="505"/>
                        </a:lnTo>
                        <a:lnTo>
                          <a:pt x="107" y="508"/>
                        </a:lnTo>
                        <a:lnTo>
                          <a:pt x="98" y="505"/>
                        </a:lnTo>
                        <a:lnTo>
                          <a:pt x="88" y="500"/>
                        </a:lnTo>
                        <a:lnTo>
                          <a:pt x="75" y="510"/>
                        </a:lnTo>
                        <a:lnTo>
                          <a:pt x="62" y="515"/>
                        </a:lnTo>
                        <a:lnTo>
                          <a:pt x="52" y="513"/>
                        </a:lnTo>
                        <a:lnTo>
                          <a:pt x="53" y="523"/>
                        </a:lnTo>
                        <a:lnTo>
                          <a:pt x="47" y="523"/>
                        </a:lnTo>
                        <a:lnTo>
                          <a:pt x="43" y="516"/>
                        </a:lnTo>
                        <a:lnTo>
                          <a:pt x="45" y="511"/>
                        </a:lnTo>
                        <a:lnTo>
                          <a:pt x="52" y="503"/>
                        </a:lnTo>
                        <a:lnTo>
                          <a:pt x="68" y="496"/>
                        </a:lnTo>
                        <a:lnTo>
                          <a:pt x="83" y="495"/>
                        </a:lnTo>
                        <a:lnTo>
                          <a:pt x="85" y="486"/>
                        </a:lnTo>
                        <a:lnTo>
                          <a:pt x="82" y="483"/>
                        </a:lnTo>
                        <a:lnTo>
                          <a:pt x="75" y="485"/>
                        </a:lnTo>
                        <a:lnTo>
                          <a:pt x="70" y="490"/>
                        </a:lnTo>
                        <a:lnTo>
                          <a:pt x="62" y="485"/>
                        </a:lnTo>
                        <a:lnTo>
                          <a:pt x="57" y="480"/>
                        </a:lnTo>
                        <a:lnTo>
                          <a:pt x="55" y="471"/>
                        </a:lnTo>
                        <a:lnTo>
                          <a:pt x="62" y="473"/>
                        </a:lnTo>
                        <a:lnTo>
                          <a:pt x="67" y="473"/>
                        </a:lnTo>
                        <a:lnTo>
                          <a:pt x="75" y="460"/>
                        </a:lnTo>
                        <a:lnTo>
                          <a:pt x="70" y="457"/>
                        </a:lnTo>
                        <a:lnTo>
                          <a:pt x="65" y="455"/>
                        </a:lnTo>
                        <a:lnTo>
                          <a:pt x="70" y="443"/>
                        </a:lnTo>
                        <a:lnTo>
                          <a:pt x="63" y="443"/>
                        </a:lnTo>
                        <a:lnTo>
                          <a:pt x="57" y="438"/>
                        </a:lnTo>
                        <a:lnTo>
                          <a:pt x="48" y="432"/>
                        </a:lnTo>
                        <a:lnTo>
                          <a:pt x="43" y="422"/>
                        </a:lnTo>
                        <a:lnTo>
                          <a:pt x="38" y="413"/>
                        </a:lnTo>
                        <a:lnTo>
                          <a:pt x="30" y="402"/>
                        </a:lnTo>
                        <a:lnTo>
                          <a:pt x="33" y="388"/>
                        </a:lnTo>
                        <a:lnTo>
                          <a:pt x="30" y="378"/>
                        </a:lnTo>
                        <a:lnTo>
                          <a:pt x="27" y="368"/>
                        </a:lnTo>
                        <a:lnTo>
                          <a:pt x="43" y="360"/>
                        </a:lnTo>
                        <a:lnTo>
                          <a:pt x="50" y="359"/>
                        </a:lnTo>
                        <a:lnTo>
                          <a:pt x="53" y="345"/>
                        </a:lnTo>
                        <a:lnTo>
                          <a:pt x="47" y="335"/>
                        </a:lnTo>
                        <a:lnTo>
                          <a:pt x="55" y="327"/>
                        </a:lnTo>
                        <a:lnTo>
                          <a:pt x="57" y="322"/>
                        </a:lnTo>
                        <a:lnTo>
                          <a:pt x="65" y="317"/>
                        </a:lnTo>
                        <a:lnTo>
                          <a:pt x="57" y="312"/>
                        </a:lnTo>
                        <a:lnTo>
                          <a:pt x="58" y="294"/>
                        </a:lnTo>
                        <a:lnTo>
                          <a:pt x="55" y="282"/>
                        </a:lnTo>
                        <a:lnTo>
                          <a:pt x="43" y="282"/>
                        </a:lnTo>
                        <a:lnTo>
                          <a:pt x="38" y="280"/>
                        </a:lnTo>
                        <a:lnTo>
                          <a:pt x="38" y="272"/>
                        </a:lnTo>
                        <a:lnTo>
                          <a:pt x="33" y="270"/>
                        </a:lnTo>
                        <a:lnTo>
                          <a:pt x="33" y="265"/>
                        </a:lnTo>
                        <a:lnTo>
                          <a:pt x="37" y="252"/>
                        </a:lnTo>
                        <a:lnTo>
                          <a:pt x="38" y="246"/>
                        </a:lnTo>
                        <a:lnTo>
                          <a:pt x="37" y="237"/>
                        </a:lnTo>
                        <a:lnTo>
                          <a:pt x="28" y="237"/>
                        </a:lnTo>
                        <a:lnTo>
                          <a:pt x="25" y="231"/>
                        </a:lnTo>
                        <a:lnTo>
                          <a:pt x="20" y="229"/>
                        </a:lnTo>
                        <a:lnTo>
                          <a:pt x="17" y="222"/>
                        </a:lnTo>
                        <a:lnTo>
                          <a:pt x="20" y="214"/>
                        </a:lnTo>
                        <a:lnTo>
                          <a:pt x="20" y="204"/>
                        </a:lnTo>
                        <a:lnTo>
                          <a:pt x="22" y="194"/>
                        </a:lnTo>
                        <a:lnTo>
                          <a:pt x="9" y="191"/>
                        </a:lnTo>
                        <a:lnTo>
                          <a:pt x="7" y="176"/>
                        </a:lnTo>
                        <a:lnTo>
                          <a:pt x="14" y="166"/>
                        </a:lnTo>
                        <a:lnTo>
                          <a:pt x="15" y="151"/>
                        </a:lnTo>
                        <a:lnTo>
                          <a:pt x="5" y="141"/>
                        </a:lnTo>
                        <a:lnTo>
                          <a:pt x="0" y="131"/>
                        </a:lnTo>
                        <a:lnTo>
                          <a:pt x="2" y="113"/>
                        </a:lnTo>
                        <a:lnTo>
                          <a:pt x="5" y="101"/>
                        </a:lnTo>
                        <a:lnTo>
                          <a:pt x="14" y="86"/>
                        </a:lnTo>
                        <a:lnTo>
                          <a:pt x="23" y="74"/>
                        </a:lnTo>
                        <a:lnTo>
                          <a:pt x="18" y="71"/>
                        </a:lnTo>
                        <a:lnTo>
                          <a:pt x="20" y="51"/>
                        </a:lnTo>
                        <a:lnTo>
                          <a:pt x="28" y="49"/>
                        </a:lnTo>
                        <a:lnTo>
                          <a:pt x="37" y="51"/>
                        </a:lnTo>
                        <a:lnTo>
                          <a:pt x="52" y="44"/>
                        </a:lnTo>
                        <a:lnTo>
                          <a:pt x="48" y="31"/>
                        </a:lnTo>
                        <a:lnTo>
                          <a:pt x="57" y="23"/>
                        </a:lnTo>
                        <a:lnTo>
                          <a:pt x="68" y="13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lnTo>
                          <a:pt x="93" y="13"/>
                        </a:lnTo>
                        <a:lnTo>
                          <a:pt x="120" y="26"/>
                        </a:lnTo>
                        <a:lnTo>
                          <a:pt x="120" y="36"/>
                        </a:lnTo>
                        <a:lnTo>
                          <a:pt x="115" y="41"/>
                        </a:lnTo>
                        <a:lnTo>
                          <a:pt x="100" y="53"/>
                        </a:lnTo>
                        <a:lnTo>
                          <a:pt x="103" y="61"/>
                        </a:lnTo>
                        <a:lnTo>
                          <a:pt x="97" y="81"/>
                        </a:lnTo>
                        <a:lnTo>
                          <a:pt x="105" y="109"/>
                        </a:lnTo>
                        <a:lnTo>
                          <a:pt x="110" y="113"/>
                        </a:lnTo>
                        <a:lnTo>
                          <a:pt x="120" y="106"/>
                        </a:lnTo>
                        <a:lnTo>
                          <a:pt x="125" y="111"/>
                        </a:lnTo>
                        <a:lnTo>
                          <a:pt x="123" y="118"/>
                        </a:lnTo>
                        <a:lnTo>
                          <a:pt x="135" y="124"/>
                        </a:lnTo>
                        <a:lnTo>
                          <a:pt x="148" y="114"/>
                        </a:lnTo>
                        <a:lnTo>
                          <a:pt x="158" y="101"/>
                        </a:lnTo>
                        <a:lnTo>
                          <a:pt x="178" y="93"/>
                        </a:lnTo>
                        <a:lnTo>
                          <a:pt x="185" y="101"/>
                        </a:lnTo>
                        <a:lnTo>
                          <a:pt x="191" y="119"/>
                        </a:lnTo>
                        <a:lnTo>
                          <a:pt x="200" y="123"/>
                        </a:lnTo>
                        <a:lnTo>
                          <a:pt x="203" y="118"/>
                        </a:lnTo>
                        <a:lnTo>
                          <a:pt x="215" y="129"/>
                        </a:lnTo>
                        <a:lnTo>
                          <a:pt x="241" y="139"/>
                        </a:lnTo>
                        <a:lnTo>
                          <a:pt x="235" y="144"/>
                        </a:lnTo>
                        <a:lnTo>
                          <a:pt x="223" y="149"/>
                        </a:lnTo>
                        <a:lnTo>
                          <a:pt x="216" y="151"/>
                        </a:lnTo>
                        <a:lnTo>
                          <a:pt x="215" y="159"/>
                        </a:lnTo>
                        <a:lnTo>
                          <a:pt x="226" y="162"/>
                        </a:lnTo>
                        <a:lnTo>
                          <a:pt x="231" y="164"/>
                        </a:lnTo>
                        <a:lnTo>
                          <a:pt x="236" y="174"/>
                        </a:lnTo>
                        <a:lnTo>
                          <a:pt x="243" y="181"/>
                        </a:lnTo>
                        <a:lnTo>
                          <a:pt x="246" y="182"/>
                        </a:lnTo>
                        <a:lnTo>
                          <a:pt x="251" y="177"/>
                        </a:lnTo>
                        <a:lnTo>
                          <a:pt x="259" y="177"/>
                        </a:lnTo>
                        <a:lnTo>
                          <a:pt x="268" y="181"/>
                        </a:lnTo>
                        <a:lnTo>
                          <a:pt x="266" y="191"/>
                        </a:lnTo>
                        <a:lnTo>
                          <a:pt x="274" y="196"/>
                        </a:lnTo>
                        <a:lnTo>
                          <a:pt x="283" y="199"/>
                        </a:lnTo>
                        <a:lnTo>
                          <a:pt x="286" y="206"/>
                        </a:lnTo>
                        <a:lnTo>
                          <a:pt x="293" y="201"/>
                        </a:lnTo>
                        <a:lnTo>
                          <a:pt x="301" y="207"/>
                        </a:lnTo>
                        <a:lnTo>
                          <a:pt x="298" y="217"/>
                        </a:lnTo>
                        <a:lnTo>
                          <a:pt x="304" y="222"/>
                        </a:lnTo>
                        <a:lnTo>
                          <a:pt x="313" y="219"/>
                        </a:lnTo>
                        <a:lnTo>
                          <a:pt x="318" y="214"/>
                        </a:lnTo>
                        <a:lnTo>
                          <a:pt x="321" y="222"/>
                        </a:lnTo>
                        <a:lnTo>
                          <a:pt x="328" y="219"/>
                        </a:lnTo>
                        <a:lnTo>
                          <a:pt x="334" y="224"/>
                        </a:lnTo>
                        <a:lnTo>
                          <a:pt x="336" y="219"/>
                        </a:lnTo>
                        <a:lnTo>
                          <a:pt x="348" y="214"/>
                        </a:lnTo>
                        <a:lnTo>
                          <a:pt x="353" y="226"/>
                        </a:lnTo>
                        <a:lnTo>
                          <a:pt x="354" y="229"/>
                        </a:lnTo>
                        <a:lnTo>
                          <a:pt x="356" y="221"/>
                        </a:lnTo>
                        <a:lnTo>
                          <a:pt x="364" y="227"/>
                        </a:lnTo>
                        <a:lnTo>
                          <a:pt x="362" y="234"/>
                        </a:lnTo>
                        <a:lnTo>
                          <a:pt x="367" y="236"/>
                        </a:lnTo>
                        <a:lnTo>
                          <a:pt x="377" y="237"/>
                        </a:lnTo>
                        <a:lnTo>
                          <a:pt x="377" y="231"/>
                        </a:lnTo>
                        <a:lnTo>
                          <a:pt x="382" y="224"/>
                        </a:lnTo>
                        <a:lnTo>
                          <a:pt x="386" y="216"/>
                        </a:lnTo>
                        <a:lnTo>
                          <a:pt x="397" y="226"/>
                        </a:lnTo>
                        <a:lnTo>
                          <a:pt x="419" y="239"/>
                        </a:lnTo>
                        <a:lnTo>
                          <a:pt x="436" y="254"/>
                        </a:lnTo>
                        <a:lnTo>
                          <a:pt x="451" y="259"/>
                        </a:lnTo>
                        <a:lnTo>
                          <a:pt x="462" y="257"/>
                        </a:lnTo>
                        <a:lnTo>
                          <a:pt x="475" y="264"/>
                        </a:lnTo>
                        <a:lnTo>
                          <a:pt x="502" y="277"/>
                        </a:lnTo>
                        <a:lnTo>
                          <a:pt x="517" y="280"/>
                        </a:lnTo>
                        <a:lnTo>
                          <a:pt x="534" y="290"/>
                        </a:lnTo>
                        <a:lnTo>
                          <a:pt x="545" y="304"/>
                        </a:lnTo>
                        <a:lnTo>
                          <a:pt x="552" y="317"/>
                        </a:lnTo>
                        <a:lnTo>
                          <a:pt x="562" y="317"/>
                        </a:lnTo>
                        <a:lnTo>
                          <a:pt x="567" y="324"/>
                        </a:lnTo>
                        <a:lnTo>
                          <a:pt x="623" y="362"/>
                        </a:lnTo>
                        <a:lnTo>
                          <a:pt x="625" y="354"/>
                        </a:lnTo>
                        <a:lnTo>
                          <a:pt x="635" y="350"/>
                        </a:lnTo>
                        <a:lnTo>
                          <a:pt x="665" y="365"/>
                        </a:lnTo>
                        <a:lnTo>
                          <a:pt x="693" y="383"/>
                        </a:lnTo>
                        <a:lnTo>
                          <a:pt x="713" y="380"/>
                        </a:lnTo>
                        <a:lnTo>
                          <a:pt x="726" y="378"/>
                        </a:lnTo>
                        <a:lnTo>
                          <a:pt x="728" y="393"/>
                        </a:lnTo>
                        <a:lnTo>
                          <a:pt x="728" y="393"/>
                        </a:lnTo>
                        <a:lnTo>
                          <a:pt x="728" y="39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7" name="Freeform 1066"/>
                  <p:cNvSpPr>
                    <a:spLocks/>
                  </p:cNvSpPr>
                  <p:nvPr/>
                </p:nvSpPr>
                <p:spPr bwMode="auto">
                  <a:xfrm>
                    <a:off x="5749567" y="3126248"/>
                    <a:ext cx="477877" cy="185426"/>
                  </a:xfrm>
                  <a:custGeom>
                    <a:avLst/>
                    <a:gdLst>
                      <a:gd name="T0" fmla="*/ 353 w 384"/>
                      <a:gd name="T1" fmla="*/ 136 h 149"/>
                      <a:gd name="T2" fmla="*/ 356 w 384"/>
                      <a:gd name="T3" fmla="*/ 129 h 149"/>
                      <a:gd name="T4" fmla="*/ 374 w 384"/>
                      <a:gd name="T5" fmla="*/ 121 h 149"/>
                      <a:gd name="T6" fmla="*/ 384 w 384"/>
                      <a:gd name="T7" fmla="*/ 99 h 149"/>
                      <a:gd name="T8" fmla="*/ 358 w 384"/>
                      <a:gd name="T9" fmla="*/ 81 h 149"/>
                      <a:gd name="T10" fmla="*/ 368 w 384"/>
                      <a:gd name="T11" fmla="*/ 66 h 149"/>
                      <a:gd name="T12" fmla="*/ 343 w 384"/>
                      <a:gd name="T13" fmla="*/ 56 h 149"/>
                      <a:gd name="T14" fmla="*/ 321 w 384"/>
                      <a:gd name="T15" fmla="*/ 48 h 149"/>
                      <a:gd name="T16" fmla="*/ 305 w 384"/>
                      <a:gd name="T17" fmla="*/ 56 h 149"/>
                      <a:gd name="T18" fmla="*/ 301 w 384"/>
                      <a:gd name="T19" fmla="*/ 33 h 149"/>
                      <a:gd name="T20" fmla="*/ 296 w 384"/>
                      <a:gd name="T21" fmla="*/ 16 h 149"/>
                      <a:gd name="T22" fmla="*/ 310 w 384"/>
                      <a:gd name="T23" fmla="*/ 1 h 149"/>
                      <a:gd name="T24" fmla="*/ 290 w 384"/>
                      <a:gd name="T25" fmla="*/ 6 h 149"/>
                      <a:gd name="T26" fmla="*/ 265 w 384"/>
                      <a:gd name="T27" fmla="*/ 11 h 149"/>
                      <a:gd name="T28" fmla="*/ 250 w 384"/>
                      <a:gd name="T29" fmla="*/ 1 h 149"/>
                      <a:gd name="T30" fmla="*/ 240 w 384"/>
                      <a:gd name="T31" fmla="*/ 20 h 149"/>
                      <a:gd name="T32" fmla="*/ 231 w 384"/>
                      <a:gd name="T33" fmla="*/ 31 h 149"/>
                      <a:gd name="T34" fmla="*/ 230 w 384"/>
                      <a:gd name="T35" fmla="*/ 20 h 149"/>
                      <a:gd name="T36" fmla="*/ 220 w 384"/>
                      <a:gd name="T37" fmla="*/ 16 h 149"/>
                      <a:gd name="T38" fmla="*/ 213 w 384"/>
                      <a:gd name="T39" fmla="*/ 26 h 149"/>
                      <a:gd name="T40" fmla="*/ 213 w 384"/>
                      <a:gd name="T41" fmla="*/ 34 h 149"/>
                      <a:gd name="T42" fmla="*/ 206 w 384"/>
                      <a:gd name="T43" fmla="*/ 41 h 149"/>
                      <a:gd name="T44" fmla="*/ 183 w 384"/>
                      <a:gd name="T45" fmla="*/ 58 h 149"/>
                      <a:gd name="T46" fmla="*/ 173 w 384"/>
                      <a:gd name="T47" fmla="*/ 49 h 149"/>
                      <a:gd name="T48" fmla="*/ 162 w 384"/>
                      <a:gd name="T49" fmla="*/ 48 h 149"/>
                      <a:gd name="T50" fmla="*/ 150 w 384"/>
                      <a:gd name="T51" fmla="*/ 43 h 149"/>
                      <a:gd name="T52" fmla="*/ 148 w 384"/>
                      <a:gd name="T53" fmla="*/ 38 h 149"/>
                      <a:gd name="T54" fmla="*/ 135 w 384"/>
                      <a:gd name="T55" fmla="*/ 34 h 149"/>
                      <a:gd name="T56" fmla="*/ 120 w 384"/>
                      <a:gd name="T57" fmla="*/ 39 h 149"/>
                      <a:gd name="T58" fmla="*/ 108 w 384"/>
                      <a:gd name="T59" fmla="*/ 38 h 149"/>
                      <a:gd name="T60" fmla="*/ 95 w 384"/>
                      <a:gd name="T61" fmla="*/ 33 h 149"/>
                      <a:gd name="T62" fmla="*/ 87 w 384"/>
                      <a:gd name="T63" fmla="*/ 43 h 149"/>
                      <a:gd name="T64" fmla="*/ 72 w 384"/>
                      <a:gd name="T65" fmla="*/ 29 h 149"/>
                      <a:gd name="T66" fmla="*/ 49 w 384"/>
                      <a:gd name="T67" fmla="*/ 36 h 149"/>
                      <a:gd name="T68" fmla="*/ 27 w 384"/>
                      <a:gd name="T69" fmla="*/ 48 h 149"/>
                      <a:gd name="T70" fmla="*/ 15 w 384"/>
                      <a:gd name="T71" fmla="*/ 68 h 149"/>
                      <a:gd name="T72" fmla="*/ 19 w 384"/>
                      <a:gd name="T73" fmla="*/ 91 h 149"/>
                      <a:gd name="T74" fmla="*/ 5 w 384"/>
                      <a:gd name="T75" fmla="*/ 103 h 149"/>
                      <a:gd name="T76" fmla="*/ 10 w 384"/>
                      <a:gd name="T77" fmla="*/ 136 h 149"/>
                      <a:gd name="T78" fmla="*/ 40 w 384"/>
                      <a:gd name="T79" fmla="*/ 141 h 149"/>
                      <a:gd name="T80" fmla="*/ 85 w 384"/>
                      <a:gd name="T81" fmla="*/ 147 h 149"/>
                      <a:gd name="T82" fmla="*/ 117 w 384"/>
                      <a:gd name="T83" fmla="*/ 139 h 149"/>
                      <a:gd name="T84" fmla="*/ 133 w 384"/>
                      <a:gd name="T85" fmla="*/ 139 h 149"/>
                      <a:gd name="T86" fmla="*/ 170 w 384"/>
                      <a:gd name="T87" fmla="*/ 133 h 149"/>
                      <a:gd name="T88" fmla="*/ 211 w 384"/>
                      <a:gd name="T89" fmla="*/ 136 h 149"/>
                      <a:gd name="T90" fmla="*/ 238 w 384"/>
                      <a:gd name="T91" fmla="*/ 136 h 149"/>
                      <a:gd name="T92" fmla="*/ 248 w 384"/>
                      <a:gd name="T93" fmla="*/ 137 h 149"/>
                      <a:gd name="T94" fmla="*/ 281 w 384"/>
                      <a:gd name="T95" fmla="*/ 128 h 149"/>
                      <a:gd name="T96" fmla="*/ 310 w 384"/>
                      <a:gd name="T97" fmla="*/ 134 h 149"/>
                      <a:gd name="T98" fmla="*/ 343 w 384"/>
                      <a:gd name="T99" fmla="*/ 147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84" h="149">
                        <a:moveTo>
                          <a:pt x="343" y="147"/>
                        </a:moveTo>
                        <a:lnTo>
                          <a:pt x="346" y="142"/>
                        </a:lnTo>
                        <a:lnTo>
                          <a:pt x="351" y="137"/>
                        </a:lnTo>
                        <a:lnTo>
                          <a:pt x="353" y="136"/>
                        </a:lnTo>
                        <a:lnTo>
                          <a:pt x="358" y="136"/>
                        </a:lnTo>
                        <a:lnTo>
                          <a:pt x="358" y="134"/>
                        </a:lnTo>
                        <a:lnTo>
                          <a:pt x="354" y="133"/>
                        </a:lnTo>
                        <a:lnTo>
                          <a:pt x="356" y="129"/>
                        </a:lnTo>
                        <a:lnTo>
                          <a:pt x="361" y="129"/>
                        </a:lnTo>
                        <a:lnTo>
                          <a:pt x="368" y="131"/>
                        </a:lnTo>
                        <a:lnTo>
                          <a:pt x="373" y="126"/>
                        </a:lnTo>
                        <a:lnTo>
                          <a:pt x="374" y="121"/>
                        </a:lnTo>
                        <a:lnTo>
                          <a:pt x="379" y="114"/>
                        </a:lnTo>
                        <a:lnTo>
                          <a:pt x="381" y="109"/>
                        </a:lnTo>
                        <a:lnTo>
                          <a:pt x="384" y="104"/>
                        </a:lnTo>
                        <a:lnTo>
                          <a:pt x="384" y="99"/>
                        </a:lnTo>
                        <a:lnTo>
                          <a:pt x="378" y="93"/>
                        </a:lnTo>
                        <a:lnTo>
                          <a:pt x="366" y="88"/>
                        </a:lnTo>
                        <a:lnTo>
                          <a:pt x="361" y="86"/>
                        </a:lnTo>
                        <a:lnTo>
                          <a:pt x="358" y="81"/>
                        </a:lnTo>
                        <a:lnTo>
                          <a:pt x="359" y="76"/>
                        </a:lnTo>
                        <a:lnTo>
                          <a:pt x="366" y="71"/>
                        </a:lnTo>
                        <a:lnTo>
                          <a:pt x="369" y="68"/>
                        </a:lnTo>
                        <a:lnTo>
                          <a:pt x="368" y="66"/>
                        </a:lnTo>
                        <a:lnTo>
                          <a:pt x="361" y="66"/>
                        </a:lnTo>
                        <a:lnTo>
                          <a:pt x="356" y="69"/>
                        </a:lnTo>
                        <a:lnTo>
                          <a:pt x="351" y="61"/>
                        </a:lnTo>
                        <a:lnTo>
                          <a:pt x="343" y="56"/>
                        </a:lnTo>
                        <a:lnTo>
                          <a:pt x="338" y="53"/>
                        </a:lnTo>
                        <a:lnTo>
                          <a:pt x="333" y="46"/>
                        </a:lnTo>
                        <a:lnTo>
                          <a:pt x="328" y="46"/>
                        </a:lnTo>
                        <a:lnTo>
                          <a:pt x="321" y="48"/>
                        </a:lnTo>
                        <a:lnTo>
                          <a:pt x="316" y="49"/>
                        </a:lnTo>
                        <a:lnTo>
                          <a:pt x="310" y="51"/>
                        </a:lnTo>
                        <a:lnTo>
                          <a:pt x="305" y="53"/>
                        </a:lnTo>
                        <a:lnTo>
                          <a:pt x="305" y="56"/>
                        </a:lnTo>
                        <a:lnTo>
                          <a:pt x="300" y="51"/>
                        </a:lnTo>
                        <a:lnTo>
                          <a:pt x="298" y="46"/>
                        </a:lnTo>
                        <a:lnTo>
                          <a:pt x="300" y="38"/>
                        </a:lnTo>
                        <a:lnTo>
                          <a:pt x="301" y="33"/>
                        </a:lnTo>
                        <a:lnTo>
                          <a:pt x="303" y="28"/>
                        </a:lnTo>
                        <a:lnTo>
                          <a:pt x="303" y="21"/>
                        </a:lnTo>
                        <a:lnTo>
                          <a:pt x="296" y="21"/>
                        </a:lnTo>
                        <a:lnTo>
                          <a:pt x="296" y="16"/>
                        </a:lnTo>
                        <a:lnTo>
                          <a:pt x="300" y="11"/>
                        </a:lnTo>
                        <a:lnTo>
                          <a:pt x="305" y="11"/>
                        </a:lnTo>
                        <a:lnTo>
                          <a:pt x="308" y="8"/>
                        </a:lnTo>
                        <a:lnTo>
                          <a:pt x="310" y="1"/>
                        </a:lnTo>
                        <a:lnTo>
                          <a:pt x="306" y="0"/>
                        </a:lnTo>
                        <a:lnTo>
                          <a:pt x="298" y="1"/>
                        </a:lnTo>
                        <a:lnTo>
                          <a:pt x="293" y="5"/>
                        </a:lnTo>
                        <a:lnTo>
                          <a:pt x="290" y="6"/>
                        </a:lnTo>
                        <a:lnTo>
                          <a:pt x="285" y="5"/>
                        </a:lnTo>
                        <a:lnTo>
                          <a:pt x="273" y="8"/>
                        </a:lnTo>
                        <a:lnTo>
                          <a:pt x="268" y="8"/>
                        </a:lnTo>
                        <a:lnTo>
                          <a:pt x="265" y="11"/>
                        </a:lnTo>
                        <a:lnTo>
                          <a:pt x="260" y="8"/>
                        </a:lnTo>
                        <a:lnTo>
                          <a:pt x="260" y="5"/>
                        </a:lnTo>
                        <a:lnTo>
                          <a:pt x="255" y="1"/>
                        </a:lnTo>
                        <a:lnTo>
                          <a:pt x="250" y="1"/>
                        </a:lnTo>
                        <a:lnTo>
                          <a:pt x="246" y="5"/>
                        </a:lnTo>
                        <a:lnTo>
                          <a:pt x="241" y="10"/>
                        </a:lnTo>
                        <a:lnTo>
                          <a:pt x="240" y="15"/>
                        </a:lnTo>
                        <a:lnTo>
                          <a:pt x="240" y="20"/>
                        </a:lnTo>
                        <a:lnTo>
                          <a:pt x="241" y="21"/>
                        </a:lnTo>
                        <a:lnTo>
                          <a:pt x="238" y="25"/>
                        </a:lnTo>
                        <a:lnTo>
                          <a:pt x="236" y="29"/>
                        </a:lnTo>
                        <a:lnTo>
                          <a:pt x="231" y="31"/>
                        </a:lnTo>
                        <a:lnTo>
                          <a:pt x="228" y="29"/>
                        </a:lnTo>
                        <a:lnTo>
                          <a:pt x="228" y="26"/>
                        </a:lnTo>
                        <a:lnTo>
                          <a:pt x="228" y="23"/>
                        </a:lnTo>
                        <a:lnTo>
                          <a:pt x="230" y="20"/>
                        </a:lnTo>
                        <a:lnTo>
                          <a:pt x="228" y="16"/>
                        </a:lnTo>
                        <a:lnTo>
                          <a:pt x="225" y="15"/>
                        </a:lnTo>
                        <a:lnTo>
                          <a:pt x="221" y="13"/>
                        </a:lnTo>
                        <a:lnTo>
                          <a:pt x="220" y="16"/>
                        </a:lnTo>
                        <a:lnTo>
                          <a:pt x="218" y="18"/>
                        </a:lnTo>
                        <a:lnTo>
                          <a:pt x="220" y="21"/>
                        </a:lnTo>
                        <a:lnTo>
                          <a:pt x="216" y="23"/>
                        </a:lnTo>
                        <a:lnTo>
                          <a:pt x="213" y="26"/>
                        </a:lnTo>
                        <a:lnTo>
                          <a:pt x="210" y="28"/>
                        </a:lnTo>
                        <a:lnTo>
                          <a:pt x="206" y="33"/>
                        </a:lnTo>
                        <a:lnTo>
                          <a:pt x="208" y="36"/>
                        </a:lnTo>
                        <a:lnTo>
                          <a:pt x="213" y="34"/>
                        </a:lnTo>
                        <a:lnTo>
                          <a:pt x="215" y="38"/>
                        </a:lnTo>
                        <a:lnTo>
                          <a:pt x="216" y="38"/>
                        </a:lnTo>
                        <a:lnTo>
                          <a:pt x="211" y="41"/>
                        </a:lnTo>
                        <a:lnTo>
                          <a:pt x="206" y="41"/>
                        </a:lnTo>
                        <a:lnTo>
                          <a:pt x="200" y="43"/>
                        </a:lnTo>
                        <a:lnTo>
                          <a:pt x="193" y="43"/>
                        </a:lnTo>
                        <a:lnTo>
                          <a:pt x="183" y="51"/>
                        </a:lnTo>
                        <a:lnTo>
                          <a:pt x="183" y="58"/>
                        </a:lnTo>
                        <a:lnTo>
                          <a:pt x="178" y="61"/>
                        </a:lnTo>
                        <a:lnTo>
                          <a:pt x="173" y="58"/>
                        </a:lnTo>
                        <a:lnTo>
                          <a:pt x="172" y="53"/>
                        </a:lnTo>
                        <a:lnTo>
                          <a:pt x="173" y="49"/>
                        </a:lnTo>
                        <a:lnTo>
                          <a:pt x="173" y="46"/>
                        </a:lnTo>
                        <a:lnTo>
                          <a:pt x="173" y="39"/>
                        </a:lnTo>
                        <a:lnTo>
                          <a:pt x="167" y="44"/>
                        </a:lnTo>
                        <a:lnTo>
                          <a:pt x="162" y="48"/>
                        </a:lnTo>
                        <a:lnTo>
                          <a:pt x="158" y="51"/>
                        </a:lnTo>
                        <a:lnTo>
                          <a:pt x="153" y="49"/>
                        </a:lnTo>
                        <a:lnTo>
                          <a:pt x="148" y="48"/>
                        </a:lnTo>
                        <a:lnTo>
                          <a:pt x="150" y="43"/>
                        </a:lnTo>
                        <a:lnTo>
                          <a:pt x="153" y="41"/>
                        </a:lnTo>
                        <a:lnTo>
                          <a:pt x="153" y="38"/>
                        </a:lnTo>
                        <a:lnTo>
                          <a:pt x="150" y="36"/>
                        </a:lnTo>
                        <a:lnTo>
                          <a:pt x="148" y="38"/>
                        </a:lnTo>
                        <a:lnTo>
                          <a:pt x="145" y="41"/>
                        </a:lnTo>
                        <a:lnTo>
                          <a:pt x="142" y="38"/>
                        </a:lnTo>
                        <a:lnTo>
                          <a:pt x="142" y="36"/>
                        </a:lnTo>
                        <a:lnTo>
                          <a:pt x="135" y="34"/>
                        </a:lnTo>
                        <a:lnTo>
                          <a:pt x="132" y="36"/>
                        </a:lnTo>
                        <a:lnTo>
                          <a:pt x="128" y="34"/>
                        </a:lnTo>
                        <a:lnTo>
                          <a:pt x="122" y="38"/>
                        </a:lnTo>
                        <a:lnTo>
                          <a:pt x="120" y="39"/>
                        </a:lnTo>
                        <a:lnTo>
                          <a:pt x="117" y="41"/>
                        </a:lnTo>
                        <a:lnTo>
                          <a:pt x="113" y="38"/>
                        </a:lnTo>
                        <a:lnTo>
                          <a:pt x="112" y="34"/>
                        </a:lnTo>
                        <a:lnTo>
                          <a:pt x="108" y="38"/>
                        </a:lnTo>
                        <a:lnTo>
                          <a:pt x="105" y="36"/>
                        </a:lnTo>
                        <a:lnTo>
                          <a:pt x="100" y="39"/>
                        </a:lnTo>
                        <a:lnTo>
                          <a:pt x="97" y="38"/>
                        </a:lnTo>
                        <a:lnTo>
                          <a:pt x="95" y="33"/>
                        </a:lnTo>
                        <a:lnTo>
                          <a:pt x="92" y="36"/>
                        </a:lnTo>
                        <a:lnTo>
                          <a:pt x="90" y="39"/>
                        </a:lnTo>
                        <a:lnTo>
                          <a:pt x="90" y="43"/>
                        </a:lnTo>
                        <a:lnTo>
                          <a:pt x="87" y="43"/>
                        </a:lnTo>
                        <a:lnTo>
                          <a:pt x="83" y="36"/>
                        </a:lnTo>
                        <a:lnTo>
                          <a:pt x="85" y="33"/>
                        </a:lnTo>
                        <a:lnTo>
                          <a:pt x="80" y="29"/>
                        </a:lnTo>
                        <a:lnTo>
                          <a:pt x="72" y="29"/>
                        </a:lnTo>
                        <a:lnTo>
                          <a:pt x="65" y="34"/>
                        </a:lnTo>
                        <a:lnTo>
                          <a:pt x="62" y="33"/>
                        </a:lnTo>
                        <a:lnTo>
                          <a:pt x="54" y="36"/>
                        </a:lnTo>
                        <a:lnTo>
                          <a:pt x="49" y="36"/>
                        </a:lnTo>
                        <a:lnTo>
                          <a:pt x="42" y="39"/>
                        </a:lnTo>
                        <a:lnTo>
                          <a:pt x="37" y="41"/>
                        </a:lnTo>
                        <a:lnTo>
                          <a:pt x="32" y="44"/>
                        </a:lnTo>
                        <a:lnTo>
                          <a:pt x="27" y="48"/>
                        </a:lnTo>
                        <a:lnTo>
                          <a:pt x="24" y="54"/>
                        </a:lnTo>
                        <a:lnTo>
                          <a:pt x="17" y="54"/>
                        </a:lnTo>
                        <a:lnTo>
                          <a:pt x="17" y="59"/>
                        </a:lnTo>
                        <a:lnTo>
                          <a:pt x="15" y="68"/>
                        </a:lnTo>
                        <a:lnTo>
                          <a:pt x="15" y="73"/>
                        </a:lnTo>
                        <a:lnTo>
                          <a:pt x="17" y="79"/>
                        </a:lnTo>
                        <a:lnTo>
                          <a:pt x="20" y="83"/>
                        </a:lnTo>
                        <a:lnTo>
                          <a:pt x="19" y="91"/>
                        </a:lnTo>
                        <a:lnTo>
                          <a:pt x="14" y="94"/>
                        </a:lnTo>
                        <a:lnTo>
                          <a:pt x="7" y="96"/>
                        </a:lnTo>
                        <a:lnTo>
                          <a:pt x="5" y="98"/>
                        </a:lnTo>
                        <a:lnTo>
                          <a:pt x="5" y="103"/>
                        </a:lnTo>
                        <a:lnTo>
                          <a:pt x="2" y="114"/>
                        </a:lnTo>
                        <a:lnTo>
                          <a:pt x="0" y="123"/>
                        </a:lnTo>
                        <a:lnTo>
                          <a:pt x="2" y="129"/>
                        </a:lnTo>
                        <a:lnTo>
                          <a:pt x="10" y="136"/>
                        </a:lnTo>
                        <a:lnTo>
                          <a:pt x="17" y="134"/>
                        </a:lnTo>
                        <a:lnTo>
                          <a:pt x="24" y="134"/>
                        </a:lnTo>
                        <a:lnTo>
                          <a:pt x="30" y="136"/>
                        </a:lnTo>
                        <a:lnTo>
                          <a:pt x="40" y="141"/>
                        </a:lnTo>
                        <a:lnTo>
                          <a:pt x="54" y="139"/>
                        </a:lnTo>
                        <a:lnTo>
                          <a:pt x="67" y="144"/>
                        </a:lnTo>
                        <a:lnTo>
                          <a:pt x="79" y="149"/>
                        </a:lnTo>
                        <a:lnTo>
                          <a:pt x="85" y="147"/>
                        </a:lnTo>
                        <a:lnTo>
                          <a:pt x="95" y="146"/>
                        </a:lnTo>
                        <a:lnTo>
                          <a:pt x="105" y="142"/>
                        </a:lnTo>
                        <a:lnTo>
                          <a:pt x="110" y="141"/>
                        </a:lnTo>
                        <a:lnTo>
                          <a:pt x="117" y="139"/>
                        </a:lnTo>
                        <a:lnTo>
                          <a:pt x="117" y="142"/>
                        </a:lnTo>
                        <a:lnTo>
                          <a:pt x="123" y="144"/>
                        </a:lnTo>
                        <a:lnTo>
                          <a:pt x="125" y="141"/>
                        </a:lnTo>
                        <a:lnTo>
                          <a:pt x="133" y="139"/>
                        </a:lnTo>
                        <a:lnTo>
                          <a:pt x="142" y="141"/>
                        </a:lnTo>
                        <a:lnTo>
                          <a:pt x="148" y="139"/>
                        </a:lnTo>
                        <a:lnTo>
                          <a:pt x="157" y="139"/>
                        </a:lnTo>
                        <a:lnTo>
                          <a:pt x="170" y="133"/>
                        </a:lnTo>
                        <a:lnTo>
                          <a:pt x="178" y="133"/>
                        </a:lnTo>
                        <a:lnTo>
                          <a:pt x="185" y="133"/>
                        </a:lnTo>
                        <a:lnTo>
                          <a:pt x="193" y="133"/>
                        </a:lnTo>
                        <a:lnTo>
                          <a:pt x="211" y="136"/>
                        </a:lnTo>
                        <a:lnTo>
                          <a:pt x="220" y="137"/>
                        </a:lnTo>
                        <a:lnTo>
                          <a:pt x="226" y="137"/>
                        </a:lnTo>
                        <a:lnTo>
                          <a:pt x="235" y="134"/>
                        </a:lnTo>
                        <a:lnTo>
                          <a:pt x="238" y="136"/>
                        </a:lnTo>
                        <a:lnTo>
                          <a:pt x="238" y="139"/>
                        </a:lnTo>
                        <a:lnTo>
                          <a:pt x="240" y="142"/>
                        </a:lnTo>
                        <a:lnTo>
                          <a:pt x="246" y="139"/>
                        </a:lnTo>
                        <a:lnTo>
                          <a:pt x="248" y="137"/>
                        </a:lnTo>
                        <a:lnTo>
                          <a:pt x="256" y="134"/>
                        </a:lnTo>
                        <a:lnTo>
                          <a:pt x="261" y="131"/>
                        </a:lnTo>
                        <a:lnTo>
                          <a:pt x="270" y="129"/>
                        </a:lnTo>
                        <a:lnTo>
                          <a:pt x="281" y="128"/>
                        </a:lnTo>
                        <a:lnTo>
                          <a:pt x="293" y="126"/>
                        </a:lnTo>
                        <a:lnTo>
                          <a:pt x="301" y="126"/>
                        </a:lnTo>
                        <a:lnTo>
                          <a:pt x="305" y="129"/>
                        </a:lnTo>
                        <a:lnTo>
                          <a:pt x="310" y="134"/>
                        </a:lnTo>
                        <a:lnTo>
                          <a:pt x="323" y="141"/>
                        </a:lnTo>
                        <a:lnTo>
                          <a:pt x="329" y="139"/>
                        </a:lnTo>
                        <a:lnTo>
                          <a:pt x="338" y="142"/>
                        </a:lnTo>
                        <a:lnTo>
                          <a:pt x="343" y="147"/>
                        </a:lnTo>
                        <a:lnTo>
                          <a:pt x="343" y="147"/>
                        </a:lnTo>
                        <a:lnTo>
                          <a:pt x="343" y="14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8" name="Freeform 1068"/>
                  <p:cNvSpPr>
                    <a:spLocks/>
                  </p:cNvSpPr>
                  <p:nvPr/>
                </p:nvSpPr>
                <p:spPr bwMode="auto">
                  <a:xfrm>
                    <a:off x="5723433" y="2729262"/>
                    <a:ext cx="985620" cy="750416"/>
                  </a:xfrm>
                  <a:custGeom>
                    <a:avLst/>
                    <a:gdLst>
                      <a:gd name="T0" fmla="*/ 23 w 792"/>
                      <a:gd name="T1" fmla="*/ 367 h 603"/>
                      <a:gd name="T2" fmla="*/ 5 w 792"/>
                      <a:gd name="T3" fmla="*/ 312 h 603"/>
                      <a:gd name="T4" fmla="*/ 16 w 792"/>
                      <a:gd name="T5" fmla="*/ 245 h 603"/>
                      <a:gd name="T6" fmla="*/ 70 w 792"/>
                      <a:gd name="T7" fmla="*/ 226 h 603"/>
                      <a:gd name="T8" fmla="*/ 141 w 792"/>
                      <a:gd name="T9" fmla="*/ 232 h 603"/>
                      <a:gd name="T10" fmla="*/ 211 w 792"/>
                      <a:gd name="T11" fmla="*/ 217 h 603"/>
                      <a:gd name="T12" fmla="*/ 276 w 792"/>
                      <a:gd name="T13" fmla="*/ 199 h 603"/>
                      <a:gd name="T14" fmla="*/ 379 w 792"/>
                      <a:gd name="T15" fmla="*/ 176 h 603"/>
                      <a:gd name="T16" fmla="*/ 429 w 792"/>
                      <a:gd name="T17" fmla="*/ 191 h 603"/>
                      <a:gd name="T18" fmla="*/ 498 w 792"/>
                      <a:gd name="T19" fmla="*/ 177 h 603"/>
                      <a:gd name="T20" fmla="*/ 542 w 792"/>
                      <a:gd name="T21" fmla="*/ 116 h 603"/>
                      <a:gd name="T22" fmla="*/ 566 w 792"/>
                      <a:gd name="T23" fmla="*/ 74 h 603"/>
                      <a:gd name="T24" fmla="*/ 598 w 792"/>
                      <a:gd name="T25" fmla="*/ 78 h 603"/>
                      <a:gd name="T26" fmla="*/ 734 w 792"/>
                      <a:gd name="T27" fmla="*/ 5 h 603"/>
                      <a:gd name="T28" fmla="*/ 759 w 792"/>
                      <a:gd name="T29" fmla="*/ 28 h 603"/>
                      <a:gd name="T30" fmla="*/ 771 w 792"/>
                      <a:gd name="T31" fmla="*/ 79 h 603"/>
                      <a:gd name="T32" fmla="*/ 792 w 792"/>
                      <a:gd name="T33" fmla="*/ 89 h 603"/>
                      <a:gd name="T34" fmla="*/ 753 w 792"/>
                      <a:gd name="T35" fmla="*/ 113 h 603"/>
                      <a:gd name="T36" fmla="*/ 708 w 792"/>
                      <a:gd name="T37" fmla="*/ 139 h 603"/>
                      <a:gd name="T38" fmla="*/ 658 w 792"/>
                      <a:gd name="T39" fmla="*/ 164 h 603"/>
                      <a:gd name="T40" fmla="*/ 621 w 792"/>
                      <a:gd name="T41" fmla="*/ 199 h 603"/>
                      <a:gd name="T42" fmla="*/ 586 w 792"/>
                      <a:gd name="T43" fmla="*/ 245 h 603"/>
                      <a:gd name="T44" fmla="*/ 570 w 792"/>
                      <a:gd name="T45" fmla="*/ 252 h 603"/>
                      <a:gd name="T46" fmla="*/ 550 w 792"/>
                      <a:gd name="T47" fmla="*/ 309 h 603"/>
                      <a:gd name="T48" fmla="*/ 540 w 792"/>
                      <a:gd name="T49" fmla="*/ 337 h 603"/>
                      <a:gd name="T50" fmla="*/ 525 w 792"/>
                      <a:gd name="T51" fmla="*/ 324 h 603"/>
                      <a:gd name="T52" fmla="*/ 477 w 792"/>
                      <a:gd name="T53" fmla="*/ 382 h 603"/>
                      <a:gd name="T54" fmla="*/ 485 w 792"/>
                      <a:gd name="T55" fmla="*/ 425 h 603"/>
                      <a:gd name="T56" fmla="*/ 475 w 792"/>
                      <a:gd name="T57" fmla="*/ 456 h 603"/>
                      <a:gd name="T58" fmla="*/ 455 w 792"/>
                      <a:gd name="T59" fmla="*/ 503 h 603"/>
                      <a:gd name="T60" fmla="*/ 447 w 792"/>
                      <a:gd name="T61" fmla="*/ 558 h 603"/>
                      <a:gd name="T62" fmla="*/ 422 w 792"/>
                      <a:gd name="T63" fmla="*/ 555 h 603"/>
                      <a:gd name="T64" fmla="*/ 402 w 792"/>
                      <a:gd name="T65" fmla="*/ 571 h 603"/>
                      <a:gd name="T66" fmla="*/ 375 w 792"/>
                      <a:gd name="T67" fmla="*/ 603 h 603"/>
                      <a:gd name="T68" fmla="*/ 365 w 792"/>
                      <a:gd name="T69" fmla="*/ 588 h 603"/>
                      <a:gd name="T70" fmla="*/ 349 w 792"/>
                      <a:gd name="T71" fmla="*/ 560 h 603"/>
                      <a:gd name="T72" fmla="*/ 349 w 792"/>
                      <a:gd name="T73" fmla="*/ 510 h 603"/>
                      <a:gd name="T74" fmla="*/ 360 w 792"/>
                      <a:gd name="T75" fmla="*/ 491 h 603"/>
                      <a:gd name="T76" fmla="*/ 372 w 792"/>
                      <a:gd name="T77" fmla="*/ 458 h 603"/>
                      <a:gd name="T78" fmla="*/ 387 w 792"/>
                      <a:gd name="T79" fmla="*/ 450 h 603"/>
                      <a:gd name="T80" fmla="*/ 405 w 792"/>
                      <a:gd name="T81" fmla="*/ 418 h 603"/>
                      <a:gd name="T82" fmla="*/ 382 w 792"/>
                      <a:gd name="T83" fmla="*/ 385 h 603"/>
                      <a:gd name="T84" fmla="*/ 331 w 792"/>
                      <a:gd name="T85" fmla="*/ 372 h 603"/>
                      <a:gd name="T86" fmla="*/ 324 w 792"/>
                      <a:gd name="T87" fmla="*/ 348 h 603"/>
                      <a:gd name="T88" fmla="*/ 329 w 792"/>
                      <a:gd name="T89" fmla="*/ 324 h 603"/>
                      <a:gd name="T90" fmla="*/ 296 w 792"/>
                      <a:gd name="T91" fmla="*/ 329 h 603"/>
                      <a:gd name="T92" fmla="*/ 262 w 792"/>
                      <a:gd name="T93" fmla="*/ 329 h 603"/>
                      <a:gd name="T94" fmla="*/ 249 w 792"/>
                      <a:gd name="T95" fmla="*/ 350 h 603"/>
                      <a:gd name="T96" fmla="*/ 241 w 792"/>
                      <a:gd name="T97" fmla="*/ 340 h 603"/>
                      <a:gd name="T98" fmla="*/ 234 w 792"/>
                      <a:gd name="T99" fmla="*/ 360 h 603"/>
                      <a:gd name="T100" fmla="*/ 193 w 792"/>
                      <a:gd name="T101" fmla="*/ 372 h 603"/>
                      <a:gd name="T102" fmla="*/ 171 w 792"/>
                      <a:gd name="T103" fmla="*/ 368 h 603"/>
                      <a:gd name="T104" fmla="*/ 163 w 792"/>
                      <a:gd name="T105" fmla="*/ 357 h 603"/>
                      <a:gd name="T106" fmla="*/ 129 w 792"/>
                      <a:gd name="T107" fmla="*/ 358 h 603"/>
                      <a:gd name="T108" fmla="*/ 108 w 792"/>
                      <a:gd name="T109" fmla="*/ 363 h 603"/>
                      <a:gd name="T110" fmla="*/ 83 w 792"/>
                      <a:gd name="T111" fmla="*/ 353 h 603"/>
                      <a:gd name="T112" fmla="*/ 45 w 792"/>
                      <a:gd name="T113" fmla="*/ 373 h 603"/>
                      <a:gd name="T114" fmla="*/ 40 w 792"/>
                      <a:gd name="T115" fmla="*/ 412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792" h="603">
                        <a:moveTo>
                          <a:pt x="31" y="415"/>
                        </a:moveTo>
                        <a:lnTo>
                          <a:pt x="25" y="403"/>
                        </a:lnTo>
                        <a:lnTo>
                          <a:pt x="21" y="393"/>
                        </a:lnTo>
                        <a:lnTo>
                          <a:pt x="18" y="390"/>
                        </a:lnTo>
                        <a:lnTo>
                          <a:pt x="18" y="380"/>
                        </a:lnTo>
                        <a:lnTo>
                          <a:pt x="20" y="372"/>
                        </a:lnTo>
                        <a:lnTo>
                          <a:pt x="23" y="367"/>
                        </a:lnTo>
                        <a:lnTo>
                          <a:pt x="25" y="357"/>
                        </a:lnTo>
                        <a:lnTo>
                          <a:pt x="18" y="347"/>
                        </a:lnTo>
                        <a:lnTo>
                          <a:pt x="13" y="344"/>
                        </a:lnTo>
                        <a:lnTo>
                          <a:pt x="10" y="337"/>
                        </a:lnTo>
                        <a:lnTo>
                          <a:pt x="5" y="327"/>
                        </a:lnTo>
                        <a:lnTo>
                          <a:pt x="0" y="320"/>
                        </a:lnTo>
                        <a:lnTo>
                          <a:pt x="5" y="312"/>
                        </a:lnTo>
                        <a:lnTo>
                          <a:pt x="13" y="305"/>
                        </a:lnTo>
                        <a:lnTo>
                          <a:pt x="13" y="302"/>
                        </a:lnTo>
                        <a:lnTo>
                          <a:pt x="13" y="287"/>
                        </a:lnTo>
                        <a:lnTo>
                          <a:pt x="15" y="274"/>
                        </a:lnTo>
                        <a:lnTo>
                          <a:pt x="15" y="260"/>
                        </a:lnTo>
                        <a:lnTo>
                          <a:pt x="11" y="254"/>
                        </a:lnTo>
                        <a:lnTo>
                          <a:pt x="16" y="245"/>
                        </a:lnTo>
                        <a:lnTo>
                          <a:pt x="30" y="247"/>
                        </a:lnTo>
                        <a:lnTo>
                          <a:pt x="40" y="245"/>
                        </a:lnTo>
                        <a:lnTo>
                          <a:pt x="53" y="240"/>
                        </a:lnTo>
                        <a:lnTo>
                          <a:pt x="60" y="239"/>
                        </a:lnTo>
                        <a:lnTo>
                          <a:pt x="56" y="229"/>
                        </a:lnTo>
                        <a:lnTo>
                          <a:pt x="60" y="226"/>
                        </a:lnTo>
                        <a:lnTo>
                          <a:pt x="70" y="226"/>
                        </a:lnTo>
                        <a:lnTo>
                          <a:pt x="78" y="222"/>
                        </a:lnTo>
                        <a:lnTo>
                          <a:pt x="81" y="219"/>
                        </a:lnTo>
                        <a:lnTo>
                          <a:pt x="90" y="222"/>
                        </a:lnTo>
                        <a:lnTo>
                          <a:pt x="98" y="229"/>
                        </a:lnTo>
                        <a:lnTo>
                          <a:pt x="108" y="232"/>
                        </a:lnTo>
                        <a:lnTo>
                          <a:pt x="121" y="234"/>
                        </a:lnTo>
                        <a:lnTo>
                          <a:pt x="141" y="232"/>
                        </a:lnTo>
                        <a:lnTo>
                          <a:pt x="156" y="229"/>
                        </a:lnTo>
                        <a:lnTo>
                          <a:pt x="169" y="226"/>
                        </a:lnTo>
                        <a:lnTo>
                          <a:pt x="183" y="221"/>
                        </a:lnTo>
                        <a:lnTo>
                          <a:pt x="193" y="222"/>
                        </a:lnTo>
                        <a:lnTo>
                          <a:pt x="198" y="227"/>
                        </a:lnTo>
                        <a:lnTo>
                          <a:pt x="206" y="227"/>
                        </a:lnTo>
                        <a:lnTo>
                          <a:pt x="211" y="217"/>
                        </a:lnTo>
                        <a:lnTo>
                          <a:pt x="219" y="219"/>
                        </a:lnTo>
                        <a:lnTo>
                          <a:pt x="227" y="221"/>
                        </a:lnTo>
                        <a:lnTo>
                          <a:pt x="239" y="217"/>
                        </a:lnTo>
                        <a:lnTo>
                          <a:pt x="256" y="214"/>
                        </a:lnTo>
                        <a:lnTo>
                          <a:pt x="264" y="209"/>
                        </a:lnTo>
                        <a:lnTo>
                          <a:pt x="269" y="201"/>
                        </a:lnTo>
                        <a:lnTo>
                          <a:pt x="276" y="199"/>
                        </a:lnTo>
                        <a:lnTo>
                          <a:pt x="294" y="211"/>
                        </a:lnTo>
                        <a:lnTo>
                          <a:pt x="302" y="204"/>
                        </a:lnTo>
                        <a:lnTo>
                          <a:pt x="331" y="197"/>
                        </a:lnTo>
                        <a:lnTo>
                          <a:pt x="352" y="189"/>
                        </a:lnTo>
                        <a:lnTo>
                          <a:pt x="360" y="186"/>
                        </a:lnTo>
                        <a:lnTo>
                          <a:pt x="370" y="179"/>
                        </a:lnTo>
                        <a:lnTo>
                          <a:pt x="379" y="176"/>
                        </a:lnTo>
                        <a:lnTo>
                          <a:pt x="382" y="177"/>
                        </a:lnTo>
                        <a:lnTo>
                          <a:pt x="389" y="179"/>
                        </a:lnTo>
                        <a:lnTo>
                          <a:pt x="392" y="179"/>
                        </a:lnTo>
                        <a:lnTo>
                          <a:pt x="400" y="182"/>
                        </a:lnTo>
                        <a:lnTo>
                          <a:pt x="410" y="191"/>
                        </a:lnTo>
                        <a:lnTo>
                          <a:pt x="417" y="192"/>
                        </a:lnTo>
                        <a:lnTo>
                          <a:pt x="429" y="191"/>
                        </a:lnTo>
                        <a:lnTo>
                          <a:pt x="437" y="186"/>
                        </a:lnTo>
                        <a:lnTo>
                          <a:pt x="452" y="181"/>
                        </a:lnTo>
                        <a:lnTo>
                          <a:pt x="462" y="182"/>
                        </a:lnTo>
                        <a:lnTo>
                          <a:pt x="472" y="184"/>
                        </a:lnTo>
                        <a:lnTo>
                          <a:pt x="485" y="177"/>
                        </a:lnTo>
                        <a:lnTo>
                          <a:pt x="488" y="181"/>
                        </a:lnTo>
                        <a:lnTo>
                          <a:pt x="498" y="177"/>
                        </a:lnTo>
                        <a:lnTo>
                          <a:pt x="505" y="171"/>
                        </a:lnTo>
                        <a:lnTo>
                          <a:pt x="510" y="162"/>
                        </a:lnTo>
                        <a:lnTo>
                          <a:pt x="518" y="162"/>
                        </a:lnTo>
                        <a:lnTo>
                          <a:pt x="520" y="156"/>
                        </a:lnTo>
                        <a:lnTo>
                          <a:pt x="517" y="149"/>
                        </a:lnTo>
                        <a:lnTo>
                          <a:pt x="520" y="141"/>
                        </a:lnTo>
                        <a:lnTo>
                          <a:pt x="542" y="116"/>
                        </a:lnTo>
                        <a:lnTo>
                          <a:pt x="558" y="98"/>
                        </a:lnTo>
                        <a:lnTo>
                          <a:pt x="570" y="89"/>
                        </a:lnTo>
                        <a:lnTo>
                          <a:pt x="562" y="81"/>
                        </a:lnTo>
                        <a:lnTo>
                          <a:pt x="557" y="76"/>
                        </a:lnTo>
                        <a:lnTo>
                          <a:pt x="562" y="71"/>
                        </a:lnTo>
                        <a:lnTo>
                          <a:pt x="568" y="71"/>
                        </a:lnTo>
                        <a:lnTo>
                          <a:pt x="566" y="74"/>
                        </a:lnTo>
                        <a:lnTo>
                          <a:pt x="568" y="79"/>
                        </a:lnTo>
                        <a:lnTo>
                          <a:pt x="575" y="79"/>
                        </a:lnTo>
                        <a:lnTo>
                          <a:pt x="576" y="81"/>
                        </a:lnTo>
                        <a:lnTo>
                          <a:pt x="581" y="79"/>
                        </a:lnTo>
                        <a:lnTo>
                          <a:pt x="588" y="76"/>
                        </a:lnTo>
                        <a:lnTo>
                          <a:pt x="593" y="78"/>
                        </a:lnTo>
                        <a:lnTo>
                          <a:pt x="598" y="78"/>
                        </a:lnTo>
                        <a:lnTo>
                          <a:pt x="616" y="66"/>
                        </a:lnTo>
                        <a:lnTo>
                          <a:pt x="628" y="61"/>
                        </a:lnTo>
                        <a:lnTo>
                          <a:pt x="670" y="38"/>
                        </a:lnTo>
                        <a:lnTo>
                          <a:pt x="693" y="26"/>
                        </a:lnTo>
                        <a:lnTo>
                          <a:pt x="706" y="24"/>
                        </a:lnTo>
                        <a:lnTo>
                          <a:pt x="721" y="21"/>
                        </a:lnTo>
                        <a:lnTo>
                          <a:pt x="734" y="5"/>
                        </a:lnTo>
                        <a:lnTo>
                          <a:pt x="756" y="3"/>
                        </a:lnTo>
                        <a:lnTo>
                          <a:pt x="763" y="5"/>
                        </a:lnTo>
                        <a:lnTo>
                          <a:pt x="771" y="0"/>
                        </a:lnTo>
                        <a:lnTo>
                          <a:pt x="778" y="0"/>
                        </a:lnTo>
                        <a:lnTo>
                          <a:pt x="778" y="6"/>
                        </a:lnTo>
                        <a:lnTo>
                          <a:pt x="773" y="15"/>
                        </a:lnTo>
                        <a:lnTo>
                          <a:pt x="759" y="28"/>
                        </a:lnTo>
                        <a:lnTo>
                          <a:pt x="758" y="36"/>
                        </a:lnTo>
                        <a:lnTo>
                          <a:pt x="754" y="41"/>
                        </a:lnTo>
                        <a:lnTo>
                          <a:pt x="759" y="44"/>
                        </a:lnTo>
                        <a:lnTo>
                          <a:pt x="763" y="56"/>
                        </a:lnTo>
                        <a:lnTo>
                          <a:pt x="771" y="68"/>
                        </a:lnTo>
                        <a:lnTo>
                          <a:pt x="773" y="71"/>
                        </a:lnTo>
                        <a:lnTo>
                          <a:pt x="771" y="79"/>
                        </a:lnTo>
                        <a:lnTo>
                          <a:pt x="771" y="83"/>
                        </a:lnTo>
                        <a:lnTo>
                          <a:pt x="776" y="89"/>
                        </a:lnTo>
                        <a:lnTo>
                          <a:pt x="778" y="83"/>
                        </a:lnTo>
                        <a:lnTo>
                          <a:pt x="784" y="76"/>
                        </a:lnTo>
                        <a:lnTo>
                          <a:pt x="789" y="78"/>
                        </a:lnTo>
                        <a:lnTo>
                          <a:pt x="792" y="84"/>
                        </a:lnTo>
                        <a:lnTo>
                          <a:pt x="792" y="89"/>
                        </a:lnTo>
                        <a:lnTo>
                          <a:pt x="788" y="91"/>
                        </a:lnTo>
                        <a:lnTo>
                          <a:pt x="786" y="98"/>
                        </a:lnTo>
                        <a:lnTo>
                          <a:pt x="778" y="103"/>
                        </a:lnTo>
                        <a:lnTo>
                          <a:pt x="771" y="104"/>
                        </a:lnTo>
                        <a:lnTo>
                          <a:pt x="766" y="106"/>
                        </a:lnTo>
                        <a:lnTo>
                          <a:pt x="758" y="108"/>
                        </a:lnTo>
                        <a:lnTo>
                          <a:pt x="753" y="113"/>
                        </a:lnTo>
                        <a:lnTo>
                          <a:pt x="743" y="113"/>
                        </a:lnTo>
                        <a:lnTo>
                          <a:pt x="736" y="111"/>
                        </a:lnTo>
                        <a:lnTo>
                          <a:pt x="731" y="113"/>
                        </a:lnTo>
                        <a:lnTo>
                          <a:pt x="726" y="123"/>
                        </a:lnTo>
                        <a:lnTo>
                          <a:pt x="726" y="129"/>
                        </a:lnTo>
                        <a:lnTo>
                          <a:pt x="716" y="134"/>
                        </a:lnTo>
                        <a:lnTo>
                          <a:pt x="708" y="139"/>
                        </a:lnTo>
                        <a:lnTo>
                          <a:pt x="699" y="146"/>
                        </a:lnTo>
                        <a:lnTo>
                          <a:pt x="693" y="147"/>
                        </a:lnTo>
                        <a:lnTo>
                          <a:pt x="684" y="154"/>
                        </a:lnTo>
                        <a:lnTo>
                          <a:pt x="675" y="164"/>
                        </a:lnTo>
                        <a:lnTo>
                          <a:pt x="668" y="169"/>
                        </a:lnTo>
                        <a:lnTo>
                          <a:pt x="665" y="164"/>
                        </a:lnTo>
                        <a:lnTo>
                          <a:pt x="658" y="164"/>
                        </a:lnTo>
                        <a:lnTo>
                          <a:pt x="655" y="169"/>
                        </a:lnTo>
                        <a:lnTo>
                          <a:pt x="650" y="177"/>
                        </a:lnTo>
                        <a:lnTo>
                          <a:pt x="648" y="187"/>
                        </a:lnTo>
                        <a:lnTo>
                          <a:pt x="641" y="192"/>
                        </a:lnTo>
                        <a:lnTo>
                          <a:pt x="633" y="197"/>
                        </a:lnTo>
                        <a:lnTo>
                          <a:pt x="626" y="201"/>
                        </a:lnTo>
                        <a:lnTo>
                          <a:pt x="621" y="199"/>
                        </a:lnTo>
                        <a:lnTo>
                          <a:pt x="615" y="207"/>
                        </a:lnTo>
                        <a:lnTo>
                          <a:pt x="608" y="209"/>
                        </a:lnTo>
                        <a:lnTo>
                          <a:pt x="603" y="216"/>
                        </a:lnTo>
                        <a:lnTo>
                          <a:pt x="600" y="226"/>
                        </a:lnTo>
                        <a:lnTo>
                          <a:pt x="596" y="234"/>
                        </a:lnTo>
                        <a:lnTo>
                          <a:pt x="591" y="240"/>
                        </a:lnTo>
                        <a:lnTo>
                          <a:pt x="586" y="245"/>
                        </a:lnTo>
                        <a:lnTo>
                          <a:pt x="583" y="242"/>
                        </a:lnTo>
                        <a:lnTo>
                          <a:pt x="585" y="237"/>
                        </a:lnTo>
                        <a:lnTo>
                          <a:pt x="585" y="232"/>
                        </a:lnTo>
                        <a:lnTo>
                          <a:pt x="581" y="231"/>
                        </a:lnTo>
                        <a:lnTo>
                          <a:pt x="576" y="239"/>
                        </a:lnTo>
                        <a:lnTo>
                          <a:pt x="571" y="247"/>
                        </a:lnTo>
                        <a:lnTo>
                          <a:pt x="570" y="252"/>
                        </a:lnTo>
                        <a:lnTo>
                          <a:pt x="565" y="264"/>
                        </a:lnTo>
                        <a:lnTo>
                          <a:pt x="558" y="274"/>
                        </a:lnTo>
                        <a:lnTo>
                          <a:pt x="552" y="284"/>
                        </a:lnTo>
                        <a:lnTo>
                          <a:pt x="550" y="292"/>
                        </a:lnTo>
                        <a:lnTo>
                          <a:pt x="552" y="297"/>
                        </a:lnTo>
                        <a:lnTo>
                          <a:pt x="553" y="304"/>
                        </a:lnTo>
                        <a:lnTo>
                          <a:pt x="550" y="309"/>
                        </a:lnTo>
                        <a:lnTo>
                          <a:pt x="550" y="315"/>
                        </a:lnTo>
                        <a:lnTo>
                          <a:pt x="557" y="320"/>
                        </a:lnTo>
                        <a:lnTo>
                          <a:pt x="553" y="325"/>
                        </a:lnTo>
                        <a:lnTo>
                          <a:pt x="548" y="332"/>
                        </a:lnTo>
                        <a:lnTo>
                          <a:pt x="545" y="335"/>
                        </a:lnTo>
                        <a:lnTo>
                          <a:pt x="543" y="339"/>
                        </a:lnTo>
                        <a:lnTo>
                          <a:pt x="540" y="337"/>
                        </a:lnTo>
                        <a:lnTo>
                          <a:pt x="535" y="335"/>
                        </a:lnTo>
                        <a:lnTo>
                          <a:pt x="532" y="340"/>
                        </a:lnTo>
                        <a:lnTo>
                          <a:pt x="530" y="339"/>
                        </a:lnTo>
                        <a:lnTo>
                          <a:pt x="530" y="327"/>
                        </a:lnTo>
                        <a:lnTo>
                          <a:pt x="530" y="322"/>
                        </a:lnTo>
                        <a:lnTo>
                          <a:pt x="527" y="320"/>
                        </a:lnTo>
                        <a:lnTo>
                          <a:pt x="525" y="324"/>
                        </a:lnTo>
                        <a:lnTo>
                          <a:pt x="517" y="330"/>
                        </a:lnTo>
                        <a:lnTo>
                          <a:pt x="513" y="340"/>
                        </a:lnTo>
                        <a:lnTo>
                          <a:pt x="508" y="340"/>
                        </a:lnTo>
                        <a:lnTo>
                          <a:pt x="497" y="357"/>
                        </a:lnTo>
                        <a:lnTo>
                          <a:pt x="488" y="368"/>
                        </a:lnTo>
                        <a:lnTo>
                          <a:pt x="482" y="372"/>
                        </a:lnTo>
                        <a:lnTo>
                          <a:pt x="477" y="382"/>
                        </a:lnTo>
                        <a:lnTo>
                          <a:pt x="475" y="390"/>
                        </a:lnTo>
                        <a:lnTo>
                          <a:pt x="477" y="393"/>
                        </a:lnTo>
                        <a:lnTo>
                          <a:pt x="485" y="397"/>
                        </a:lnTo>
                        <a:lnTo>
                          <a:pt x="492" y="400"/>
                        </a:lnTo>
                        <a:lnTo>
                          <a:pt x="495" y="408"/>
                        </a:lnTo>
                        <a:lnTo>
                          <a:pt x="493" y="415"/>
                        </a:lnTo>
                        <a:lnTo>
                          <a:pt x="485" y="425"/>
                        </a:lnTo>
                        <a:lnTo>
                          <a:pt x="478" y="428"/>
                        </a:lnTo>
                        <a:lnTo>
                          <a:pt x="480" y="433"/>
                        </a:lnTo>
                        <a:lnTo>
                          <a:pt x="477" y="440"/>
                        </a:lnTo>
                        <a:lnTo>
                          <a:pt x="475" y="445"/>
                        </a:lnTo>
                        <a:lnTo>
                          <a:pt x="470" y="450"/>
                        </a:lnTo>
                        <a:lnTo>
                          <a:pt x="470" y="456"/>
                        </a:lnTo>
                        <a:lnTo>
                          <a:pt x="475" y="456"/>
                        </a:lnTo>
                        <a:lnTo>
                          <a:pt x="475" y="463"/>
                        </a:lnTo>
                        <a:lnTo>
                          <a:pt x="473" y="470"/>
                        </a:lnTo>
                        <a:lnTo>
                          <a:pt x="468" y="478"/>
                        </a:lnTo>
                        <a:lnTo>
                          <a:pt x="457" y="486"/>
                        </a:lnTo>
                        <a:lnTo>
                          <a:pt x="450" y="493"/>
                        </a:lnTo>
                        <a:lnTo>
                          <a:pt x="450" y="498"/>
                        </a:lnTo>
                        <a:lnTo>
                          <a:pt x="455" y="503"/>
                        </a:lnTo>
                        <a:lnTo>
                          <a:pt x="455" y="511"/>
                        </a:lnTo>
                        <a:lnTo>
                          <a:pt x="448" y="516"/>
                        </a:lnTo>
                        <a:lnTo>
                          <a:pt x="448" y="528"/>
                        </a:lnTo>
                        <a:lnTo>
                          <a:pt x="453" y="535"/>
                        </a:lnTo>
                        <a:lnTo>
                          <a:pt x="457" y="545"/>
                        </a:lnTo>
                        <a:lnTo>
                          <a:pt x="453" y="555"/>
                        </a:lnTo>
                        <a:lnTo>
                          <a:pt x="447" y="558"/>
                        </a:lnTo>
                        <a:lnTo>
                          <a:pt x="442" y="558"/>
                        </a:lnTo>
                        <a:lnTo>
                          <a:pt x="437" y="558"/>
                        </a:lnTo>
                        <a:lnTo>
                          <a:pt x="432" y="558"/>
                        </a:lnTo>
                        <a:lnTo>
                          <a:pt x="429" y="561"/>
                        </a:lnTo>
                        <a:lnTo>
                          <a:pt x="425" y="563"/>
                        </a:lnTo>
                        <a:lnTo>
                          <a:pt x="425" y="558"/>
                        </a:lnTo>
                        <a:lnTo>
                          <a:pt x="422" y="555"/>
                        </a:lnTo>
                        <a:lnTo>
                          <a:pt x="420" y="546"/>
                        </a:lnTo>
                        <a:lnTo>
                          <a:pt x="417" y="541"/>
                        </a:lnTo>
                        <a:lnTo>
                          <a:pt x="414" y="545"/>
                        </a:lnTo>
                        <a:lnTo>
                          <a:pt x="414" y="551"/>
                        </a:lnTo>
                        <a:lnTo>
                          <a:pt x="412" y="561"/>
                        </a:lnTo>
                        <a:lnTo>
                          <a:pt x="409" y="566"/>
                        </a:lnTo>
                        <a:lnTo>
                          <a:pt x="402" y="571"/>
                        </a:lnTo>
                        <a:lnTo>
                          <a:pt x="400" y="581"/>
                        </a:lnTo>
                        <a:lnTo>
                          <a:pt x="395" y="586"/>
                        </a:lnTo>
                        <a:lnTo>
                          <a:pt x="390" y="586"/>
                        </a:lnTo>
                        <a:lnTo>
                          <a:pt x="389" y="599"/>
                        </a:lnTo>
                        <a:lnTo>
                          <a:pt x="385" y="603"/>
                        </a:lnTo>
                        <a:lnTo>
                          <a:pt x="380" y="601"/>
                        </a:lnTo>
                        <a:lnTo>
                          <a:pt x="375" y="603"/>
                        </a:lnTo>
                        <a:lnTo>
                          <a:pt x="372" y="599"/>
                        </a:lnTo>
                        <a:lnTo>
                          <a:pt x="375" y="598"/>
                        </a:lnTo>
                        <a:lnTo>
                          <a:pt x="375" y="596"/>
                        </a:lnTo>
                        <a:lnTo>
                          <a:pt x="377" y="589"/>
                        </a:lnTo>
                        <a:lnTo>
                          <a:pt x="374" y="588"/>
                        </a:lnTo>
                        <a:lnTo>
                          <a:pt x="370" y="586"/>
                        </a:lnTo>
                        <a:lnTo>
                          <a:pt x="365" y="588"/>
                        </a:lnTo>
                        <a:lnTo>
                          <a:pt x="359" y="589"/>
                        </a:lnTo>
                        <a:lnTo>
                          <a:pt x="357" y="586"/>
                        </a:lnTo>
                        <a:lnTo>
                          <a:pt x="349" y="583"/>
                        </a:lnTo>
                        <a:lnTo>
                          <a:pt x="347" y="578"/>
                        </a:lnTo>
                        <a:lnTo>
                          <a:pt x="349" y="571"/>
                        </a:lnTo>
                        <a:lnTo>
                          <a:pt x="350" y="566"/>
                        </a:lnTo>
                        <a:lnTo>
                          <a:pt x="349" y="560"/>
                        </a:lnTo>
                        <a:lnTo>
                          <a:pt x="352" y="556"/>
                        </a:lnTo>
                        <a:lnTo>
                          <a:pt x="347" y="553"/>
                        </a:lnTo>
                        <a:lnTo>
                          <a:pt x="345" y="550"/>
                        </a:lnTo>
                        <a:lnTo>
                          <a:pt x="344" y="543"/>
                        </a:lnTo>
                        <a:lnTo>
                          <a:pt x="344" y="536"/>
                        </a:lnTo>
                        <a:lnTo>
                          <a:pt x="344" y="526"/>
                        </a:lnTo>
                        <a:lnTo>
                          <a:pt x="349" y="510"/>
                        </a:lnTo>
                        <a:lnTo>
                          <a:pt x="349" y="501"/>
                        </a:lnTo>
                        <a:lnTo>
                          <a:pt x="342" y="495"/>
                        </a:lnTo>
                        <a:lnTo>
                          <a:pt x="339" y="490"/>
                        </a:lnTo>
                        <a:lnTo>
                          <a:pt x="340" y="483"/>
                        </a:lnTo>
                        <a:lnTo>
                          <a:pt x="352" y="481"/>
                        </a:lnTo>
                        <a:lnTo>
                          <a:pt x="354" y="486"/>
                        </a:lnTo>
                        <a:lnTo>
                          <a:pt x="360" y="491"/>
                        </a:lnTo>
                        <a:lnTo>
                          <a:pt x="367" y="491"/>
                        </a:lnTo>
                        <a:lnTo>
                          <a:pt x="375" y="485"/>
                        </a:lnTo>
                        <a:lnTo>
                          <a:pt x="372" y="480"/>
                        </a:lnTo>
                        <a:lnTo>
                          <a:pt x="365" y="475"/>
                        </a:lnTo>
                        <a:lnTo>
                          <a:pt x="364" y="468"/>
                        </a:lnTo>
                        <a:lnTo>
                          <a:pt x="367" y="461"/>
                        </a:lnTo>
                        <a:lnTo>
                          <a:pt x="372" y="458"/>
                        </a:lnTo>
                        <a:lnTo>
                          <a:pt x="372" y="456"/>
                        </a:lnTo>
                        <a:lnTo>
                          <a:pt x="379" y="456"/>
                        </a:lnTo>
                        <a:lnTo>
                          <a:pt x="379" y="455"/>
                        </a:lnTo>
                        <a:lnTo>
                          <a:pt x="375" y="452"/>
                        </a:lnTo>
                        <a:lnTo>
                          <a:pt x="375" y="450"/>
                        </a:lnTo>
                        <a:lnTo>
                          <a:pt x="382" y="450"/>
                        </a:lnTo>
                        <a:lnTo>
                          <a:pt x="387" y="450"/>
                        </a:lnTo>
                        <a:lnTo>
                          <a:pt x="392" y="447"/>
                        </a:lnTo>
                        <a:lnTo>
                          <a:pt x="394" y="443"/>
                        </a:lnTo>
                        <a:lnTo>
                          <a:pt x="394" y="442"/>
                        </a:lnTo>
                        <a:lnTo>
                          <a:pt x="399" y="435"/>
                        </a:lnTo>
                        <a:lnTo>
                          <a:pt x="402" y="428"/>
                        </a:lnTo>
                        <a:lnTo>
                          <a:pt x="404" y="423"/>
                        </a:lnTo>
                        <a:lnTo>
                          <a:pt x="405" y="418"/>
                        </a:lnTo>
                        <a:lnTo>
                          <a:pt x="397" y="413"/>
                        </a:lnTo>
                        <a:lnTo>
                          <a:pt x="382" y="405"/>
                        </a:lnTo>
                        <a:lnTo>
                          <a:pt x="379" y="402"/>
                        </a:lnTo>
                        <a:lnTo>
                          <a:pt x="379" y="397"/>
                        </a:lnTo>
                        <a:lnTo>
                          <a:pt x="390" y="388"/>
                        </a:lnTo>
                        <a:lnTo>
                          <a:pt x="387" y="385"/>
                        </a:lnTo>
                        <a:lnTo>
                          <a:pt x="382" y="385"/>
                        </a:lnTo>
                        <a:lnTo>
                          <a:pt x="377" y="388"/>
                        </a:lnTo>
                        <a:lnTo>
                          <a:pt x="372" y="382"/>
                        </a:lnTo>
                        <a:lnTo>
                          <a:pt x="357" y="372"/>
                        </a:lnTo>
                        <a:lnTo>
                          <a:pt x="354" y="367"/>
                        </a:lnTo>
                        <a:lnTo>
                          <a:pt x="349" y="367"/>
                        </a:lnTo>
                        <a:lnTo>
                          <a:pt x="337" y="368"/>
                        </a:lnTo>
                        <a:lnTo>
                          <a:pt x="331" y="372"/>
                        </a:lnTo>
                        <a:lnTo>
                          <a:pt x="326" y="373"/>
                        </a:lnTo>
                        <a:lnTo>
                          <a:pt x="326" y="377"/>
                        </a:lnTo>
                        <a:lnTo>
                          <a:pt x="321" y="372"/>
                        </a:lnTo>
                        <a:lnTo>
                          <a:pt x="319" y="365"/>
                        </a:lnTo>
                        <a:lnTo>
                          <a:pt x="319" y="358"/>
                        </a:lnTo>
                        <a:lnTo>
                          <a:pt x="322" y="352"/>
                        </a:lnTo>
                        <a:lnTo>
                          <a:pt x="324" y="348"/>
                        </a:lnTo>
                        <a:lnTo>
                          <a:pt x="324" y="340"/>
                        </a:lnTo>
                        <a:lnTo>
                          <a:pt x="317" y="340"/>
                        </a:lnTo>
                        <a:lnTo>
                          <a:pt x="317" y="337"/>
                        </a:lnTo>
                        <a:lnTo>
                          <a:pt x="321" y="332"/>
                        </a:lnTo>
                        <a:lnTo>
                          <a:pt x="326" y="330"/>
                        </a:lnTo>
                        <a:lnTo>
                          <a:pt x="329" y="327"/>
                        </a:lnTo>
                        <a:lnTo>
                          <a:pt x="329" y="324"/>
                        </a:lnTo>
                        <a:lnTo>
                          <a:pt x="331" y="322"/>
                        </a:lnTo>
                        <a:lnTo>
                          <a:pt x="327" y="319"/>
                        </a:lnTo>
                        <a:lnTo>
                          <a:pt x="321" y="320"/>
                        </a:lnTo>
                        <a:lnTo>
                          <a:pt x="314" y="324"/>
                        </a:lnTo>
                        <a:lnTo>
                          <a:pt x="311" y="327"/>
                        </a:lnTo>
                        <a:lnTo>
                          <a:pt x="306" y="325"/>
                        </a:lnTo>
                        <a:lnTo>
                          <a:pt x="296" y="329"/>
                        </a:lnTo>
                        <a:lnTo>
                          <a:pt x="289" y="329"/>
                        </a:lnTo>
                        <a:lnTo>
                          <a:pt x="287" y="330"/>
                        </a:lnTo>
                        <a:lnTo>
                          <a:pt x="281" y="329"/>
                        </a:lnTo>
                        <a:lnTo>
                          <a:pt x="281" y="325"/>
                        </a:lnTo>
                        <a:lnTo>
                          <a:pt x="276" y="322"/>
                        </a:lnTo>
                        <a:lnTo>
                          <a:pt x="271" y="322"/>
                        </a:lnTo>
                        <a:lnTo>
                          <a:pt x="262" y="329"/>
                        </a:lnTo>
                        <a:lnTo>
                          <a:pt x="261" y="337"/>
                        </a:lnTo>
                        <a:lnTo>
                          <a:pt x="262" y="340"/>
                        </a:lnTo>
                        <a:lnTo>
                          <a:pt x="259" y="347"/>
                        </a:lnTo>
                        <a:lnTo>
                          <a:pt x="257" y="350"/>
                        </a:lnTo>
                        <a:lnTo>
                          <a:pt x="254" y="350"/>
                        </a:lnTo>
                        <a:lnTo>
                          <a:pt x="252" y="350"/>
                        </a:lnTo>
                        <a:lnTo>
                          <a:pt x="249" y="350"/>
                        </a:lnTo>
                        <a:lnTo>
                          <a:pt x="249" y="347"/>
                        </a:lnTo>
                        <a:lnTo>
                          <a:pt x="249" y="344"/>
                        </a:lnTo>
                        <a:lnTo>
                          <a:pt x="251" y="339"/>
                        </a:lnTo>
                        <a:lnTo>
                          <a:pt x="249" y="337"/>
                        </a:lnTo>
                        <a:lnTo>
                          <a:pt x="242" y="334"/>
                        </a:lnTo>
                        <a:lnTo>
                          <a:pt x="239" y="339"/>
                        </a:lnTo>
                        <a:lnTo>
                          <a:pt x="241" y="340"/>
                        </a:lnTo>
                        <a:lnTo>
                          <a:pt x="231" y="348"/>
                        </a:lnTo>
                        <a:lnTo>
                          <a:pt x="227" y="353"/>
                        </a:lnTo>
                        <a:lnTo>
                          <a:pt x="231" y="357"/>
                        </a:lnTo>
                        <a:lnTo>
                          <a:pt x="234" y="355"/>
                        </a:lnTo>
                        <a:lnTo>
                          <a:pt x="236" y="357"/>
                        </a:lnTo>
                        <a:lnTo>
                          <a:pt x="239" y="358"/>
                        </a:lnTo>
                        <a:lnTo>
                          <a:pt x="234" y="360"/>
                        </a:lnTo>
                        <a:lnTo>
                          <a:pt x="229" y="360"/>
                        </a:lnTo>
                        <a:lnTo>
                          <a:pt x="214" y="363"/>
                        </a:lnTo>
                        <a:lnTo>
                          <a:pt x="204" y="372"/>
                        </a:lnTo>
                        <a:lnTo>
                          <a:pt x="204" y="378"/>
                        </a:lnTo>
                        <a:lnTo>
                          <a:pt x="199" y="382"/>
                        </a:lnTo>
                        <a:lnTo>
                          <a:pt x="194" y="378"/>
                        </a:lnTo>
                        <a:lnTo>
                          <a:pt x="193" y="372"/>
                        </a:lnTo>
                        <a:lnTo>
                          <a:pt x="196" y="370"/>
                        </a:lnTo>
                        <a:lnTo>
                          <a:pt x="194" y="360"/>
                        </a:lnTo>
                        <a:lnTo>
                          <a:pt x="188" y="363"/>
                        </a:lnTo>
                        <a:lnTo>
                          <a:pt x="183" y="367"/>
                        </a:lnTo>
                        <a:lnTo>
                          <a:pt x="179" y="372"/>
                        </a:lnTo>
                        <a:lnTo>
                          <a:pt x="176" y="370"/>
                        </a:lnTo>
                        <a:lnTo>
                          <a:pt x="171" y="368"/>
                        </a:lnTo>
                        <a:lnTo>
                          <a:pt x="171" y="365"/>
                        </a:lnTo>
                        <a:lnTo>
                          <a:pt x="173" y="360"/>
                        </a:lnTo>
                        <a:lnTo>
                          <a:pt x="174" y="357"/>
                        </a:lnTo>
                        <a:lnTo>
                          <a:pt x="171" y="357"/>
                        </a:lnTo>
                        <a:lnTo>
                          <a:pt x="168" y="360"/>
                        </a:lnTo>
                        <a:lnTo>
                          <a:pt x="163" y="358"/>
                        </a:lnTo>
                        <a:lnTo>
                          <a:pt x="163" y="357"/>
                        </a:lnTo>
                        <a:lnTo>
                          <a:pt x="158" y="355"/>
                        </a:lnTo>
                        <a:lnTo>
                          <a:pt x="154" y="355"/>
                        </a:lnTo>
                        <a:lnTo>
                          <a:pt x="149" y="355"/>
                        </a:lnTo>
                        <a:lnTo>
                          <a:pt x="143" y="358"/>
                        </a:lnTo>
                        <a:lnTo>
                          <a:pt x="138" y="362"/>
                        </a:lnTo>
                        <a:lnTo>
                          <a:pt x="133" y="355"/>
                        </a:lnTo>
                        <a:lnTo>
                          <a:pt x="129" y="358"/>
                        </a:lnTo>
                        <a:lnTo>
                          <a:pt x="126" y="357"/>
                        </a:lnTo>
                        <a:lnTo>
                          <a:pt x="121" y="358"/>
                        </a:lnTo>
                        <a:lnTo>
                          <a:pt x="119" y="358"/>
                        </a:lnTo>
                        <a:lnTo>
                          <a:pt x="116" y="353"/>
                        </a:lnTo>
                        <a:lnTo>
                          <a:pt x="113" y="355"/>
                        </a:lnTo>
                        <a:lnTo>
                          <a:pt x="111" y="362"/>
                        </a:lnTo>
                        <a:lnTo>
                          <a:pt x="108" y="363"/>
                        </a:lnTo>
                        <a:lnTo>
                          <a:pt x="106" y="360"/>
                        </a:lnTo>
                        <a:lnTo>
                          <a:pt x="104" y="357"/>
                        </a:lnTo>
                        <a:lnTo>
                          <a:pt x="106" y="353"/>
                        </a:lnTo>
                        <a:lnTo>
                          <a:pt x="101" y="350"/>
                        </a:lnTo>
                        <a:lnTo>
                          <a:pt x="93" y="350"/>
                        </a:lnTo>
                        <a:lnTo>
                          <a:pt x="88" y="353"/>
                        </a:lnTo>
                        <a:lnTo>
                          <a:pt x="83" y="353"/>
                        </a:lnTo>
                        <a:lnTo>
                          <a:pt x="76" y="355"/>
                        </a:lnTo>
                        <a:lnTo>
                          <a:pt x="71" y="355"/>
                        </a:lnTo>
                        <a:lnTo>
                          <a:pt x="66" y="357"/>
                        </a:lnTo>
                        <a:lnTo>
                          <a:pt x="60" y="360"/>
                        </a:lnTo>
                        <a:lnTo>
                          <a:pt x="55" y="363"/>
                        </a:lnTo>
                        <a:lnTo>
                          <a:pt x="48" y="367"/>
                        </a:lnTo>
                        <a:lnTo>
                          <a:pt x="45" y="373"/>
                        </a:lnTo>
                        <a:lnTo>
                          <a:pt x="38" y="373"/>
                        </a:lnTo>
                        <a:lnTo>
                          <a:pt x="38" y="382"/>
                        </a:lnTo>
                        <a:lnTo>
                          <a:pt x="38" y="388"/>
                        </a:lnTo>
                        <a:lnTo>
                          <a:pt x="38" y="393"/>
                        </a:lnTo>
                        <a:lnTo>
                          <a:pt x="38" y="400"/>
                        </a:lnTo>
                        <a:lnTo>
                          <a:pt x="41" y="403"/>
                        </a:lnTo>
                        <a:lnTo>
                          <a:pt x="40" y="412"/>
                        </a:lnTo>
                        <a:lnTo>
                          <a:pt x="35" y="415"/>
                        </a:lnTo>
                        <a:lnTo>
                          <a:pt x="31" y="415"/>
                        </a:lnTo>
                        <a:lnTo>
                          <a:pt x="31" y="415"/>
                        </a:lnTo>
                        <a:lnTo>
                          <a:pt x="31" y="415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19" name="Freeform 1070"/>
                  <p:cNvSpPr>
                    <a:spLocks/>
                  </p:cNvSpPr>
                  <p:nvPr/>
                </p:nvSpPr>
                <p:spPr bwMode="auto">
                  <a:xfrm>
                    <a:off x="5994727" y="3395053"/>
                    <a:ext cx="181692" cy="301161"/>
                  </a:xfrm>
                  <a:custGeom>
                    <a:avLst/>
                    <a:gdLst>
                      <a:gd name="T0" fmla="*/ 126 w 146"/>
                      <a:gd name="T1" fmla="*/ 6 h 242"/>
                      <a:gd name="T2" fmla="*/ 129 w 146"/>
                      <a:gd name="T3" fmla="*/ 16 h 242"/>
                      <a:gd name="T4" fmla="*/ 131 w 146"/>
                      <a:gd name="T5" fmla="*/ 25 h 242"/>
                      <a:gd name="T6" fmla="*/ 129 w 146"/>
                      <a:gd name="T7" fmla="*/ 41 h 242"/>
                      <a:gd name="T8" fmla="*/ 139 w 146"/>
                      <a:gd name="T9" fmla="*/ 49 h 242"/>
                      <a:gd name="T10" fmla="*/ 146 w 146"/>
                      <a:gd name="T11" fmla="*/ 53 h 242"/>
                      <a:gd name="T12" fmla="*/ 142 w 146"/>
                      <a:gd name="T13" fmla="*/ 61 h 242"/>
                      <a:gd name="T14" fmla="*/ 146 w 146"/>
                      <a:gd name="T15" fmla="*/ 103 h 242"/>
                      <a:gd name="T16" fmla="*/ 142 w 146"/>
                      <a:gd name="T17" fmla="*/ 119 h 242"/>
                      <a:gd name="T18" fmla="*/ 136 w 146"/>
                      <a:gd name="T19" fmla="*/ 129 h 242"/>
                      <a:gd name="T20" fmla="*/ 122 w 146"/>
                      <a:gd name="T21" fmla="*/ 129 h 242"/>
                      <a:gd name="T22" fmla="*/ 109 w 146"/>
                      <a:gd name="T23" fmla="*/ 133 h 242"/>
                      <a:gd name="T24" fmla="*/ 101 w 146"/>
                      <a:gd name="T25" fmla="*/ 126 h 242"/>
                      <a:gd name="T26" fmla="*/ 99 w 146"/>
                      <a:gd name="T27" fmla="*/ 141 h 242"/>
                      <a:gd name="T28" fmla="*/ 106 w 146"/>
                      <a:gd name="T29" fmla="*/ 157 h 242"/>
                      <a:gd name="T30" fmla="*/ 93 w 146"/>
                      <a:gd name="T31" fmla="*/ 172 h 242"/>
                      <a:gd name="T32" fmla="*/ 84 w 146"/>
                      <a:gd name="T33" fmla="*/ 191 h 242"/>
                      <a:gd name="T34" fmla="*/ 94 w 146"/>
                      <a:gd name="T35" fmla="*/ 212 h 242"/>
                      <a:gd name="T36" fmla="*/ 83 w 146"/>
                      <a:gd name="T37" fmla="*/ 232 h 242"/>
                      <a:gd name="T38" fmla="*/ 71 w 146"/>
                      <a:gd name="T39" fmla="*/ 242 h 242"/>
                      <a:gd name="T40" fmla="*/ 58 w 146"/>
                      <a:gd name="T41" fmla="*/ 232 h 242"/>
                      <a:gd name="T42" fmla="*/ 54 w 146"/>
                      <a:gd name="T43" fmla="*/ 219 h 242"/>
                      <a:gd name="T44" fmla="*/ 39 w 146"/>
                      <a:gd name="T45" fmla="*/ 197 h 242"/>
                      <a:gd name="T46" fmla="*/ 34 w 146"/>
                      <a:gd name="T47" fmla="*/ 204 h 242"/>
                      <a:gd name="T48" fmla="*/ 36 w 146"/>
                      <a:gd name="T49" fmla="*/ 216 h 242"/>
                      <a:gd name="T50" fmla="*/ 38 w 146"/>
                      <a:gd name="T51" fmla="*/ 227 h 242"/>
                      <a:gd name="T52" fmla="*/ 29 w 146"/>
                      <a:gd name="T53" fmla="*/ 221 h 242"/>
                      <a:gd name="T54" fmla="*/ 26 w 146"/>
                      <a:gd name="T55" fmla="*/ 207 h 242"/>
                      <a:gd name="T56" fmla="*/ 21 w 146"/>
                      <a:gd name="T57" fmla="*/ 189 h 242"/>
                      <a:gd name="T58" fmla="*/ 13 w 146"/>
                      <a:gd name="T59" fmla="*/ 169 h 242"/>
                      <a:gd name="T60" fmla="*/ 0 w 146"/>
                      <a:gd name="T61" fmla="*/ 152 h 242"/>
                      <a:gd name="T62" fmla="*/ 0 w 146"/>
                      <a:gd name="T63" fmla="*/ 141 h 242"/>
                      <a:gd name="T64" fmla="*/ 1 w 146"/>
                      <a:gd name="T65" fmla="*/ 128 h 242"/>
                      <a:gd name="T66" fmla="*/ 8 w 146"/>
                      <a:gd name="T67" fmla="*/ 111 h 242"/>
                      <a:gd name="T68" fmla="*/ 11 w 146"/>
                      <a:gd name="T69" fmla="*/ 99 h 242"/>
                      <a:gd name="T70" fmla="*/ 23 w 146"/>
                      <a:gd name="T71" fmla="*/ 88 h 242"/>
                      <a:gd name="T72" fmla="*/ 26 w 146"/>
                      <a:gd name="T73" fmla="*/ 71 h 242"/>
                      <a:gd name="T74" fmla="*/ 39 w 146"/>
                      <a:gd name="T75" fmla="*/ 79 h 242"/>
                      <a:gd name="T76" fmla="*/ 54 w 146"/>
                      <a:gd name="T77" fmla="*/ 69 h 242"/>
                      <a:gd name="T78" fmla="*/ 63 w 146"/>
                      <a:gd name="T79" fmla="*/ 61 h 242"/>
                      <a:gd name="T80" fmla="*/ 71 w 146"/>
                      <a:gd name="T81" fmla="*/ 59 h 242"/>
                      <a:gd name="T82" fmla="*/ 78 w 146"/>
                      <a:gd name="T83" fmla="*/ 53 h 242"/>
                      <a:gd name="T84" fmla="*/ 83 w 146"/>
                      <a:gd name="T85" fmla="*/ 61 h 242"/>
                      <a:gd name="T86" fmla="*/ 91 w 146"/>
                      <a:gd name="T87" fmla="*/ 64 h 242"/>
                      <a:gd name="T88" fmla="*/ 93 w 146"/>
                      <a:gd name="T89" fmla="*/ 49 h 242"/>
                      <a:gd name="T90" fmla="*/ 89 w 146"/>
                      <a:gd name="T91" fmla="*/ 39 h 242"/>
                      <a:gd name="T92" fmla="*/ 96 w 146"/>
                      <a:gd name="T93" fmla="*/ 34 h 242"/>
                      <a:gd name="T94" fmla="*/ 104 w 146"/>
                      <a:gd name="T95" fmla="*/ 26 h 242"/>
                      <a:gd name="T96" fmla="*/ 114 w 146"/>
                      <a:gd name="T97" fmla="*/ 26 h 242"/>
                      <a:gd name="T98" fmla="*/ 117 w 146"/>
                      <a:gd name="T99" fmla="*/ 8 h 242"/>
                      <a:gd name="T100" fmla="*/ 126 w 146"/>
                      <a:gd name="T101" fmla="*/ 0 h 242"/>
                      <a:gd name="T102" fmla="*/ 126 w 146"/>
                      <a:gd name="T103" fmla="*/ 0 h 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46" h="242">
                        <a:moveTo>
                          <a:pt x="126" y="0"/>
                        </a:moveTo>
                        <a:lnTo>
                          <a:pt x="126" y="6"/>
                        </a:lnTo>
                        <a:lnTo>
                          <a:pt x="126" y="11"/>
                        </a:lnTo>
                        <a:lnTo>
                          <a:pt x="129" y="16"/>
                        </a:lnTo>
                        <a:lnTo>
                          <a:pt x="134" y="20"/>
                        </a:lnTo>
                        <a:lnTo>
                          <a:pt x="131" y="25"/>
                        </a:lnTo>
                        <a:lnTo>
                          <a:pt x="132" y="31"/>
                        </a:lnTo>
                        <a:lnTo>
                          <a:pt x="129" y="41"/>
                        </a:lnTo>
                        <a:lnTo>
                          <a:pt x="129" y="48"/>
                        </a:lnTo>
                        <a:lnTo>
                          <a:pt x="139" y="49"/>
                        </a:lnTo>
                        <a:lnTo>
                          <a:pt x="141" y="53"/>
                        </a:lnTo>
                        <a:lnTo>
                          <a:pt x="146" y="53"/>
                        </a:lnTo>
                        <a:lnTo>
                          <a:pt x="146" y="56"/>
                        </a:lnTo>
                        <a:lnTo>
                          <a:pt x="142" y="61"/>
                        </a:lnTo>
                        <a:lnTo>
                          <a:pt x="144" y="88"/>
                        </a:lnTo>
                        <a:lnTo>
                          <a:pt x="146" y="103"/>
                        </a:lnTo>
                        <a:lnTo>
                          <a:pt x="141" y="108"/>
                        </a:lnTo>
                        <a:lnTo>
                          <a:pt x="142" y="119"/>
                        </a:lnTo>
                        <a:lnTo>
                          <a:pt x="139" y="128"/>
                        </a:lnTo>
                        <a:lnTo>
                          <a:pt x="136" y="129"/>
                        </a:lnTo>
                        <a:lnTo>
                          <a:pt x="129" y="123"/>
                        </a:lnTo>
                        <a:lnTo>
                          <a:pt x="122" y="129"/>
                        </a:lnTo>
                        <a:lnTo>
                          <a:pt x="116" y="134"/>
                        </a:lnTo>
                        <a:lnTo>
                          <a:pt x="109" y="133"/>
                        </a:lnTo>
                        <a:lnTo>
                          <a:pt x="106" y="126"/>
                        </a:lnTo>
                        <a:lnTo>
                          <a:pt x="101" y="126"/>
                        </a:lnTo>
                        <a:lnTo>
                          <a:pt x="101" y="133"/>
                        </a:lnTo>
                        <a:lnTo>
                          <a:pt x="99" y="141"/>
                        </a:lnTo>
                        <a:lnTo>
                          <a:pt x="103" y="151"/>
                        </a:lnTo>
                        <a:lnTo>
                          <a:pt x="106" y="157"/>
                        </a:lnTo>
                        <a:lnTo>
                          <a:pt x="101" y="164"/>
                        </a:lnTo>
                        <a:lnTo>
                          <a:pt x="93" y="172"/>
                        </a:lnTo>
                        <a:lnTo>
                          <a:pt x="89" y="179"/>
                        </a:lnTo>
                        <a:lnTo>
                          <a:pt x="84" y="191"/>
                        </a:lnTo>
                        <a:lnTo>
                          <a:pt x="89" y="201"/>
                        </a:lnTo>
                        <a:lnTo>
                          <a:pt x="94" y="212"/>
                        </a:lnTo>
                        <a:lnTo>
                          <a:pt x="88" y="229"/>
                        </a:lnTo>
                        <a:lnTo>
                          <a:pt x="83" y="232"/>
                        </a:lnTo>
                        <a:lnTo>
                          <a:pt x="74" y="236"/>
                        </a:lnTo>
                        <a:lnTo>
                          <a:pt x="71" y="242"/>
                        </a:lnTo>
                        <a:lnTo>
                          <a:pt x="66" y="236"/>
                        </a:lnTo>
                        <a:lnTo>
                          <a:pt x="58" y="232"/>
                        </a:lnTo>
                        <a:lnTo>
                          <a:pt x="56" y="227"/>
                        </a:lnTo>
                        <a:lnTo>
                          <a:pt x="54" y="219"/>
                        </a:lnTo>
                        <a:lnTo>
                          <a:pt x="46" y="206"/>
                        </a:lnTo>
                        <a:lnTo>
                          <a:pt x="39" y="197"/>
                        </a:lnTo>
                        <a:lnTo>
                          <a:pt x="36" y="197"/>
                        </a:lnTo>
                        <a:lnTo>
                          <a:pt x="34" y="204"/>
                        </a:lnTo>
                        <a:lnTo>
                          <a:pt x="33" y="209"/>
                        </a:lnTo>
                        <a:lnTo>
                          <a:pt x="36" y="216"/>
                        </a:lnTo>
                        <a:lnTo>
                          <a:pt x="41" y="224"/>
                        </a:lnTo>
                        <a:lnTo>
                          <a:pt x="38" y="227"/>
                        </a:lnTo>
                        <a:lnTo>
                          <a:pt x="33" y="226"/>
                        </a:lnTo>
                        <a:lnTo>
                          <a:pt x="29" y="221"/>
                        </a:lnTo>
                        <a:lnTo>
                          <a:pt x="28" y="214"/>
                        </a:lnTo>
                        <a:lnTo>
                          <a:pt x="26" y="207"/>
                        </a:lnTo>
                        <a:lnTo>
                          <a:pt x="24" y="196"/>
                        </a:lnTo>
                        <a:lnTo>
                          <a:pt x="21" y="189"/>
                        </a:lnTo>
                        <a:lnTo>
                          <a:pt x="16" y="176"/>
                        </a:lnTo>
                        <a:lnTo>
                          <a:pt x="13" y="169"/>
                        </a:lnTo>
                        <a:lnTo>
                          <a:pt x="6" y="159"/>
                        </a:lnTo>
                        <a:lnTo>
                          <a:pt x="0" y="152"/>
                        </a:lnTo>
                        <a:lnTo>
                          <a:pt x="3" y="147"/>
                        </a:lnTo>
                        <a:lnTo>
                          <a:pt x="0" y="141"/>
                        </a:lnTo>
                        <a:lnTo>
                          <a:pt x="1" y="137"/>
                        </a:lnTo>
                        <a:lnTo>
                          <a:pt x="1" y="128"/>
                        </a:lnTo>
                        <a:lnTo>
                          <a:pt x="4" y="119"/>
                        </a:lnTo>
                        <a:lnTo>
                          <a:pt x="8" y="111"/>
                        </a:lnTo>
                        <a:lnTo>
                          <a:pt x="4" y="109"/>
                        </a:lnTo>
                        <a:lnTo>
                          <a:pt x="11" y="99"/>
                        </a:lnTo>
                        <a:lnTo>
                          <a:pt x="18" y="91"/>
                        </a:lnTo>
                        <a:lnTo>
                          <a:pt x="23" y="88"/>
                        </a:lnTo>
                        <a:lnTo>
                          <a:pt x="21" y="78"/>
                        </a:lnTo>
                        <a:lnTo>
                          <a:pt x="26" y="71"/>
                        </a:lnTo>
                        <a:lnTo>
                          <a:pt x="29" y="76"/>
                        </a:lnTo>
                        <a:lnTo>
                          <a:pt x="39" y="79"/>
                        </a:lnTo>
                        <a:lnTo>
                          <a:pt x="48" y="74"/>
                        </a:lnTo>
                        <a:lnTo>
                          <a:pt x="54" y="69"/>
                        </a:lnTo>
                        <a:lnTo>
                          <a:pt x="59" y="56"/>
                        </a:lnTo>
                        <a:lnTo>
                          <a:pt x="63" y="61"/>
                        </a:lnTo>
                        <a:lnTo>
                          <a:pt x="69" y="64"/>
                        </a:lnTo>
                        <a:lnTo>
                          <a:pt x="71" y="59"/>
                        </a:lnTo>
                        <a:lnTo>
                          <a:pt x="71" y="51"/>
                        </a:lnTo>
                        <a:lnTo>
                          <a:pt x="78" y="53"/>
                        </a:lnTo>
                        <a:lnTo>
                          <a:pt x="83" y="56"/>
                        </a:lnTo>
                        <a:lnTo>
                          <a:pt x="83" y="61"/>
                        </a:lnTo>
                        <a:lnTo>
                          <a:pt x="86" y="66"/>
                        </a:lnTo>
                        <a:lnTo>
                          <a:pt x="91" y="64"/>
                        </a:lnTo>
                        <a:lnTo>
                          <a:pt x="93" y="58"/>
                        </a:lnTo>
                        <a:lnTo>
                          <a:pt x="93" y="49"/>
                        </a:lnTo>
                        <a:lnTo>
                          <a:pt x="89" y="46"/>
                        </a:lnTo>
                        <a:lnTo>
                          <a:pt x="89" y="39"/>
                        </a:lnTo>
                        <a:lnTo>
                          <a:pt x="91" y="31"/>
                        </a:lnTo>
                        <a:lnTo>
                          <a:pt x="96" y="34"/>
                        </a:lnTo>
                        <a:lnTo>
                          <a:pt x="99" y="28"/>
                        </a:lnTo>
                        <a:lnTo>
                          <a:pt x="104" y="26"/>
                        </a:lnTo>
                        <a:lnTo>
                          <a:pt x="109" y="29"/>
                        </a:lnTo>
                        <a:lnTo>
                          <a:pt x="114" y="26"/>
                        </a:lnTo>
                        <a:lnTo>
                          <a:pt x="117" y="20"/>
                        </a:lnTo>
                        <a:lnTo>
                          <a:pt x="117" y="8"/>
                        </a:lnTo>
                        <a:lnTo>
                          <a:pt x="122" y="3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0" name="Freeform 1072"/>
                  <p:cNvSpPr>
                    <a:spLocks/>
                  </p:cNvSpPr>
                  <p:nvPr/>
                </p:nvSpPr>
                <p:spPr bwMode="auto">
                  <a:xfrm>
                    <a:off x="6167708" y="3401276"/>
                    <a:ext cx="199116" cy="448009"/>
                  </a:xfrm>
                  <a:custGeom>
                    <a:avLst/>
                    <a:gdLst>
                      <a:gd name="T0" fmla="*/ 151 w 160"/>
                      <a:gd name="T1" fmla="*/ 199 h 360"/>
                      <a:gd name="T2" fmla="*/ 156 w 160"/>
                      <a:gd name="T3" fmla="*/ 176 h 360"/>
                      <a:gd name="T4" fmla="*/ 153 w 160"/>
                      <a:gd name="T5" fmla="*/ 157 h 360"/>
                      <a:gd name="T6" fmla="*/ 153 w 160"/>
                      <a:gd name="T7" fmla="*/ 141 h 360"/>
                      <a:gd name="T8" fmla="*/ 156 w 160"/>
                      <a:gd name="T9" fmla="*/ 113 h 360"/>
                      <a:gd name="T10" fmla="*/ 151 w 160"/>
                      <a:gd name="T11" fmla="*/ 93 h 360"/>
                      <a:gd name="T12" fmla="*/ 146 w 160"/>
                      <a:gd name="T13" fmla="*/ 71 h 360"/>
                      <a:gd name="T14" fmla="*/ 145 w 160"/>
                      <a:gd name="T15" fmla="*/ 71 h 360"/>
                      <a:gd name="T16" fmla="*/ 136 w 160"/>
                      <a:gd name="T17" fmla="*/ 61 h 360"/>
                      <a:gd name="T18" fmla="*/ 125 w 160"/>
                      <a:gd name="T19" fmla="*/ 56 h 360"/>
                      <a:gd name="T20" fmla="*/ 118 w 160"/>
                      <a:gd name="T21" fmla="*/ 58 h 360"/>
                      <a:gd name="T22" fmla="*/ 108 w 160"/>
                      <a:gd name="T23" fmla="*/ 59 h 360"/>
                      <a:gd name="T24" fmla="*/ 98 w 160"/>
                      <a:gd name="T25" fmla="*/ 56 h 360"/>
                      <a:gd name="T26" fmla="*/ 96 w 160"/>
                      <a:gd name="T27" fmla="*/ 39 h 360"/>
                      <a:gd name="T28" fmla="*/ 96 w 160"/>
                      <a:gd name="T29" fmla="*/ 24 h 360"/>
                      <a:gd name="T30" fmla="*/ 87 w 160"/>
                      <a:gd name="T31" fmla="*/ 16 h 360"/>
                      <a:gd name="T32" fmla="*/ 75 w 160"/>
                      <a:gd name="T33" fmla="*/ 16 h 360"/>
                      <a:gd name="T34" fmla="*/ 68 w 160"/>
                      <a:gd name="T35" fmla="*/ 16 h 360"/>
                      <a:gd name="T36" fmla="*/ 65 w 160"/>
                      <a:gd name="T37" fmla="*/ 3 h 360"/>
                      <a:gd name="T38" fmla="*/ 58 w 160"/>
                      <a:gd name="T39" fmla="*/ 10 h 360"/>
                      <a:gd name="T40" fmla="*/ 43 w 160"/>
                      <a:gd name="T41" fmla="*/ 39 h 360"/>
                      <a:gd name="T42" fmla="*/ 32 w 160"/>
                      <a:gd name="T43" fmla="*/ 58 h 360"/>
                      <a:gd name="T44" fmla="*/ 18 w 160"/>
                      <a:gd name="T45" fmla="*/ 61 h 360"/>
                      <a:gd name="T46" fmla="*/ 20 w 160"/>
                      <a:gd name="T47" fmla="*/ 48 h 360"/>
                      <a:gd name="T48" fmla="*/ 5 w 160"/>
                      <a:gd name="T49" fmla="*/ 51 h 360"/>
                      <a:gd name="T50" fmla="*/ 0 w 160"/>
                      <a:gd name="T51" fmla="*/ 103 h 360"/>
                      <a:gd name="T52" fmla="*/ 10 w 160"/>
                      <a:gd name="T53" fmla="*/ 123 h 360"/>
                      <a:gd name="T54" fmla="*/ 12 w 160"/>
                      <a:gd name="T55" fmla="*/ 149 h 360"/>
                      <a:gd name="T56" fmla="*/ 20 w 160"/>
                      <a:gd name="T57" fmla="*/ 161 h 360"/>
                      <a:gd name="T58" fmla="*/ 20 w 160"/>
                      <a:gd name="T59" fmla="*/ 179 h 360"/>
                      <a:gd name="T60" fmla="*/ 25 w 160"/>
                      <a:gd name="T61" fmla="*/ 204 h 360"/>
                      <a:gd name="T62" fmla="*/ 30 w 160"/>
                      <a:gd name="T63" fmla="*/ 229 h 360"/>
                      <a:gd name="T64" fmla="*/ 38 w 160"/>
                      <a:gd name="T65" fmla="*/ 245 h 360"/>
                      <a:gd name="T66" fmla="*/ 50 w 160"/>
                      <a:gd name="T67" fmla="*/ 274 h 360"/>
                      <a:gd name="T68" fmla="*/ 60 w 160"/>
                      <a:gd name="T69" fmla="*/ 314 h 360"/>
                      <a:gd name="T70" fmla="*/ 70 w 160"/>
                      <a:gd name="T71" fmla="*/ 335 h 360"/>
                      <a:gd name="T72" fmla="*/ 72 w 160"/>
                      <a:gd name="T73" fmla="*/ 358 h 360"/>
                      <a:gd name="T74" fmla="*/ 83 w 160"/>
                      <a:gd name="T75" fmla="*/ 355 h 360"/>
                      <a:gd name="T76" fmla="*/ 93 w 160"/>
                      <a:gd name="T77" fmla="*/ 340 h 360"/>
                      <a:gd name="T78" fmla="*/ 105 w 160"/>
                      <a:gd name="T79" fmla="*/ 350 h 360"/>
                      <a:gd name="T80" fmla="*/ 123 w 160"/>
                      <a:gd name="T81" fmla="*/ 353 h 360"/>
                      <a:gd name="T82" fmla="*/ 128 w 160"/>
                      <a:gd name="T83" fmla="*/ 339 h 360"/>
                      <a:gd name="T84" fmla="*/ 131 w 160"/>
                      <a:gd name="T85" fmla="*/ 325 h 360"/>
                      <a:gd name="T86" fmla="*/ 140 w 160"/>
                      <a:gd name="T87" fmla="*/ 317 h 360"/>
                      <a:gd name="T88" fmla="*/ 136 w 160"/>
                      <a:gd name="T89" fmla="*/ 287 h 360"/>
                      <a:gd name="T90" fmla="*/ 131 w 160"/>
                      <a:gd name="T91" fmla="*/ 260 h 360"/>
                      <a:gd name="T92" fmla="*/ 125 w 160"/>
                      <a:gd name="T93" fmla="*/ 247 h 360"/>
                      <a:gd name="T94" fmla="*/ 125 w 160"/>
                      <a:gd name="T95" fmla="*/ 219 h 360"/>
                      <a:gd name="T96" fmla="*/ 131 w 160"/>
                      <a:gd name="T97" fmla="*/ 199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0" h="360">
                        <a:moveTo>
                          <a:pt x="131" y="199"/>
                        </a:moveTo>
                        <a:lnTo>
                          <a:pt x="141" y="201"/>
                        </a:lnTo>
                        <a:lnTo>
                          <a:pt x="151" y="199"/>
                        </a:lnTo>
                        <a:lnTo>
                          <a:pt x="155" y="191"/>
                        </a:lnTo>
                        <a:lnTo>
                          <a:pt x="156" y="184"/>
                        </a:lnTo>
                        <a:lnTo>
                          <a:pt x="156" y="176"/>
                        </a:lnTo>
                        <a:lnTo>
                          <a:pt x="153" y="167"/>
                        </a:lnTo>
                        <a:lnTo>
                          <a:pt x="156" y="161"/>
                        </a:lnTo>
                        <a:lnTo>
                          <a:pt x="153" y="157"/>
                        </a:lnTo>
                        <a:lnTo>
                          <a:pt x="155" y="151"/>
                        </a:lnTo>
                        <a:lnTo>
                          <a:pt x="153" y="146"/>
                        </a:lnTo>
                        <a:lnTo>
                          <a:pt x="153" y="141"/>
                        </a:lnTo>
                        <a:lnTo>
                          <a:pt x="156" y="134"/>
                        </a:lnTo>
                        <a:lnTo>
                          <a:pt x="160" y="123"/>
                        </a:lnTo>
                        <a:lnTo>
                          <a:pt x="156" y="113"/>
                        </a:lnTo>
                        <a:lnTo>
                          <a:pt x="155" y="104"/>
                        </a:lnTo>
                        <a:lnTo>
                          <a:pt x="155" y="98"/>
                        </a:lnTo>
                        <a:lnTo>
                          <a:pt x="151" y="93"/>
                        </a:lnTo>
                        <a:lnTo>
                          <a:pt x="153" y="86"/>
                        </a:lnTo>
                        <a:lnTo>
                          <a:pt x="151" y="78"/>
                        </a:lnTo>
                        <a:lnTo>
                          <a:pt x="146" y="71"/>
                        </a:lnTo>
                        <a:lnTo>
                          <a:pt x="148" y="68"/>
                        </a:lnTo>
                        <a:lnTo>
                          <a:pt x="146" y="66"/>
                        </a:lnTo>
                        <a:lnTo>
                          <a:pt x="145" y="71"/>
                        </a:lnTo>
                        <a:lnTo>
                          <a:pt x="143" y="64"/>
                        </a:lnTo>
                        <a:lnTo>
                          <a:pt x="141" y="58"/>
                        </a:lnTo>
                        <a:lnTo>
                          <a:pt x="136" y="61"/>
                        </a:lnTo>
                        <a:lnTo>
                          <a:pt x="133" y="58"/>
                        </a:lnTo>
                        <a:lnTo>
                          <a:pt x="130" y="58"/>
                        </a:lnTo>
                        <a:lnTo>
                          <a:pt x="125" y="56"/>
                        </a:lnTo>
                        <a:lnTo>
                          <a:pt x="123" y="61"/>
                        </a:lnTo>
                        <a:lnTo>
                          <a:pt x="121" y="61"/>
                        </a:lnTo>
                        <a:lnTo>
                          <a:pt x="118" y="58"/>
                        </a:lnTo>
                        <a:lnTo>
                          <a:pt x="115" y="58"/>
                        </a:lnTo>
                        <a:lnTo>
                          <a:pt x="113" y="61"/>
                        </a:lnTo>
                        <a:lnTo>
                          <a:pt x="108" y="59"/>
                        </a:lnTo>
                        <a:lnTo>
                          <a:pt x="108" y="58"/>
                        </a:lnTo>
                        <a:lnTo>
                          <a:pt x="103" y="56"/>
                        </a:lnTo>
                        <a:lnTo>
                          <a:pt x="98" y="56"/>
                        </a:lnTo>
                        <a:lnTo>
                          <a:pt x="93" y="49"/>
                        </a:lnTo>
                        <a:lnTo>
                          <a:pt x="95" y="46"/>
                        </a:lnTo>
                        <a:lnTo>
                          <a:pt x="96" y="39"/>
                        </a:lnTo>
                        <a:lnTo>
                          <a:pt x="96" y="33"/>
                        </a:lnTo>
                        <a:lnTo>
                          <a:pt x="95" y="29"/>
                        </a:lnTo>
                        <a:lnTo>
                          <a:pt x="96" y="24"/>
                        </a:lnTo>
                        <a:lnTo>
                          <a:pt x="96" y="21"/>
                        </a:lnTo>
                        <a:lnTo>
                          <a:pt x="93" y="15"/>
                        </a:lnTo>
                        <a:lnTo>
                          <a:pt x="87" y="16"/>
                        </a:lnTo>
                        <a:lnTo>
                          <a:pt x="83" y="16"/>
                        </a:lnTo>
                        <a:lnTo>
                          <a:pt x="80" y="15"/>
                        </a:lnTo>
                        <a:lnTo>
                          <a:pt x="75" y="16"/>
                        </a:lnTo>
                        <a:lnTo>
                          <a:pt x="72" y="20"/>
                        </a:lnTo>
                        <a:lnTo>
                          <a:pt x="68" y="21"/>
                        </a:lnTo>
                        <a:lnTo>
                          <a:pt x="68" y="16"/>
                        </a:lnTo>
                        <a:lnTo>
                          <a:pt x="67" y="13"/>
                        </a:lnTo>
                        <a:lnTo>
                          <a:pt x="65" y="6"/>
                        </a:lnTo>
                        <a:lnTo>
                          <a:pt x="65" y="3"/>
                        </a:lnTo>
                        <a:lnTo>
                          <a:pt x="60" y="0"/>
                        </a:lnTo>
                        <a:lnTo>
                          <a:pt x="55" y="3"/>
                        </a:lnTo>
                        <a:lnTo>
                          <a:pt x="58" y="10"/>
                        </a:lnTo>
                        <a:lnTo>
                          <a:pt x="52" y="26"/>
                        </a:lnTo>
                        <a:lnTo>
                          <a:pt x="45" y="28"/>
                        </a:lnTo>
                        <a:lnTo>
                          <a:pt x="43" y="39"/>
                        </a:lnTo>
                        <a:lnTo>
                          <a:pt x="37" y="44"/>
                        </a:lnTo>
                        <a:lnTo>
                          <a:pt x="33" y="44"/>
                        </a:lnTo>
                        <a:lnTo>
                          <a:pt x="32" y="58"/>
                        </a:lnTo>
                        <a:lnTo>
                          <a:pt x="28" y="61"/>
                        </a:lnTo>
                        <a:lnTo>
                          <a:pt x="23" y="59"/>
                        </a:lnTo>
                        <a:lnTo>
                          <a:pt x="18" y="61"/>
                        </a:lnTo>
                        <a:lnTo>
                          <a:pt x="15" y="58"/>
                        </a:lnTo>
                        <a:lnTo>
                          <a:pt x="18" y="56"/>
                        </a:lnTo>
                        <a:lnTo>
                          <a:pt x="20" y="48"/>
                        </a:lnTo>
                        <a:lnTo>
                          <a:pt x="13" y="44"/>
                        </a:lnTo>
                        <a:lnTo>
                          <a:pt x="5" y="46"/>
                        </a:lnTo>
                        <a:lnTo>
                          <a:pt x="5" y="51"/>
                        </a:lnTo>
                        <a:lnTo>
                          <a:pt x="3" y="54"/>
                        </a:lnTo>
                        <a:lnTo>
                          <a:pt x="5" y="98"/>
                        </a:lnTo>
                        <a:lnTo>
                          <a:pt x="0" y="103"/>
                        </a:lnTo>
                        <a:lnTo>
                          <a:pt x="3" y="114"/>
                        </a:lnTo>
                        <a:lnTo>
                          <a:pt x="7" y="116"/>
                        </a:lnTo>
                        <a:lnTo>
                          <a:pt x="10" y="123"/>
                        </a:lnTo>
                        <a:lnTo>
                          <a:pt x="8" y="128"/>
                        </a:lnTo>
                        <a:lnTo>
                          <a:pt x="7" y="131"/>
                        </a:lnTo>
                        <a:lnTo>
                          <a:pt x="12" y="149"/>
                        </a:lnTo>
                        <a:lnTo>
                          <a:pt x="15" y="157"/>
                        </a:lnTo>
                        <a:lnTo>
                          <a:pt x="17" y="157"/>
                        </a:lnTo>
                        <a:lnTo>
                          <a:pt x="20" y="161"/>
                        </a:lnTo>
                        <a:lnTo>
                          <a:pt x="25" y="167"/>
                        </a:lnTo>
                        <a:lnTo>
                          <a:pt x="27" y="177"/>
                        </a:lnTo>
                        <a:lnTo>
                          <a:pt x="20" y="179"/>
                        </a:lnTo>
                        <a:lnTo>
                          <a:pt x="15" y="182"/>
                        </a:lnTo>
                        <a:lnTo>
                          <a:pt x="20" y="192"/>
                        </a:lnTo>
                        <a:lnTo>
                          <a:pt x="25" y="204"/>
                        </a:lnTo>
                        <a:lnTo>
                          <a:pt x="25" y="219"/>
                        </a:lnTo>
                        <a:lnTo>
                          <a:pt x="27" y="224"/>
                        </a:lnTo>
                        <a:lnTo>
                          <a:pt x="30" y="229"/>
                        </a:lnTo>
                        <a:lnTo>
                          <a:pt x="33" y="234"/>
                        </a:lnTo>
                        <a:lnTo>
                          <a:pt x="35" y="237"/>
                        </a:lnTo>
                        <a:lnTo>
                          <a:pt x="38" y="245"/>
                        </a:lnTo>
                        <a:lnTo>
                          <a:pt x="47" y="254"/>
                        </a:lnTo>
                        <a:lnTo>
                          <a:pt x="48" y="262"/>
                        </a:lnTo>
                        <a:lnTo>
                          <a:pt x="50" y="274"/>
                        </a:lnTo>
                        <a:lnTo>
                          <a:pt x="53" y="285"/>
                        </a:lnTo>
                        <a:lnTo>
                          <a:pt x="58" y="304"/>
                        </a:lnTo>
                        <a:lnTo>
                          <a:pt x="60" y="314"/>
                        </a:lnTo>
                        <a:lnTo>
                          <a:pt x="65" y="327"/>
                        </a:lnTo>
                        <a:lnTo>
                          <a:pt x="67" y="335"/>
                        </a:lnTo>
                        <a:lnTo>
                          <a:pt x="70" y="335"/>
                        </a:lnTo>
                        <a:lnTo>
                          <a:pt x="72" y="345"/>
                        </a:lnTo>
                        <a:lnTo>
                          <a:pt x="70" y="353"/>
                        </a:lnTo>
                        <a:lnTo>
                          <a:pt x="72" y="358"/>
                        </a:lnTo>
                        <a:lnTo>
                          <a:pt x="77" y="360"/>
                        </a:lnTo>
                        <a:lnTo>
                          <a:pt x="80" y="357"/>
                        </a:lnTo>
                        <a:lnTo>
                          <a:pt x="83" y="355"/>
                        </a:lnTo>
                        <a:lnTo>
                          <a:pt x="83" y="344"/>
                        </a:lnTo>
                        <a:lnTo>
                          <a:pt x="87" y="339"/>
                        </a:lnTo>
                        <a:lnTo>
                          <a:pt x="93" y="340"/>
                        </a:lnTo>
                        <a:lnTo>
                          <a:pt x="100" y="344"/>
                        </a:lnTo>
                        <a:lnTo>
                          <a:pt x="106" y="347"/>
                        </a:lnTo>
                        <a:lnTo>
                          <a:pt x="105" y="350"/>
                        </a:lnTo>
                        <a:lnTo>
                          <a:pt x="115" y="357"/>
                        </a:lnTo>
                        <a:lnTo>
                          <a:pt x="118" y="350"/>
                        </a:lnTo>
                        <a:lnTo>
                          <a:pt x="123" y="353"/>
                        </a:lnTo>
                        <a:lnTo>
                          <a:pt x="125" y="348"/>
                        </a:lnTo>
                        <a:lnTo>
                          <a:pt x="123" y="345"/>
                        </a:lnTo>
                        <a:lnTo>
                          <a:pt x="128" y="339"/>
                        </a:lnTo>
                        <a:lnTo>
                          <a:pt x="133" y="339"/>
                        </a:lnTo>
                        <a:lnTo>
                          <a:pt x="130" y="334"/>
                        </a:lnTo>
                        <a:lnTo>
                          <a:pt x="131" y="325"/>
                        </a:lnTo>
                        <a:lnTo>
                          <a:pt x="136" y="325"/>
                        </a:lnTo>
                        <a:lnTo>
                          <a:pt x="143" y="322"/>
                        </a:lnTo>
                        <a:lnTo>
                          <a:pt x="140" y="317"/>
                        </a:lnTo>
                        <a:lnTo>
                          <a:pt x="140" y="304"/>
                        </a:lnTo>
                        <a:lnTo>
                          <a:pt x="141" y="294"/>
                        </a:lnTo>
                        <a:lnTo>
                          <a:pt x="136" y="287"/>
                        </a:lnTo>
                        <a:lnTo>
                          <a:pt x="135" y="280"/>
                        </a:lnTo>
                        <a:lnTo>
                          <a:pt x="130" y="272"/>
                        </a:lnTo>
                        <a:lnTo>
                          <a:pt x="131" y="260"/>
                        </a:lnTo>
                        <a:lnTo>
                          <a:pt x="125" y="259"/>
                        </a:lnTo>
                        <a:lnTo>
                          <a:pt x="125" y="254"/>
                        </a:lnTo>
                        <a:lnTo>
                          <a:pt x="125" y="247"/>
                        </a:lnTo>
                        <a:lnTo>
                          <a:pt x="123" y="239"/>
                        </a:lnTo>
                        <a:lnTo>
                          <a:pt x="123" y="236"/>
                        </a:lnTo>
                        <a:lnTo>
                          <a:pt x="125" y="219"/>
                        </a:lnTo>
                        <a:lnTo>
                          <a:pt x="125" y="204"/>
                        </a:lnTo>
                        <a:lnTo>
                          <a:pt x="131" y="199"/>
                        </a:lnTo>
                        <a:lnTo>
                          <a:pt x="131" y="199"/>
                        </a:lnTo>
                        <a:lnTo>
                          <a:pt x="131" y="19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1" name="Freeform 1074"/>
                  <p:cNvSpPr>
                    <a:spLocks/>
                  </p:cNvSpPr>
                  <p:nvPr/>
                </p:nvSpPr>
                <p:spPr bwMode="auto">
                  <a:xfrm>
                    <a:off x="6280955" y="3167315"/>
                    <a:ext cx="276272" cy="331029"/>
                  </a:xfrm>
                  <a:custGeom>
                    <a:avLst/>
                    <a:gdLst>
                      <a:gd name="T0" fmla="*/ 30 w 222"/>
                      <a:gd name="T1" fmla="*/ 76 h 266"/>
                      <a:gd name="T2" fmla="*/ 27 w 222"/>
                      <a:gd name="T3" fmla="*/ 93 h 266"/>
                      <a:gd name="T4" fmla="*/ 27 w 222"/>
                      <a:gd name="T5" fmla="*/ 106 h 266"/>
                      <a:gd name="T6" fmla="*/ 20 w 222"/>
                      <a:gd name="T7" fmla="*/ 126 h 266"/>
                      <a:gd name="T8" fmla="*/ 2 w 222"/>
                      <a:gd name="T9" fmla="*/ 146 h 266"/>
                      <a:gd name="T10" fmla="*/ 0 w 222"/>
                      <a:gd name="T11" fmla="*/ 164 h 266"/>
                      <a:gd name="T12" fmla="*/ 9 w 222"/>
                      <a:gd name="T13" fmla="*/ 193 h 266"/>
                      <a:gd name="T14" fmla="*/ 5 w 222"/>
                      <a:gd name="T15" fmla="*/ 211 h 266"/>
                      <a:gd name="T16" fmla="*/ 4 w 222"/>
                      <a:gd name="T17" fmla="*/ 222 h 266"/>
                      <a:gd name="T18" fmla="*/ 2 w 222"/>
                      <a:gd name="T19" fmla="*/ 241 h 266"/>
                      <a:gd name="T20" fmla="*/ 17 w 222"/>
                      <a:gd name="T21" fmla="*/ 249 h 266"/>
                      <a:gd name="T22" fmla="*/ 25 w 222"/>
                      <a:gd name="T23" fmla="*/ 247 h 266"/>
                      <a:gd name="T24" fmla="*/ 34 w 222"/>
                      <a:gd name="T25" fmla="*/ 246 h 266"/>
                      <a:gd name="T26" fmla="*/ 44 w 222"/>
                      <a:gd name="T27" fmla="*/ 251 h 266"/>
                      <a:gd name="T28" fmla="*/ 49 w 222"/>
                      <a:gd name="T29" fmla="*/ 239 h 266"/>
                      <a:gd name="T30" fmla="*/ 67 w 222"/>
                      <a:gd name="T31" fmla="*/ 254 h 266"/>
                      <a:gd name="T32" fmla="*/ 82 w 222"/>
                      <a:gd name="T33" fmla="*/ 254 h 266"/>
                      <a:gd name="T34" fmla="*/ 105 w 222"/>
                      <a:gd name="T35" fmla="*/ 247 h 266"/>
                      <a:gd name="T36" fmla="*/ 122 w 222"/>
                      <a:gd name="T37" fmla="*/ 251 h 266"/>
                      <a:gd name="T38" fmla="*/ 147 w 222"/>
                      <a:gd name="T39" fmla="*/ 259 h 266"/>
                      <a:gd name="T40" fmla="*/ 158 w 222"/>
                      <a:gd name="T41" fmla="*/ 261 h 266"/>
                      <a:gd name="T42" fmla="*/ 167 w 222"/>
                      <a:gd name="T43" fmla="*/ 237 h 266"/>
                      <a:gd name="T44" fmla="*/ 167 w 222"/>
                      <a:gd name="T45" fmla="*/ 221 h 266"/>
                      <a:gd name="T46" fmla="*/ 173 w 222"/>
                      <a:gd name="T47" fmla="*/ 204 h 266"/>
                      <a:gd name="T48" fmla="*/ 177 w 222"/>
                      <a:gd name="T49" fmla="*/ 184 h 266"/>
                      <a:gd name="T50" fmla="*/ 187 w 222"/>
                      <a:gd name="T51" fmla="*/ 164 h 266"/>
                      <a:gd name="T52" fmla="*/ 195 w 222"/>
                      <a:gd name="T53" fmla="*/ 151 h 266"/>
                      <a:gd name="T54" fmla="*/ 198 w 222"/>
                      <a:gd name="T55" fmla="*/ 133 h 266"/>
                      <a:gd name="T56" fmla="*/ 205 w 222"/>
                      <a:gd name="T57" fmla="*/ 126 h 266"/>
                      <a:gd name="T58" fmla="*/ 213 w 222"/>
                      <a:gd name="T59" fmla="*/ 101 h 266"/>
                      <a:gd name="T60" fmla="*/ 220 w 222"/>
                      <a:gd name="T61" fmla="*/ 85 h 266"/>
                      <a:gd name="T62" fmla="*/ 212 w 222"/>
                      <a:gd name="T63" fmla="*/ 70 h 266"/>
                      <a:gd name="T64" fmla="*/ 195 w 222"/>
                      <a:gd name="T65" fmla="*/ 61 h 266"/>
                      <a:gd name="T66" fmla="*/ 203 w 222"/>
                      <a:gd name="T67" fmla="*/ 36 h 266"/>
                      <a:gd name="T68" fmla="*/ 183 w 222"/>
                      <a:gd name="T69" fmla="*/ 16 h 266"/>
                      <a:gd name="T70" fmla="*/ 185 w 222"/>
                      <a:gd name="T71" fmla="*/ 0 h 266"/>
                      <a:gd name="T72" fmla="*/ 173 w 222"/>
                      <a:gd name="T73" fmla="*/ 8 h 266"/>
                      <a:gd name="T74" fmla="*/ 162 w 222"/>
                      <a:gd name="T75" fmla="*/ 21 h 266"/>
                      <a:gd name="T76" fmla="*/ 143 w 222"/>
                      <a:gd name="T77" fmla="*/ 28 h 266"/>
                      <a:gd name="T78" fmla="*/ 127 w 222"/>
                      <a:gd name="T79" fmla="*/ 28 h 266"/>
                      <a:gd name="T80" fmla="*/ 107 w 222"/>
                      <a:gd name="T81" fmla="*/ 23 h 266"/>
                      <a:gd name="T82" fmla="*/ 89 w 222"/>
                      <a:gd name="T83" fmla="*/ 28 h 266"/>
                      <a:gd name="T84" fmla="*/ 87 w 222"/>
                      <a:gd name="T85" fmla="*/ 36 h 266"/>
                      <a:gd name="T86" fmla="*/ 84 w 222"/>
                      <a:gd name="T87" fmla="*/ 48 h 266"/>
                      <a:gd name="T88" fmla="*/ 72 w 222"/>
                      <a:gd name="T89" fmla="*/ 68 h 266"/>
                      <a:gd name="T90" fmla="*/ 59 w 222"/>
                      <a:gd name="T91" fmla="*/ 71 h 266"/>
                      <a:gd name="T92" fmla="*/ 44 w 222"/>
                      <a:gd name="T93" fmla="*/ 66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22" h="266">
                        <a:moveTo>
                          <a:pt x="44" y="66"/>
                        </a:moveTo>
                        <a:lnTo>
                          <a:pt x="37" y="73"/>
                        </a:lnTo>
                        <a:lnTo>
                          <a:pt x="30" y="76"/>
                        </a:lnTo>
                        <a:lnTo>
                          <a:pt x="34" y="83"/>
                        </a:lnTo>
                        <a:lnTo>
                          <a:pt x="29" y="86"/>
                        </a:lnTo>
                        <a:lnTo>
                          <a:pt x="27" y="93"/>
                        </a:lnTo>
                        <a:lnTo>
                          <a:pt x="22" y="98"/>
                        </a:lnTo>
                        <a:lnTo>
                          <a:pt x="22" y="104"/>
                        </a:lnTo>
                        <a:lnTo>
                          <a:pt x="27" y="106"/>
                        </a:lnTo>
                        <a:lnTo>
                          <a:pt x="27" y="113"/>
                        </a:lnTo>
                        <a:lnTo>
                          <a:pt x="27" y="118"/>
                        </a:lnTo>
                        <a:lnTo>
                          <a:pt x="20" y="126"/>
                        </a:lnTo>
                        <a:lnTo>
                          <a:pt x="9" y="134"/>
                        </a:lnTo>
                        <a:lnTo>
                          <a:pt x="2" y="139"/>
                        </a:lnTo>
                        <a:lnTo>
                          <a:pt x="2" y="146"/>
                        </a:lnTo>
                        <a:lnTo>
                          <a:pt x="9" y="153"/>
                        </a:lnTo>
                        <a:lnTo>
                          <a:pt x="7" y="159"/>
                        </a:lnTo>
                        <a:lnTo>
                          <a:pt x="0" y="164"/>
                        </a:lnTo>
                        <a:lnTo>
                          <a:pt x="0" y="176"/>
                        </a:lnTo>
                        <a:lnTo>
                          <a:pt x="5" y="184"/>
                        </a:lnTo>
                        <a:lnTo>
                          <a:pt x="9" y="193"/>
                        </a:lnTo>
                        <a:lnTo>
                          <a:pt x="7" y="201"/>
                        </a:lnTo>
                        <a:lnTo>
                          <a:pt x="2" y="204"/>
                        </a:lnTo>
                        <a:lnTo>
                          <a:pt x="5" y="211"/>
                        </a:lnTo>
                        <a:lnTo>
                          <a:pt x="5" y="214"/>
                        </a:lnTo>
                        <a:lnTo>
                          <a:pt x="2" y="219"/>
                        </a:lnTo>
                        <a:lnTo>
                          <a:pt x="4" y="222"/>
                        </a:lnTo>
                        <a:lnTo>
                          <a:pt x="5" y="229"/>
                        </a:lnTo>
                        <a:lnTo>
                          <a:pt x="2" y="236"/>
                        </a:lnTo>
                        <a:lnTo>
                          <a:pt x="2" y="241"/>
                        </a:lnTo>
                        <a:lnTo>
                          <a:pt x="5" y="246"/>
                        </a:lnTo>
                        <a:lnTo>
                          <a:pt x="15" y="246"/>
                        </a:lnTo>
                        <a:lnTo>
                          <a:pt x="17" y="249"/>
                        </a:lnTo>
                        <a:lnTo>
                          <a:pt x="20" y="251"/>
                        </a:lnTo>
                        <a:lnTo>
                          <a:pt x="22" y="249"/>
                        </a:lnTo>
                        <a:lnTo>
                          <a:pt x="25" y="247"/>
                        </a:lnTo>
                        <a:lnTo>
                          <a:pt x="29" y="251"/>
                        </a:lnTo>
                        <a:lnTo>
                          <a:pt x="30" y="251"/>
                        </a:lnTo>
                        <a:lnTo>
                          <a:pt x="34" y="246"/>
                        </a:lnTo>
                        <a:lnTo>
                          <a:pt x="37" y="247"/>
                        </a:lnTo>
                        <a:lnTo>
                          <a:pt x="42" y="247"/>
                        </a:lnTo>
                        <a:lnTo>
                          <a:pt x="44" y="251"/>
                        </a:lnTo>
                        <a:lnTo>
                          <a:pt x="49" y="247"/>
                        </a:lnTo>
                        <a:lnTo>
                          <a:pt x="47" y="241"/>
                        </a:lnTo>
                        <a:lnTo>
                          <a:pt x="49" y="239"/>
                        </a:lnTo>
                        <a:lnTo>
                          <a:pt x="57" y="241"/>
                        </a:lnTo>
                        <a:lnTo>
                          <a:pt x="65" y="247"/>
                        </a:lnTo>
                        <a:lnTo>
                          <a:pt x="67" y="254"/>
                        </a:lnTo>
                        <a:lnTo>
                          <a:pt x="69" y="257"/>
                        </a:lnTo>
                        <a:lnTo>
                          <a:pt x="74" y="257"/>
                        </a:lnTo>
                        <a:lnTo>
                          <a:pt x="82" y="254"/>
                        </a:lnTo>
                        <a:lnTo>
                          <a:pt x="89" y="247"/>
                        </a:lnTo>
                        <a:lnTo>
                          <a:pt x="97" y="246"/>
                        </a:lnTo>
                        <a:lnTo>
                          <a:pt x="105" y="247"/>
                        </a:lnTo>
                        <a:lnTo>
                          <a:pt x="109" y="252"/>
                        </a:lnTo>
                        <a:lnTo>
                          <a:pt x="117" y="256"/>
                        </a:lnTo>
                        <a:lnTo>
                          <a:pt x="122" y="251"/>
                        </a:lnTo>
                        <a:lnTo>
                          <a:pt x="130" y="252"/>
                        </a:lnTo>
                        <a:lnTo>
                          <a:pt x="135" y="254"/>
                        </a:lnTo>
                        <a:lnTo>
                          <a:pt x="147" y="259"/>
                        </a:lnTo>
                        <a:lnTo>
                          <a:pt x="152" y="262"/>
                        </a:lnTo>
                        <a:lnTo>
                          <a:pt x="157" y="266"/>
                        </a:lnTo>
                        <a:lnTo>
                          <a:pt x="158" y="261"/>
                        </a:lnTo>
                        <a:lnTo>
                          <a:pt x="162" y="251"/>
                        </a:lnTo>
                        <a:lnTo>
                          <a:pt x="163" y="244"/>
                        </a:lnTo>
                        <a:lnTo>
                          <a:pt x="167" y="237"/>
                        </a:lnTo>
                        <a:lnTo>
                          <a:pt x="170" y="232"/>
                        </a:lnTo>
                        <a:lnTo>
                          <a:pt x="168" y="226"/>
                        </a:lnTo>
                        <a:lnTo>
                          <a:pt x="167" y="221"/>
                        </a:lnTo>
                        <a:lnTo>
                          <a:pt x="172" y="216"/>
                        </a:lnTo>
                        <a:lnTo>
                          <a:pt x="172" y="211"/>
                        </a:lnTo>
                        <a:lnTo>
                          <a:pt x="173" y="204"/>
                        </a:lnTo>
                        <a:lnTo>
                          <a:pt x="173" y="196"/>
                        </a:lnTo>
                        <a:lnTo>
                          <a:pt x="178" y="191"/>
                        </a:lnTo>
                        <a:lnTo>
                          <a:pt x="177" y="184"/>
                        </a:lnTo>
                        <a:lnTo>
                          <a:pt x="183" y="179"/>
                        </a:lnTo>
                        <a:lnTo>
                          <a:pt x="185" y="174"/>
                        </a:lnTo>
                        <a:lnTo>
                          <a:pt x="187" y="164"/>
                        </a:lnTo>
                        <a:lnTo>
                          <a:pt x="188" y="159"/>
                        </a:lnTo>
                        <a:lnTo>
                          <a:pt x="190" y="154"/>
                        </a:lnTo>
                        <a:lnTo>
                          <a:pt x="195" y="151"/>
                        </a:lnTo>
                        <a:lnTo>
                          <a:pt x="197" y="143"/>
                        </a:lnTo>
                        <a:lnTo>
                          <a:pt x="197" y="138"/>
                        </a:lnTo>
                        <a:lnTo>
                          <a:pt x="198" y="133"/>
                        </a:lnTo>
                        <a:lnTo>
                          <a:pt x="205" y="133"/>
                        </a:lnTo>
                        <a:lnTo>
                          <a:pt x="208" y="131"/>
                        </a:lnTo>
                        <a:lnTo>
                          <a:pt x="205" y="126"/>
                        </a:lnTo>
                        <a:lnTo>
                          <a:pt x="208" y="116"/>
                        </a:lnTo>
                        <a:lnTo>
                          <a:pt x="212" y="109"/>
                        </a:lnTo>
                        <a:lnTo>
                          <a:pt x="213" y="101"/>
                        </a:lnTo>
                        <a:lnTo>
                          <a:pt x="213" y="93"/>
                        </a:lnTo>
                        <a:lnTo>
                          <a:pt x="218" y="88"/>
                        </a:lnTo>
                        <a:lnTo>
                          <a:pt x="220" y="85"/>
                        </a:lnTo>
                        <a:lnTo>
                          <a:pt x="222" y="76"/>
                        </a:lnTo>
                        <a:lnTo>
                          <a:pt x="220" y="75"/>
                        </a:lnTo>
                        <a:lnTo>
                          <a:pt x="212" y="70"/>
                        </a:lnTo>
                        <a:lnTo>
                          <a:pt x="207" y="68"/>
                        </a:lnTo>
                        <a:lnTo>
                          <a:pt x="198" y="66"/>
                        </a:lnTo>
                        <a:lnTo>
                          <a:pt x="195" y="61"/>
                        </a:lnTo>
                        <a:lnTo>
                          <a:pt x="195" y="55"/>
                        </a:lnTo>
                        <a:lnTo>
                          <a:pt x="200" y="45"/>
                        </a:lnTo>
                        <a:lnTo>
                          <a:pt x="203" y="36"/>
                        </a:lnTo>
                        <a:lnTo>
                          <a:pt x="200" y="31"/>
                        </a:lnTo>
                        <a:lnTo>
                          <a:pt x="183" y="23"/>
                        </a:lnTo>
                        <a:lnTo>
                          <a:pt x="183" y="16"/>
                        </a:lnTo>
                        <a:lnTo>
                          <a:pt x="187" y="10"/>
                        </a:lnTo>
                        <a:lnTo>
                          <a:pt x="187" y="3"/>
                        </a:lnTo>
                        <a:lnTo>
                          <a:pt x="185" y="0"/>
                        </a:lnTo>
                        <a:lnTo>
                          <a:pt x="183" y="0"/>
                        </a:lnTo>
                        <a:lnTo>
                          <a:pt x="178" y="6"/>
                        </a:lnTo>
                        <a:lnTo>
                          <a:pt x="173" y="8"/>
                        </a:lnTo>
                        <a:lnTo>
                          <a:pt x="170" y="13"/>
                        </a:lnTo>
                        <a:lnTo>
                          <a:pt x="168" y="18"/>
                        </a:lnTo>
                        <a:lnTo>
                          <a:pt x="162" y="21"/>
                        </a:lnTo>
                        <a:lnTo>
                          <a:pt x="157" y="25"/>
                        </a:lnTo>
                        <a:lnTo>
                          <a:pt x="152" y="26"/>
                        </a:lnTo>
                        <a:lnTo>
                          <a:pt x="143" y="28"/>
                        </a:lnTo>
                        <a:lnTo>
                          <a:pt x="138" y="28"/>
                        </a:lnTo>
                        <a:lnTo>
                          <a:pt x="133" y="26"/>
                        </a:lnTo>
                        <a:lnTo>
                          <a:pt x="127" y="28"/>
                        </a:lnTo>
                        <a:lnTo>
                          <a:pt x="122" y="23"/>
                        </a:lnTo>
                        <a:lnTo>
                          <a:pt x="117" y="21"/>
                        </a:lnTo>
                        <a:lnTo>
                          <a:pt x="107" y="23"/>
                        </a:lnTo>
                        <a:lnTo>
                          <a:pt x="102" y="25"/>
                        </a:lnTo>
                        <a:lnTo>
                          <a:pt x="94" y="25"/>
                        </a:lnTo>
                        <a:lnTo>
                          <a:pt x="89" y="28"/>
                        </a:lnTo>
                        <a:lnTo>
                          <a:pt x="84" y="31"/>
                        </a:lnTo>
                        <a:lnTo>
                          <a:pt x="82" y="36"/>
                        </a:lnTo>
                        <a:lnTo>
                          <a:pt x="87" y="36"/>
                        </a:lnTo>
                        <a:lnTo>
                          <a:pt x="89" y="40"/>
                        </a:lnTo>
                        <a:lnTo>
                          <a:pt x="84" y="43"/>
                        </a:lnTo>
                        <a:lnTo>
                          <a:pt x="84" y="48"/>
                        </a:lnTo>
                        <a:lnTo>
                          <a:pt x="82" y="53"/>
                        </a:lnTo>
                        <a:lnTo>
                          <a:pt x="77" y="58"/>
                        </a:lnTo>
                        <a:lnTo>
                          <a:pt x="72" y="68"/>
                        </a:lnTo>
                        <a:lnTo>
                          <a:pt x="70" y="75"/>
                        </a:lnTo>
                        <a:lnTo>
                          <a:pt x="69" y="76"/>
                        </a:lnTo>
                        <a:lnTo>
                          <a:pt x="59" y="71"/>
                        </a:lnTo>
                        <a:lnTo>
                          <a:pt x="52" y="71"/>
                        </a:lnTo>
                        <a:lnTo>
                          <a:pt x="45" y="70"/>
                        </a:lnTo>
                        <a:lnTo>
                          <a:pt x="44" y="66"/>
                        </a:lnTo>
                        <a:lnTo>
                          <a:pt x="44" y="66"/>
                        </a:lnTo>
                        <a:lnTo>
                          <a:pt x="44" y="6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Freeform 1076"/>
                  <p:cNvSpPr>
                    <a:spLocks/>
                  </p:cNvSpPr>
                  <p:nvPr/>
                </p:nvSpPr>
                <p:spPr bwMode="auto">
                  <a:xfrm>
                    <a:off x="6314556" y="2912199"/>
                    <a:ext cx="289961" cy="349696"/>
                  </a:xfrm>
                  <a:custGeom>
                    <a:avLst/>
                    <a:gdLst>
                      <a:gd name="T0" fmla="*/ 116 w 233"/>
                      <a:gd name="T1" fmla="*/ 92 h 281"/>
                      <a:gd name="T2" fmla="*/ 108 w 233"/>
                      <a:gd name="T3" fmla="*/ 90 h 281"/>
                      <a:gd name="T4" fmla="*/ 100 w 233"/>
                      <a:gd name="T5" fmla="*/ 92 h 281"/>
                      <a:gd name="T6" fmla="*/ 91 w 233"/>
                      <a:gd name="T7" fmla="*/ 113 h 281"/>
                      <a:gd name="T8" fmla="*/ 77 w 233"/>
                      <a:gd name="T9" fmla="*/ 148 h 281"/>
                      <a:gd name="T10" fmla="*/ 75 w 233"/>
                      <a:gd name="T11" fmla="*/ 167 h 281"/>
                      <a:gd name="T12" fmla="*/ 70 w 233"/>
                      <a:gd name="T13" fmla="*/ 187 h 281"/>
                      <a:gd name="T14" fmla="*/ 62 w 233"/>
                      <a:gd name="T15" fmla="*/ 187 h 281"/>
                      <a:gd name="T16" fmla="*/ 55 w 233"/>
                      <a:gd name="T17" fmla="*/ 180 h 281"/>
                      <a:gd name="T18" fmla="*/ 48 w 233"/>
                      <a:gd name="T19" fmla="*/ 175 h 281"/>
                      <a:gd name="T20" fmla="*/ 40 w 233"/>
                      <a:gd name="T21" fmla="*/ 192 h 281"/>
                      <a:gd name="T22" fmla="*/ 13 w 233"/>
                      <a:gd name="T23" fmla="*/ 220 h 281"/>
                      <a:gd name="T24" fmla="*/ 0 w 233"/>
                      <a:gd name="T25" fmla="*/ 241 h 281"/>
                      <a:gd name="T26" fmla="*/ 18 w 233"/>
                      <a:gd name="T27" fmla="*/ 251 h 281"/>
                      <a:gd name="T28" fmla="*/ 15 w 233"/>
                      <a:gd name="T29" fmla="*/ 271 h 281"/>
                      <a:gd name="T30" fmla="*/ 42 w 233"/>
                      <a:gd name="T31" fmla="*/ 281 h 281"/>
                      <a:gd name="T32" fmla="*/ 48 w 233"/>
                      <a:gd name="T33" fmla="*/ 261 h 281"/>
                      <a:gd name="T34" fmla="*/ 57 w 233"/>
                      <a:gd name="T35" fmla="*/ 248 h 281"/>
                      <a:gd name="T36" fmla="*/ 55 w 233"/>
                      <a:gd name="T37" fmla="*/ 240 h 281"/>
                      <a:gd name="T38" fmla="*/ 67 w 233"/>
                      <a:gd name="T39" fmla="*/ 230 h 281"/>
                      <a:gd name="T40" fmla="*/ 88 w 233"/>
                      <a:gd name="T41" fmla="*/ 226 h 281"/>
                      <a:gd name="T42" fmla="*/ 105 w 233"/>
                      <a:gd name="T43" fmla="*/ 230 h 281"/>
                      <a:gd name="T44" fmla="*/ 125 w 233"/>
                      <a:gd name="T45" fmla="*/ 230 h 281"/>
                      <a:gd name="T46" fmla="*/ 145 w 233"/>
                      <a:gd name="T47" fmla="*/ 211 h 281"/>
                      <a:gd name="T48" fmla="*/ 158 w 233"/>
                      <a:gd name="T49" fmla="*/ 203 h 281"/>
                      <a:gd name="T50" fmla="*/ 155 w 233"/>
                      <a:gd name="T51" fmla="*/ 220 h 281"/>
                      <a:gd name="T52" fmla="*/ 175 w 233"/>
                      <a:gd name="T53" fmla="*/ 241 h 281"/>
                      <a:gd name="T54" fmla="*/ 181 w 233"/>
                      <a:gd name="T55" fmla="*/ 226 h 281"/>
                      <a:gd name="T56" fmla="*/ 204 w 233"/>
                      <a:gd name="T57" fmla="*/ 203 h 281"/>
                      <a:gd name="T58" fmla="*/ 219 w 233"/>
                      <a:gd name="T59" fmla="*/ 177 h 281"/>
                      <a:gd name="T60" fmla="*/ 218 w 233"/>
                      <a:gd name="T61" fmla="*/ 153 h 281"/>
                      <a:gd name="T62" fmla="*/ 229 w 233"/>
                      <a:gd name="T63" fmla="*/ 130 h 281"/>
                      <a:gd name="T64" fmla="*/ 224 w 233"/>
                      <a:gd name="T65" fmla="*/ 120 h 281"/>
                      <a:gd name="T66" fmla="*/ 221 w 233"/>
                      <a:gd name="T67" fmla="*/ 105 h 281"/>
                      <a:gd name="T68" fmla="*/ 214 w 233"/>
                      <a:gd name="T69" fmla="*/ 84 h 281"/>
                      <a:gd name="T70" fmla="*/ 218 w 233"/>
                      <a:gd name="T71" fmla="*/ 60 h 281"/>
                      <a:gd name="T72" fmla="*/ 226 w 233"/>
                      <a:gd name="T73" fmla="*/ 39 h 281"/>
                      <a:gd name="T74" fmla="*/ 221 w 233"/>
                      <a:gd name="T75" fmla="*/ 20 h 281"/>
                      <a:gd name="T76" fmla="*/ 218 w 233"/>
                      <a:gd name="T77" fmla="*/ 4 h 281"/>
                      <a:gd name="T78" fmla="*/ 203 w 233"/>
                      <a:gd name="T79" fmla="*/ 12 h 281"/>
                      <a:gd name="T80" fmla="*/ 188 w 233"/>
                      <a:gd name="T81" fmla="*/ 15 h 281"/>
                      <a:gd name="T82" fmla="*/ 175 w 233"/>
                      <a:gd name="T83" fmla="*/ 29 h 281"/>
                      <a:gd name="T84" fmla="*/ 151 w 233"/>
                      <a:gd name="T85" fmla="*/ 54 h 281"/>
                      <a:gd name="T86" fmla="*/ 133 w 233"/>
                      <a:gd name="T87" fmla="*/ 60 h 281"/>
                      <a:gd name="T88" fmla="*/ 123 w 233"/>
                      <a:gd name="T89" fmla="*/ 79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33" h="281">
                        <a:moveTo>
                          <a:pt x="123" y="79"/>
                        </a:moveTo>
                        <a:lnTo>
                          <a:pt x="121" y="85"/>
                        </a:lnTo>
                        <a:lnTo>
                          <a:pt x="116" y="92"/>
                        </a:lnTo>
                        <a:lnTo>
                          <a:pt x="111" y="97"/>
                        </a:lnTo>
                        <a:lnTo>
                          <a:pt x="108" y="93"/>
                        </a:lnTo>
                        <a:lnTo>
                          <a:pt x="108" y="90"/>
                        </a:lnTo>
                        <a:lnTo>
                          <a:pt x="110" y="84"/>
                        </a:lnTo>
                        <a:lnTo>
                          <a:pt x="106" y="82"/>
                        </a:lnTo>
                        <a:lnTo>
                          <a:pt x="100" y="92"/>
                        </a:lnTo>
                        <a:lnTo>
                          <a:pt x="95" y="98"/>
                        </a:lnTo>
                        <a:lnTo>
                          <a:pt x="95" y="103"/>
                        </a:lnTo>
                        <a:lnTo>
                          <a:pt x="91" y="113"/>
                        </a:lnTo>
                        <a:lnTo>
                          <a:pt x="78" y="133"/>
                        </a:lnTo>
                        <a:lnTo>
                          <a:pt x="75" y="143"/>
                        </a:lnTo>
                        <a:lnTo>
                          <a:pt x="77" y="148"/>
                        </a:lnTo>
                        <a:lnTo>
                          <a:pt x="78" y="155"/>
                        </a:lnTo>
                        <a:lnTo>
                          <a:pt x="77" y="160"/>
                        </a:lnTo>
                        <a:lnTo>
                          <a:pt x="75" y="167"/>
                        </a:lnTo>
                        <a:lnTo>
                          <a:pt x="82" y="172"/>
                        </a:lnTo>
                        <a:lnTo>
                          <a:pt x="77" y="180"/>
                        </a:lnTo>
                        <a:lnTo>
                          <a:pt x="70" y="187"/>
                        </a:lnTo>
                        <a:lnTo>
                          <a:pt x="70" y="190"/>
                        </a:lnTo>
                        <a:lnTo>
                          <a:pt x="67" y="188"/>
                        </a:lnTo>
                        <a:lnTo>
                          <a:pt x="62" y="187"/>
                        </a:lnTo>
                        <a:lnTo>
                          <a:pt x="58" y="192"/>
                        </a:lnTo>
                        <a:lnTo>
                          <a:pt x="55" y="190"/>
                        </a:lnTo>
                        <a:lnTo>
                          <a:pt x="55" y="180"/>
                        </a:lnTo>
                        <a:lnTo>
                          <a:pt x="57" y="173"/>
                        </a:lnTo>
                        <a:lnTo>
                          <a:pt x="53" y="172"/>
                        </a:lnTo>
                        <a:lnTo>
                          <a:pt x="48" y="175"/>
                        </a:lnTo>
                        <a:lnTo>
                          <a:pt x="43" y="180"/>
                        </a:lnTo>
                        <a:lnTo>
                          <a:pt x="40" y="185"/>
                        </a:lnTo>
                        <a:lnTo>
                          <a:pt x="40" y="192"/>
                        </a:lnTo>
                        <a:lnTo>
                          <a:pt x="35" y="192"/>
                        </a:lnTo>
                        <a:lnTo>
                          <a:pt x="25" y="205"/>
                        </a:lnTo>
                        <a:lnTo>
                          <a:pt x="13" y="220"/>
                        </a:lnTo>
                        <a:lnTo>
                          <a:pt x="8" y="223"/>
                        </a:lnTo>
                        <a:lnTo>
                          <a:pt x="2" y="233"/>
                        </a:lnTo>
                        <a:lnTo>
                          <a:pt x="0" y="241"/>
                        </a:lnTo>
                        <a:lnTo>
                          <a:pt x="2" y="246"/>
                        </a:lnTo>
                        <a:lnTo>
                          <a:pt x="10" y="250"/>
                        </a:lnTo>
                        <a:lnTo>
                          <a:pt x="18" y="251"/>
                        </a:lnTo>
                        <a:lnTo>
                          <a:pt x="20" y="260"/>
                        </a:lnTo>
                        <a:lnTo>
                          <a:pt x="18" y="266"/>
                        </a:lnTo>
                        <a:lnTo>
                          <a:pt x="15" y="271"/>
                        </a:lnTo>
                        <a:lnTo>
                          <a:pt x="18" y="275"/>
                        </a:lnTo>
                        <a:lnTo>
                          <a:pt x="32" y="275"/>
                        </a:lnTo>
                        <a:lnTo>
                          <a:pt x="42" y="281"/>
                        </a:lnTo>
                        <a:lnTo>
                          <a:pt x="43" y="275"/>
                        </a:lnTo>
                        <a:lnTo>
                          <a:pt x="47" y="265"/>
                        </a:lnTo>
                        <a:lnTo>
                          <a:pt x="48" y="261"/>
                        </a:lnTo>
                        <a:lnTo>
                          <a:pt x="55" y="256"/>
                        </a:lnTo>
                        <a:lnTo>
                          <a:pt x="57" y="251"/>
                        </a:lnTo>
                        <a:lnTo>
                          <a:pt x="57" y="248"/>
                        </a:lnTo>
                        <a:lnTo>
                          <a:pt x="62" y="245"/>
                        </a:lnTo>
                        <a:lnTo>
                          <a:pt x="60" y="241"/>
                        </a:lnTo>
                        <a:lnTo>
                          <a:pt x="55" y="240"/>
                        </a:lnTo>
                        <a:lnTo>
                          <a:pt x="57" y="235"/>
                        </a:lnTo>
                        <a:lnTo>
                          <a:pt x="60" y="231"/>
                        </a:lnTo>
                        <a:lnTo>
                          <a:pt x="67" y="230"/>
                        </a:lnTo>
                        <a:lnTo>
                          <a:pt x="73" y="228"/>
                        </a:lnTo>
                        <a:lnTo>
                          <a:pt x="78" y="228"/>
                        </a:lnTo>
                        <a:lnTo>
                          <a:pt x="88" y="226"/>
                        </a:lnTo>
                        <a:lnTo>
                          <a:pt x="93" y="228"/>
                        </a:lnTo>
                        <a:lnTo>
                          <a:pt x="98" y="231"/>
                        </a:lnTo>
                        <a:lnTo>
                          <a:pt x="105" y="230"/>
                        </a:lnTo>
                        <a:lnTo>
                          <a:pt x="111" y="233"/>
                        </a:lnTo>
                        <a:lnTo>
                          <a:pt x="116" y="231"/>
                        </a:lnTo>
                        <a:lnTo>
                          <a:pt x="125" y="230"/>
                        </a:lnTo>
                        <a:lnTo>
                          <a:pt x="135" y="225"/>
                        </a:lnTo>
                        <a:lnTo>
                          <a:pt x="140" y="221"/>
                        </a:lnTo>
                        <a:lnTo>
                          <a:pt x="145" y="211"/>
                        </a:lnTo>
                        <a:lnTo>
                          <a:pt x="151" y="210"/>
                        </a:lnTo>
                        <a:lnTo>
                          <a:pt x="155" y="205"/>
                        </a:lnTo>
                        <a:lnTo>
                          <a:pt x="158" y="203"/>
                        </a:lnTo>
                        <a:lnTo>
                          <a:pt x="158" y="206"/>
                        </a:lnTo>
                        <a:lnTo>
                          <a:pt x="158" y="215"/>
                        </a:lnTo>
                        <a:lnTo>
                          <a:pt x="155" y="220"/>
                        </a:lnTo>
                        <a:lnTo>
                          <a:pt x="155" y="226"/>
                        </a:lnTo>
                        <a:lnTo>
                          <a:pt x="173" y="235"/>
                        </a:lnTo>
                        <a:lnTo>
                          <a:pt x="175" y="241"/>
                        </a:lnTo>
                        <a:lnTo>
                          <a:pt x="173" y="233"/>
                        </a:lnTo>
                        <a:lnTo>
                          <a:pt x="175" y="230"/>
                        </a:lnTo>
                        <a:lnTo>
                          <a:pt x="181" y="226"/>
                        </a:lnTo>
                        <a:lnTo>
                          <a:pt x="190" y="223"/>
                        </a:lnTo>
                        <a:lnTo>
                          <a:pt x="200" y="211"/>
                        </a:lnTo>
                        <a:lnTo>
                          <a:pt x="204" y="203"/>
                        </a:lnTo>
                        <a:lnTo>
                          <a:pt x="209" y="193"/>
                        </a:lnTo>
                        <a:lnTo>
                          <a:pt x="216" y="185"/>
                        </a:lnTo>
                        <a:lnTo>
                          <a:pt x="219" y="177"/>
                        </a:lnTo>
                        <a:lnTo>
                          <a:pt x="214" y="168"/>
                        </a:lnTo>
                        <a:lnTo>
                          <a:pt x="211" y="158"/>
                        </a:lnTo>
                        <a:lnTo>
                          <a:pt x="218" y="153"/>
                        </a:lnTo>
                        <a:lnTo>
                          <a:pt x="226" y="143"/>
                        </a:lnTo>
                        <a:lnTo>
                          <a:pt x="231" y="137"/>
                        </a:lnTo>
                        <a:lnTo>
                          <a:pt x="229" y="130"/>
                        </a:lnTo>
                        <a:lnTo>
                          <a:pt x="224" y="130"/>
                        </a:lnTo>
                        <a:lnTo>
                          <a:pt x="221" y="127"/>
                        </a:lnTo>
                        <a:lnTo>
                          <a:pt x="224" y="120"/>
                        </a:lnTo>
                        <a:lnTo>
                          <a:pt x="229" y="120"/>
                        </a:lnTo>
                        <a:lnTo>
                          <a:pt x="224" y="115"/>
                        </a:lnTo>
                        <a:lnTo>
                          <a:pt x="221" y="105"/>
                        </a:lnTo>
                        <a:lnTo>
                          <a:pt x="221" y="97"/>
                        </a:lnTo>
                        <a:lnTo>
                          <a:pt x="219" y="90"/>
                        </a:lnTo>
                        <a:lnTo>
                          <a:pt x="214" y="84"/>
                        </a:lnTo>
                        <a:lnTo>
                          <a:pt x="213" y="75"/>
                        </a:lnTo>
                        <a:lnTo>
                          <a:pt x="218" y="69"/>
                        </a:lnTo>
                        <a:lnTo>
                          <a:pt x="218" y="60"/>
                        </a:lnTo>
                        <a:lnTo>
                          <a:pt x="223" y="52"/>
                        </a:lnTo>
                        <a:lnTo>
                          <a:pt x="233" y="45"/>
                        </a:lnTo>
                        <a:lnTo>
                          <a:pt x="226" y="39"/>
                        </a:lnTo>
                        <a:lnTo>
                          <a:pt x="224" y="30"/>
                        </a:lnTo>
                        <a:lnTo>
                          <a:pt x="223" y="25"/>
                        </a:lnTo>
                        <a:lnTo>
                          <a:pt x="221" y="20"/>
                        </a:lnTo>
                        <a:lnTo>
                          <a:pt x="224" y="15"/>
                        </a:lnTo>
                        <a:lnTo>
                          <a:pt x="221" y="9"/>
                        </a:lnTo>
                        <a:lnTo>
                          <a:pt x="218" y="4"/>
                        </a:lnTo>
                        <a:lnTo>
                          <a:pt x="216" y="0"/>
                        </a:lnTo>
                        <a:lnTo>
                          <a:pt x="208" y="5"/>
                        </a:lnTo>
                        <a:lnTo>
                          <a:pt x="203" y="12"/>
                        </a:lnTo>
                        <a:lnTo>
                          <a:pt x="200" y="15"/>
                        </a:lnTo>
                        <a:lnTo>
                          <a:pt x="193" y="20"/>
                        </a:lnTo>
                        <a:lnTo>
                          <a:pt x="188" y="15"/>
                        </a:lnTo>
                        <a:lnTo>
                          <a:pt x="181" y="17"/>
                        </a:lnTo>
                        <a:lnTo>
                          <a:pt x="178" y="20"/>
                        </a:lnTo>
                        <a:lnTo>
                          <a:pt x="175" y="29"/>
                        </a:lnTo>
                        <a:lnTo>
                          <a:pt x="171" y="39"/>
                        </a:lnTo>
                        <a:lnTo>
                          <a:pt x="165" y="44"/>
                        </a:lnTo>
                        <a:lnTo>
                          <a:pt x="151" y="54"/>
                        </a:lnTo>
                        <a:lnTo>
                          <a:pt x="146" y="50"/>
                        </a:lnTo>
                        <a:lnTo>
                          <a:pt x="141" y="59"/>
                        </a:lnTo>
                        <a:lnTo>
                          <a:pt x="133" y="60"/>
                        </a:lnTo>
                        <a:lnTo>
                          <a:pt x="128" y="69"/>
                        </a:lnTo>
                        <a:lnTo>
                          <a:pt x="125" y="75"/>
                        </a:lnTo>
                        <a:lnTo>
                          <a:pt x="123" y="79"/>
                        </a:lnTo>
                        <a:lnTo>
                          <a:pt x="123" y="79"/>
                        </a:lnTo>
                        <a:lnTo>
                          <a:pt x="123" y="7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3" name="Freeform 1078"/>
                  <p:cNvSpPr>
                    <a:spLocks/>
                  </p:cNvSpPr>
                  <p:nvPr/>
                </p:nvSpPr>
                <p:spPr bwMode="auto">
                  <a:xfrm>
                    <a:off x="5999705" y="2461702"/>
                    <a:ext cx="920908" cy="521432"/>
                  </a:xfrm>
                  <a:custGeom>
                    <a:avLst/>
                    <a:gdLst>
                      <a:gd name="T0" fmla="*/ 140 w 740"/>
                      <a:gd name="T1" fmla="*/ 399 h 419"/>
                      <a:gd name="T2" fmla="*/ 178 w 740"/>
                      <a:gd name="T3" fmla="*/ 397 h 419"/>
                      <a:gd name="T4" fmla="*/ 230 w 740"/>
                      <a:gd name="T5" fmla="*/ 396 h 419"/>
                      <a:gd name="T6" fmla="*/ 285 w 740"/>
                      <a:gd name="T7" fmla="*/ 386 h 419"/>
                      <a:gd name="T8" fmla="*/ 300 w 740"/>
                      <a:gd name="T9" fmla="*/ 354 h 419"/>
                      <a:gd name="T10" fmla="*/ 336 w 740"/>
                      <a:gd name="T11" fmla="*/ 291 h 419"/>
                      <a:gd name="T12" fmla="*/ 353 w 740"/>
                      <a:gd name="T13" fmla="*/ 293 h 419"/>
                      <a:gd name="T14" fmla="*/ 398 w 740"/>
                      <a:gd name="T15" fmla="*/ 279 h 419"/>
                      <a:gd name="T16" fmla="*/ 486 w 740"/>
                      <a:gd name="T17" fmla="*/ 239 h 419"/>
                      <a:gd name="T18" fmla="*/ 549 w 740"/>
                      <a:gd name="T19" fmla="*/ 215 h 419"/>
                      <a:gd name="T20" fmla="*/ 539 w 740"/>
                      <a:gd name="T21" fmla="*/ 243 h 419"/>
                      <a:gd name="T22" fmla="*/ 554 w 740"/>
                      <a:gd name="T23" fmla="*/ 286 h 419"/>
                      <a:gd name="T24" fmla="*/ 562 w 740"/>
                      <a:gd name="T25" fmla="*/ 291 h 419"/>
                      <a:gd name="T26" fmla="*/ 564 w 740"/>
                      <a:gd name="T27" fmla="*/ 313 h 419"/>
                      <a:gd name="T28" fmla="*/ 522 w 740"/>
                      <a:gd name="T29" fmla="*/ 328 h 419"/>
                      <a:gd name="T30" fmla="*/ 487 w 740"/>
                      <a:gd name="T31" fmla="*/ 354 h 419"/>
                      <a:gd name="T32" fmla="*/ 479 w 740"/>
                      <a:gd name="T33" fmla="*/ 377 h 419"/>
                      <a:gd name="T34" fmla="*/ 496 w 740"/>
                      <a:gd name="T35" fmla="*/ 412 h 419"/>
                      <a:gd name="T36" fmla="*/ 546 w 740"/>
                      <a:gd name="T37" fmla="*/ 371 h 419"/>
                      <a:gd name="T38" fmla="*/ 580 w 740"/>
                      <a:gd name="T39" fmla="*/ 323 h 419"/>
                      <a:gd name="T40" fmla="*/ 644 w 740"/>
                      <a:gd name="T41" fmla="*/ 296 h 419"/>
                      <a:gd name="T42" fmla="*/ 683 w 740"/>
                      <a:gd name="T43" fmla="*/ 309 h 419"/>
                      <a:gd name="T44" fmla="*/ 717 w 740"/>
                      <a:gd name="T45" fmla="*/ 321 h 419"/>
                      <a:gd name="T46" fmla="*/ 693 w 740"/>
                      <a:gd name="T47" fmla="*/ 281 h 419"/>
                      <a:gd name="T48" fmla="*/ 685 w 740"/>
                      <a:gd name="T49" fmla="*/ 244 h 419"/>
                      <a:gd name="T50" fmla="*/ 723 w 740"/>
                      <a:gd name="T51" fmla="*/ 203 h 419"/>
                      <a:gd name="T52" fmla="*/ 737 w 740"/>
                      <a:gd name="T53" fmla="*/ 191 h 419"/>
                      <a:gd name="T54" fmla="*/ 728 w 740"/>
                      <a:gd name="T55" fmla="*/ 165 h 419"/>
                      <a:gd name="T56" fmla="*/ 730 w 740"/>
                      <a:gd name="T57" fmla="*/ 155 h 419"/>
                      <a:gd name="T58" fmla="*/ 690 w 740"/>
                      <a:gd name="T59" fmla="*/ 145 h 419"/>
                      <a:gd name="T60" fmla="*/ 650 w 740"/>
                      <a:gd name="T61" fmla="*/ 143 h 419"/>
                      <a:gd name="T62" fmla="*/ 614 w 740"/>
                      <a:gd name="T63" fmla="*/ 146 h 419"/>
                      <a:gd name="T64" fmla="*/ 587 w 740"/>
                      <a:gd name="T65" fmla="*/ 150 h 419"/>
                      <a:gd name="T66" fmla="*/ 592 w 740"/>
                      <a:gd name="T67" fmla="*/ 130 h 419"/>
                      <a:gd name="T68" fmla="*/ 619 w 740"/>
                      <a:gd name="T69" fmla="*/ 102 h 419"/>
                      <a:gd name="T70" fmla="*/ 607 w 740"/>
                      <a:gd name="T71" fmla="*/ 62 h 419"/>
                      <a:gd name="T72" fmla="*/ 590 w 740"/>
                      <a:gd name="T73" fmla="*/ 53 h 419"/>
                      <a:gd name="T74" fmla="*/ 561 w 740"/>
                      <a:gd name="T75" fmla="*/ 63 h 419"/>
                      <a:gd name="T76" fmla="*/ 572 w 740"/>
                      <a:gd name="T77" fmla="*/ 40 h 419"/>
                      <a:gd name="T78" fmla="*/ 580 w 740"/>
                      <a:gd name="T79" fmla="*/ 19 h 419"/>
                      <a:gd name="T80" fmla="*/ 559 w 740"/>
                      <a:gd name="T81" fmla="*/ 5 h 419"/>
                      <a:gd name="T82" fmla="*/ 516 w 740"/>
                      <a:gd name="T83" fmla="*/ 19 h 419"/>
                      <a:gd name="T84" fmla="*/ 477 w 740"/>
                      <a:gd name="T85" fmla="*/ 47 h 419"/>
                      <a:gd name="T86" fmla="*/ 448 w 740"/>
                      <a:gd name="T87" fmla="*/ 68 h 419"/>
                      <a:gd name="T88" fmla="*/ 411 w 740"/>
                      <a:gd name="T89" fmla="*/ 60 h 419"/>
                      <a:gd name="T90" fmla="*/ 363 w 740"/>
                      <a:gd name="T91" fmla="*/ 35 h 419"/>
                      <a:gd name="T92" fmla="*/ 330 w 740"/>
                      <a:gd name="T93" fmla="*/ 67 h 419"/>
                      <a:gd name="T94" fmla="*/ 291 w 740"/>
                      <a:gd name="T95" fmla="*/ 117 h 419"/>
                      <a:gd name="T96" fmla="*/ 256 w 740"/>
                      <a:gd name="T97" fmla="*/ 143 h 419"/>
                      <a:gd name="T98" fmla="*/ 205 w 740"/>
                      <a:gd name="T99" fmla="*/ 170 h 419"/>
                      <a:gd name="T100" fmla="*/ 192 w 740"/>
                      <a:gd name="T101" fmla="*/ 201 h 419"/>
                      <a:gd name="T102" fmla="*/ 162 w 740"/>
                      <a:gd name="T103" fmla="*/ 221 h 419"/>
                      <a:gd name="T104" fmla="*/ 138 w 740"/>
                      <a:gd name="T105" fmla="*/ 244 h 419"/>
                      <a:gd name="T106" fmla="*/ 123 w 740"/>
                      <a:gd name="T107" fmla="*/ 278 h 419"/>
                      <a:gd name="T108" fmla="*/ 77 w 740"/>
                      <a:gd name="T109" fmla="*/ 274 h 419"/>
                      <a:gd name="T110" fmla="*/ 45 w 740"/>
                      <a:gd name="T111" fmla="*/ 301 h 419"/>
                      <a:gd name="T112" fmla="*/ 7 w 740"/>
                      <a:gd name="T113" fmla="*/ 281 h 419"/>
                      <a:gd name="T114" fmla="*/ 0 w 740"/>
                      <a:gd name="T115" fmla="*/ 318 h 419"/>
                      <a:gd name="T116" fmla="*/ 25 w 740"/>
                      <a:gd name="T117" fmla="*/ 336 h 419"/>
                      <a:gd name="T118" fmla="*/ 65 w 740"/>
                      <a:gd name="T119" fmla="*/ 336 h 419"/>
                      <a:gd name="T120" fmla="*/ 67 w 740"/>
                      <a:gd name="T121" fmla="*/ 359 h 419"/>
                      <a:gd name="T122" fmla="*/ 82 w 740"/>
                      <a:gd name="T123" fmla="*/ 406 h 419"/>
                      <a:gd name="T124" fmla="*/ 80 w 740"/>
                      <a:gd name="T125" fmla="*/ 419 h 4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40" h="419">
                        <a:moveTo>
                          <a:pt x="80" y="419"/>
                        </a:moveTo>
                        <a:lnTo>
                          <a:pt x="84" y="417"/>
                        </a:lnTo>
                        <a:lnTo>
                          <a:pt x="110" y="411"/>
                        </a:lnTo>
                        <a:lnTo>
                          <a:pt x="135" y="401"/>
                        </a:lnTo>
                        <a:lnTo>
                          <a:pt x="140" y="399"/>
                        </a:lnTo>
                        <a:lnTo>
                          <a:pt x="148" y="394"/>
                        </a:lnTo>
                        <a:lnTo>
                          <a:pt x="157" y="389"/>
                        </a:lnTo>
                        <a:lnTo>
                          <a:pt x="162" y="392"/>
                        </a:lnTo>
                        <a:lnTo>
                          <a:pt x="167" y="392"/>
                        </a:lnTo>
                        <a:lnTo>
                          <a:pt x="178" y="397"/>
                        </a:lnTo>
                        <a:lnTo>
                          <a:pt x="188" y="406"/>
                        </a:lnTo>
                        <a:lnTo>
                          <a:pt x="197" y="407"/>
                        </a:lnTo>
                        <a:lnTo>
                          <a:pt x="208" y="406"/>
                        </a:lnTo>
                        <a:lnTo>
                          <a:pt x="217" y="399"/>
                        </a:lnTo>
                        <a:lnTo>
                          <a:pt x="230" y="396"/>
                        </a:lnTo>
                        <a:lnTo>
                          <a:pt x="251" y="399"/>
                        </a:lnTo>
                        <a:lnTo>
                          <a:pt x="265" y="391"/>
                        </a:lnTo>
                        <a:lnTo>
                          <a:pt x="268" y="396"/>
                        </a:lnTo>
                        <a:lnTo>
                          <a:pt x="278" y="391"/>
                        </a:lnTo>
                        <a:lnTo>
                          <a:pt x="285" y="386"/>
                        </a:lnTo>
                        <a:lnTo>
                          <a:pt x="288" y="376"/>
                        </a:lnTo>
                        <a:lnTo>
                          <a:pt x="296" y="377"/>
                        </a:lnTo>
                        <a:lnTo>
                          <a:pt x="300" y="369"/>
                        </a:lnTo>
                        <a:lnTo>
                          <a:pt x="295" y="364"/>
                        </a:lnTo>
                        <a:lnTo>
                          <a:pt x="300" y="354"/>
                        </a:lnTo>
                        <a:lnTo>
                          <a:pt x="325" y="328"/>
                        </a:lnTo>
                        <a:lnTo>
                          <a:pt x="338" y="313"/>
                        </a:lnTo>
                        <a:lnTo>
                          <a:pt x="348" y="303"/>
                        </a:lnTo>
                        <a:lnTo>
                          <a:pt x="341" y="298"/>
                        </a:lnTo>
                        <a:lnTo>
                          <a:pt x="336" y="291"/>
                        </a:lnTo>
                        <a:lnTo>
                          <a:pt x="341" y="286"/>
                        </a:lnTo>
                        <a:lnTo>
                          <a:pt x="346" y="286"/>
                        </a:lnTo>
                        <a:lnTo>
                          <a:pt x="346" y="291"/>
                        </a:lnTo>
                        <a:lnTo>
                          <a:pt x="346" y="294"/>
                        </a:lnTo>
                        <a:lnTo>
                          <a:pt x="353" y="293"/>
                        </a:lnTo>
                        <a:lnTo>
                          <a:pt x="356" y="296"/>
                        </a:lnTo>
                        <a:lnTo>
                          <a:pt x="366" y="291"/>
                        </a:lnTo>
                        <a:lnTo>
                          <a:pt x="373" y="293"/>
                        </a:lnTo>
                        <a:lnTo>
                          <a:pt x="379" y="291"/>
                        </a:lnTo>
                        <a:lnTo>
                          <a:pt x="398" y="279"/>
                        </a:lnTo>
                        <a:lnTo>
                          <a:pt x="409" y="274"/>
                        </a:lnTo>
                        <a:lnTo>
                          <a:pt x="436" y="259"/>
                        </a:lnTo>
                        <a:lnTo>
                          <a:pt x="464" y="244"/>
                        </a:lnTo>
                        <a:lnTo>
                          <a:pt x="471" y="239"/>
                        </a:lnTo>
                        <a:lnTo>
                          <a:pt x="486" y="239"/>
                        </a:lnTo>
                        <a:lnTo>
                          <a:pt x="501" y="236"/>
                        </a:lnTo>
                        <a:lnTo>
                          <a:pt x="516" y="220"/>
                        </a:lnTo>
                        <a:lnTo>
                          <a:pt x="536" y="218"/>
                        </a:lnTo>
                        <a:lnTo>
                          <a:pt x="542" y="218"/>
                        </a:lnTo>
                        <a:lnTo>
                          <a:pt x="549" y="215"/>
                        </a:lnTo>
                        <a:lnTo>
                          <a:pt x="556" y="215"/>
                        </a:lnTo>
                        <a:lnTo>
                          <a:pt x="557" y="223"/>
                        </a:lnTo>
                        <a:lnTo>
                          <a:pt x="552" y="230"/>
                        </a:lnTo>
                        <a:lnTo>
                          <a:pt x="547" y="235"/>
                        </a:lnTo>
                        <a:lnTo>
                          <a:pt x="539" y="243"/>
                        </a:lnTo>
                        <a:lnTo>
                          <a:pt x="536" y="253"/>
                        </a:lnTo>
                        <a:lnTo>
                          <a:pt x="534" y="256"/>
                        </a:lnTo>
                        <a:lnTo>
                          <a:pt x="537" y="259"/>
                        </a:lnTo>
                        <a:lnTo>
                          <a:pt x="542" y="273"/>
                        </a:lnTo>
                        <a:lnTo>
                          <a:pt x="554" y="286"/>
                        </a:lnTo>
                        <a:lnTo>
                          <a:pt x="551" y="294"/>
                        </a:lnTo>
                        <a:lnTo>
                          <a:pt x="551" y="299"/>
                        </a:lnTo>
                        <a:lnTo>
                          <a:pt x="556" y="303"/>
                        </a:lnTo>
                        <a:lnTo>
                          <a:pt x="557" y="298"/>
                        </a:lnTo>
                        <a:lnTo>
                          <a:pt x="562" y="291"/>
                        </a:lnTo>
                        <a:lnTo>
                          <a:pt x="569" y="291"/>
                        </a:lnTo>
                        <a:lnTo>
                          <a:pt x="572" y="299"/>
                        </a:lnTo>
                        <a:lnTo>
                          <a:pt x="572" y="306"/>
                        </a:lnTo>
                        <a:lnTo>
                          <a:pt x="567" y="306"/>
                        </a:lnTo>
                        <a:lnTo>
                          <a:pt x="564" y="313"/>
                        </a:lnTo>
                        <a:lnTo>
                          <a:pt x="556" y="318"/>
                        </a:lnTo>
                        <a:lnTo>
                          <a:pt x="546" y="321"/>
                        </a:lnTo>
                        <a:lnTo>
                          <a:pt x="537" y="321"/>
                        </a:lnTo>
                        <a:lnTo>
                          <a:pt x="531" y="328"/>
                        </a:lnTo>
                        <a:lnTo>
                          <a:pt x="522" y="328"/>
                        </a:lnTo>
                        <a:lnTo>
                          <a:pt x="516" y="326"/>
                        </a:lnTo>
                        <a:lnTo>
                          <a:pt x="509" y="328"/>
                        </a:lnTo>
                        <a:lnTo>
                          <a:pt x="506" y="339"/>
                        </a:lnTo>
                        <a:lnTo>
                          <a:pt x="506" y="344"/>
                        </a:lnTo>
                        <a:lnTo>
                          <a:pt x="487" y="354"/>
                        </a:lnTo>
                        <a:lnTo>
                          <a:pt x="479" y="361"/>
                        </a:lnTo>
                        <a:lnTo>
                          <a:pt x="471" y="362"/>
                        </a:lnTo>
                        <a:lnTo>
                          <a:pt x="469" y="364"/>
                        </a:lnTo>
                        <a:lnTo>
                          <a:pt x="471" y="366"/>
                        </a:lnTo>
                        <a:lnTo>
                          <a:pt x="479" y="377"/>
                        </a:lnTo>
                        <a:lnTo>
                          <a:pt x="476" y="384"/>
                        </a:lnTo>
                        <a:lnTo>
                          <a:pt x="479" y="394"/>
                        </a:lnTo>
                        <a:lnTo>
                          <a:pt x="481" y="402"/>
                        </a:lnTo>
                        <a:lnTo>
                          <a:pt x="487" y="409"/>
                        </a:lnTo>
                        <a:lnTo>
                          <a:pt x="496" y="412"/>
                        </a:lnTo>
                        <a:lnTo>
                          <a:pt x="507" y="404"/>
                        </a:lnTo>
                        <a:lnTo>
                          <a:pt x="519" y="389"/>
                        </a:lnTo>
                        <a:lnTo>
                          <a:pt x="524" y="384"/>
                        </a:lnTo>
                        <a:lnTo>
                          <a:pt x="536" y="374"/>
                        </a:lnTo>
                        <a:lnTo>
                          <a:pt x="546" y="371"/>
                        </a:lnTo>
                        <a:lnTo>
                          <a:pt x="547" y="361"/>
                        </a:lnTo>
                        <a:lnTo>
                          <a:pt x="554" y="354"/>
                        </a:lnTo>
                        <a:lnTo>
                          <a:pt x="566" y="347"/>
                        </a:lnTo>
                        <a:lnTo>
                          <a:pt x="575" y="329"/>
                        </a:lnTo>
                        <a:lnTo>
                          <a:pt x="580" y="323"/>
                        </a:lnTo>
                        <a:lnTo>
                          <a:pt x="594" y="314"/>
                        </a:lnTo>
                        <a:lnTo>
                          <a:pt x="612" y="306"/>
                        </a:lnTo>
                        <a:lnTo>
                          <a:pt x="620" y="306"/>
                        </a:lnTo>
                        <a:lnTo>
                          <a:pt x="634" y="303"/>
                        </a:lnTo>
                        <a:lnTo>
                          <a:pt x="644" y="296"/>
                        </a:lnTo>
                        <a:lnTo>
                          <a:pt x="647" y="291"/>
                        </a:lnTo>
                        <a:lnTo>
                          <a:pt x="657" y="291"/>
                        </a:lnTo>
                        <a:lnTo>
                          <a:pt x="670" y="291"/>
                        </a:lnTo>
                        <a:lnTo>
                          <a:pt x="683" y="301"/>
                        </a:lnTo>
                        <a:lnTo>
                          <a:pt x="683" y="309"/>
                        </a:lnTo>
                        <a:lnTo>
                          <a:pt x="683" y="313"/>
                        </a:lnTo>
                        <a:lnTo>
                          <a:pt x="692" y="314"/>
                        </a:lnTo>
                        <a:lnTo>
                          <a:pt x="703" y="321"/>
                        </a:lnTo>
                        <a:lnTo>
                          <a:pt x="710" y="323"/>
                        </a:lnTo>
                        <a:lnTo>
                          <a:pt x="717" y="321"/>
                        </a:lnTo>
                        <a:lnTo>
                          <a:pt x="722" y="314"/>
                        </a:lnTo>
                        <a:lnTo>
                          <a:pt x="715" y="311"/>
                        </a:lnTo>
                        <a:lnTo>
                          <a:pt x="712" y="304"/>
                        </a:lnTo>
                        <a:lnTo>
                          <a:pt x="698" y="288"/>
                        </a:lnTo>
                        <a:lnTo>
                          <a:pt x="693" y="281"/>
                        </a:lnTo>
                        <a:lnTo>
                          <a:pt x="688" y="276"/>
                        </a:lnTo>
                        <a:lnTo>
                          <a:pt x="683" y="271"/>
                        </a:lnTo>
                        <a:lnTo>
                          <a:pt x="687" y="266"/>
                        </a:lnTo>
                        <a:lnTo>
                          <a:pt x="680" y="253"/>
                        </a:lnTo>
                        <a:lnTo>
                          <a:pt x="685" y="244"/>
                        </a:lnTo>
                        <a:lnTo>
                          <a:pt x="693" y="235"/>
                        </a:lnTo>
                        <a:lnTo>
                          <a:pt x="702" y="228"/>
                        </a:lnTo>
                        <a:lnTo>
                          <a:pt x="708" y="221"/>
                        </a:lnTo>
                        <a:lnTo>
                          <a:pt x="717" y="208"/>
                        </a:lnTo>
                        <a:lnTo>
                          <a:pt x="723" y="203"/>
                        </a:lnTo>
                        <a:lnTo>
                          <a:pt x="728" y="201"/>
                        </a:lnTo>
                        <a:lnTo>
                          <a:pt x="732" y="206"/>
                        </a:lnTo>
                        <a:lnTo>
                          <a:pt x="737" y="201"/>
                        </a:lnTo>
                        <a:lnTo>
                          <a:pt x="735" y="198"/>
                        </a:lnTo>
                        <a:lnTo>
                          <a:pt x="737" y="191"/>
                        </a:lnTo>
                        <a:lnTo>
                          <a:pt x="737" y="185"/>
                        </a:lnTo>
                        <a:lnTo>
                          <a:pt x="728" y="181"/>
                        </a:lnTo>
                        <a:lnTo>
                          <a:pt x="725" y="181"/>
                        </a:lnTo>
                        <a:lnTo>
                          <a:pt x="725" y="171"/>
                        </a:lnTo>
                        <a:lnTo>
                          <a:pt x="728" y="165"/>
                        </a:lnTo>
                        <a:lnTo>
                          <a:pt x="732" y="160"/>
                        </a:lnTo>
                        <a:lnTo>
                          <a:pt x="735" y="153"/>
                        </a:lnTo>
                        <a:lnTo>
                          <a:pt x="740" y="151"/>
                        </a:lnTo>
                        <a:lnTo>
                          <a:pt x="735" y="148"/>
                        </a:lnTo>
                        <a:lnTo>
                          <a:pt x="730" y="155"/>
                        </a:lnTo>
                        <a:lnTo>
                          <a:pt x="725" y="156"/>
                        </a:lnTo>
                        <a:lnTo>
                          <a:pt x="717" y="155"/>
                        </a:lnTo>
                        <a:lnTo>
                          <a:pt x="705" y="150"/>
                        </a:lnTo>
                        <a:lnTo>
                          <a:pt x="697" y="143"/>
                        </a:lnTo>
                        <a:lnTo>
                          <a:pt x="690" y="145"/>
                        </a:lnTo>
                        <a:lnTo>
                          <a:pt x="687" y="148"/>
                        </a:lnTo>
                        <a:lnTo>
                          <a:pt x="677" y="151"/>
                        </a:lnTo>
                        <a:lnTo>
                          <a:pt x="665" y="143"/>
                        </a:lnTo>
                        <a:lnTo>
                          <a:pt x="660" y="146"/>
                        </a:lnTo>
                        <a:lnTo>
                          <a:pt x="650" y="143"/>
                        </a:lnTo>
                        <a:lnTo>
                          <a:pt x="644" y="138"/>
                        </a:lnTo>
                        <a:lnTo>
                          <a:pt x="637" y="136"/>
                        </a:lnTo>
                        <a:lnTo>
                          <a:pt x="627" y="136"/>
                        </a:lnTo>
                        <a:lnTo>
                          <a:pt x="620" y="143"/>
                        </a:lnTo>
                        <a:lnTo>
                          <a:pt x="614" y="146"/>
                        </a:lnTo>
                        <a:lnTo>
                          <a:pt x="607" y="150"/>
                        </a:lnTo>
                        <a:lnTo>
                          <a:pt x="605" y="156"/>
                        </a:lnTo>
                        <a:lnTo>
                          <a:pt x="602" y="156"/>
                        </a:lnTo>
                        <a:lnTo>
                          <a:pt x="600" y="150"/>
                        </a:lnTo>
                        <a:lnTo>
                          <a:pt x="587" y="150"/>
                        </a:lnTo>
                        <a:lnTo>
                          <a:pt x="590" y="143"/>
                        </a:lnTo>
                        <a:lnTo>
                          <a:pt x="595" y="140"/>
                        </a:lnTo>
                        <a:lnTo>
                          <a:pt x="595" y="135"/>
                        </a:lnTo>
                        <a:lnTo>
                          <a:pt x="592" y="133"/>
                        </a:lnTo>
                        <a:lnTo>
                          <a:pt x="592" y="130"/>
                        </a:lnTo>
                        <a:lnTo>
                          <a:pt x="600" y="127"/>
                        </a:lnTo>
                        <a:lnTo>
                          <a:pt x="605" y="120"/>
                        </a:lnTo>
                        <a:lnTo>
                          <a:pt x="610" y="113"/>
                        </a:lnTo>
                        <a:lnTo>
                          <a:pt x="612" y="107"/>
                        </a:lnTo>
                        <a:lnTo>
                          <a:pt x="619" y="102"/>
                        </a:lnTo>
                        <a:lnTo>
                          <a:pt x="620" y="93"/>
                        </a:lnTo>
                        <a:lnTo>
                          <a:pt x="619" y="83"/>
                        </a:lnTo>
                        <a:lnTo>
                          <a:pt x="614" y="75"/>
                        </a:lnTo>
                        <a:lnTo>
                          <a:pt x="612" y="68"/>
                        </a:lnTo>
                        <a:lnTo>
                          <a:pt x="607" y="62"/>
                        </a:lnTo>
                        <a:lnTo>
                          <a:pt x="602" y="57"/>
                        </a:lnTo>
                        <a:lnTo>
                          <a:pt x="604" y="48"/>
                        </a:lnTo>
                        <a:lnTo>
                          <a:pt x="597" y="50"/>
                        </a:lnTo>
                        <a:lnTo>
                          <a:pt x="595" y="53"/>
                        </a:lnTo>
                        <a:lnTo>
                          <a:pt x="590" y="53"/>
                        </a:lnTo>
                        <a:lnTo>
                          <a:pt x="584" y="57"/>
                        </a:lnTo>
                        <a:lnTo>
                          <a:pt x="577" y="63"/>
                        </a:lnTo>
                        <a:lnTo>
                          <a:pt x="572" y="73"/>
                        </a:lnTo>
                        <a:lnTo>
                          <a:pt x="566" y="72"/>
                        </a:lnTo>
                        <a:lnTo>
                          <a:pt x="561" y="63"/>
                        </a:lnTo>
                        <a:lnTo>
                          <a:pt x="557" y="58"/>
                        </a:lnTo>
                        <a:lnTo>
                          <a:pt x="557" y="52"/>
                        </a:lnTo>
                        <a:lnTo>
                          <a:pt x="564" y="50"/>
                        </a:lnTo>
                        <a:lnTo>
                          <a:pt x="567" y="43"/>
                        </a:lnTo>
                        <a:lnTo>
                          <a:pt x="572" y="40"/>
                        </a:lnTo>
                        <a:lnTo>
                          <a:pt x="580" y="37"/>
                        </a:lnTo>
                        <a:lnTo>
                          <a:pt x="585" y="33"/>
                        </a:lnTo>
                        <a:lnTo>
                          <a:pt x="585" y="25"/>
                        </a:lnTo>
                        <a:lnTo>
                          <a:pt x="587" y="22"/>
                        </a:lnTo>
                        <a:lnTo>
                          <a:pt x="580" y="19"/>
                        </a:lnTo>
                        <a:lnTo>
                          <a:pt x="577" y="23"/>
                        </a:lnTo>
                        <a:lnTo>
                          <a:pt x="570" y="27"/>
                        </a:lnTo>
                        <a:lnTo>
                          <a:pt x="564" y="20"/>
                        </a:lnTo>
                        <a:lnTo>
                          <a:pt x="562" y="14"/>
                        </a:lnTo>
                        <a:lnTo>
                          <a:pt x="559" y="5"/>
                        </a:lnTo>
                        <a:lnTo>
                          <a:pt x="546" y="0"/>
                        </a:lnTo>
                        <a:lnTo>
                          <a:pt x="537" y="4"/>
                        </a:lnTo>
                        <a:lnTo>
                          <a:pt x="529" y="9"/>
                        </a:lnTo>
                        <a:lnTo>
                          <a:pt x="521" y="14"/>
                        </a:lnTo>
                        <a:lnTo>
                          <a:pt x="516" y="19"/>
                        </a:lnTo>
                        <a:lnTo>
                          <a:pt x="506" y="19"/>
                        </a:lnTo>
                        <a:lnTo>
                          <a:pt x="504" y="25"/>
                        </a:lnTo>
                        <a:lnTo>
                          <a:pt x="494" y="32"/>
                        </a:lnTo>
                        <a:lnTo>
                          <a:pt x="486" y="37"/>
                        </a:lnTo>
                        <a:lnTo>
                          <a:pt x="477" y="47"/>
                        </a:lnTo>
                        <a:lnTo>
                          <a:pt x="479" y="65"/>
                        </a:lnTo>
                        <a:lnTo>
                          <a:pt x="474" y="70"/>
                        </a:lnTo>
                        <a:lnTo>
                          <a:pt x="466" y="72"/>
                        </a:lnTo>
                        <a:lnTo>
                          <a:pt x="456" y="67"/>
                        </a:lnTo>
                        <a:lnTo>
                          <a:pt x="448" y="68"/>
                        </a:lnTo>
                        <a:lnTo>
                          <a:pt x="443" y="62"/>
                        </a:lnTo>
                        <a:lnTo>
                          <a:pt x="436" y="63"/>
                        </a:lnTo>
                        <a:lnTo>
                          <a:pt x="428" y="60"/>
                        </a:lnTo>
                        <a:lnTo>
                          <a:pt x="416" y="53"/>
                        </a:lnTo>
                        <a:lnTo>
                          <a:pt x="411" y="60"/>
                        </a:lnTo>
                        <a:lnTo>
                          <a:pt x="399" y="58"/>
                        </a:lnTo>
                        <a:lnTo>
                          <a:pt x="389" y="55"/>
                        </a:lnTo>
                        <a:lnTo>
                          <a:pt x="383" y="47"/>
                        </a:lnTo>
                        <a:lnTo>
                          <a:pt x="371" y="38"/>
                        </a:lnTo>
                        <a:lnTo>
                          <a:pt x="363" y="35"/>
                        </a:lnTo>
                        <a:lnTo>
                          <a:pt x="359" y="50"/>
                        </a:lnTo>
                        <a:lnTo>
                          <a:pt x="356" y="53"/>
                        </a:lnTo>
                        <a:lnTo>
                          <a:pt x="346" y="53"/>
                        </a:lnTo>
                        <a:lnTo>
                          <a:pt x="336" y="62"/>
                        </a:lnTo>
                        <a:lnTo>
                          <a:pt x="330" y="67"/>
                        </a:lnTo>
                        <a:lnTo>
                          <a:pt x="318" y="72"/>
                        </a:lnTo>
                        <a:lnTo>
                          <a:pt x="315" y="87"/>
                        </a:lnTo>
                        <a:lnTo>
                          <a:pt x="310" y="98"/>
                        </a:lnTo>
                        <a:lnTo>
                          <a:pt x="300" y="108"/>
                        </a:lnTo>
                        <a:lnTo>
                          <a:pt x="291" y="117"/>
                        </a:lnTo>
                        <a:lnTo>
                          <a:pt x="290" y="130"/>
                        </a:lnTo>
                        <a:lnTo>
                          <a:pt x="286" y="141"/>
                        </a:lnTo>
                        <a:lnTo>
                          <a:pt x="276" y="140"/>
                        </a:lnTo>
                        <a:lnTo>
                          <a:pt x="266" y="143"/>
                        </a:lnTo>
                        <a:lnTo>
                          <a:pt x="256" y="143"/>
                        </a:lnTo>
                        <a:lnTo>
                          <a:pt x="245" y="148"/>
                        </a:lnTo>
                        <a:lnTo>
                          <a:pt x="230" y="148"/>
                        </a:lnTo>
                        <a:lnTo>
                          <a:pt x="218" y="151"/>
                        </a:lnTo>
                        <a:lnTo>
                          <a:pt x="212" y="153"/>
                        </a:lnTo>
                        <a:lnTo>
                          <a:pt x="205" y="170"/>
                        </a:lnTo>
                        <a:lnTo>
                          <a:pt x="203" y="175"/>
                        </a:lnTo>
                        <a:lnTo>
                          <a:pt x="197" y="181"/>
                        </a:lnTo>
                        <a:lnTo>
                          <a:pt x="198" y="188"/>
                        </a:lnTo>
                        <a:lnTo>
                          <a:pt x="200" y="196"/>
                        </a:lnTo>
                        <a:lnTo>
                          <a:pt x="192" y="201"/>
                        </a:lnTo>
                        <a:lnTo>
                          <a:pt x="183" y="203"/>
                        </a:lnTo>
                        <a:lnTo>
                          <a:pt x="177" y="208"/>
                        </a:lnTo>
                        <a:lnTo>
                          <a:pt x="177" y="213"/>
                        </a:lnTo>
                        <a:lnTo>
                          <a:pt x="167" y="213"/>
                        </a:lnTo>
                        <a:lnTo>
                          <a:pt x="162" y="221"/>
                        </a:lnTo>
                        <a:lnTo>
                          <a:pt x="157" y="226"/>
                        </a:lnTo>
                        <a:lnTo>
                          <a:pt x="148" y="223"/>
                        </a:lnTo>
                        <a:lnTo>
                          <a:pt x="142" y="230"/>
                        </a:lnTo>
                        <a:lnTo>
                          <a:pt x="133" y="238"/>
                        </a:lnTo>
                        <a:lnTo>
                          <a:pt x="138" y="244"/>
                        </a:lnTo>
                        <a:lnTo>
                          <a:pt x="140" y="253"/>
                        </a:lnTo>
                        <a:lnTo>
                          <a:pt x="140" y="259"/>
                        </a:lnTo>
                        <a:lnTo>
                          <a:pt x="132" y="264"/>
                        </a:lnTo>
                        <a:lnTo>
                          <a:pt x="125" y="271"/>
                        </a:lnTo>
                        <a:lnTo>
                          <a:pt x="123" y="278"/>
                        </a:lnTo>
                        <a:lnTo>
                          <a:pt x="113" y="276"/>
                        </a:lnTo>
                        <a:lnTo>
                          <a:pt x="99" y="283"/>
                        </a:lnTo>
                        <a:lnTo>
                          <a:pt x="90" y="283"/>
                        </a:lnTo>
                        <a:lnTo>
                          <a:pt x="87" y="276"/>
                        </a:lnTo>
                        <a:lnTo>
                          <a:pt x="77" y="274"/>
                        </a:lnTo>
                        <a:lnTo>
                          <a:pt x="74" y="279"/>
                        </a:lnTo>
                        <a:lnTo>
                          <a:pt x="72" y="286"/>
                        </a:lnTo>
                        <a:lnTo>
                          <a:pt x="62" y="291"/>
                        </a:lnTo>
                        <a:lnTo>
                          <a:pt x="50" y="296"/>
                        </a:lnTo>
                        <a:lnTo>
                          <a:pt x="45" y="301"/>
                        </a:lnTo>
                        <a:lnTo>
                          <a:pt x="37" y="299"/>
                        </a:lnTo>
                        <a:lnTo>
                          <a:pt x="32" y="294"/>
                        </a:lnTo>
                        <a:lnTo>
                          <a:pt x="22" y="291"/>
                        </a:lnTo>
                        <a:lnTo>
                          <a:pt x="12" y="288"/>
                        </a:lnTo>
                        <a:lnTo>
                          <a:pt x="7" y="281"/>
                        </a:lnTo>
                        <a:lnTo>
                          <a:pt x="9" y="291"/>
                        </a:lnTo>
                        <a:lnTo>
                          <a:pt x="10" y="294"/>
                        </a:lnTo>
                        <a:lnTo>
                          <a:pt x="9" y="303"/>
                        </a:lnTo>
                        <a:lnTo>
                          <a:pt x="5" y="309"/>
                        </a:lnTo>
                        <a:lnTo>
                          <a:pt x="0" y="318"/>
                        </a:lnTo>
                        <a:lnTo>
                          <a:pt x="4" y="324"/>
                        </a:lnTo>
                        <a:lnTo>
                          <a:pt x="9" y="329"/>
                        </a:lnTo>
                        <a:lnTo>
                          <a:pt x="14" y="333"/>
                        </a:lnTo>
                        <a:lnTo>
                          <a:pt x="19" y="331"/>
                        </a:lnTo>
                        <a:lnTo>
                          <a:pt x="25" y="336"/>
                        </a:lnTo>
                        <a:lnTo>
                          <a:pt x="34" y="334"/>
                        </a:lnTo>
                        <a:lnTo>
                          <a:pt x="47" y="334"/>
                        </a:lnTo>
                        <a:lnTo>
                          <a:pt x="55" y="336"/>
                        </a:lnTo>
                        <a:lnTo>
                          <a:pt x="59" y="333"/>
                        </a:lnTo>
                        <a:lnTo>
                          <a:pt x="65" y="336"/>
                        </a:lnTo>
                        <a:lnTo>
                          <a:pt x="65" y="347"/>
                        </a:lnTo>
                        <a:lnTo>
                          <a:pt x="70" y="354"/>
                        </a:lnTo>
                        <a:lnTo>
                          <a:pt x="75" y="357"/>
                        </a:lnTo>
                        <a:lnTo>
                          <a:pt x="75" y="361"/>
                        </a:lnTo>
                        <a:lnTo>
                          <a:pt x="67" y="359"/>
                        </a:lnTo>
                        <a:lnTo>
                          <a:pt x="70" y="366"/>
                        </a:lnTo>
                        <a:lnTo>
                          <a:pt x="65" y="376"/>
                        </a:lnTo>
                        <a:lnTo>
                          <a:pt x="64" y="384"/>
                        </a:lnTo>
                        <a:lnTo>
                          <a:pt x="69" y="391"/>
                        </a:lnTo>
                        <a:lnTo>
                          <a:pt x="82" y="406"/>
                        </a:lnTo>
                        <a:lnTo>
                          <a:pt x="82" y="412"/>
                        </a:lnTo>
                        <a:lnTo>
                          <a:pt x="80" y="416"/>
                        </a:lnTo>
                        <a:lnTo>
                          <a:pt x="80" y="419"/>
                        </a:lnTo>
                        <a:lnTo>
                          <a:pt x="80" y="419"/>
                        </a:lnTo>
                        <a:lnTo>
                          <a:pt x="80" y="41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4" name="Freeform 1080"/>
                  <p:cNvSpPr>
                    <a:spLocks/>
                  </p:cNvSpPr>
                  <p:nvPr/>
                </p:nvSpPr>
                <p:spPr bwMode="auto">
                  <a:xfrm>
                    <a:off x="5445916" y="2802686"/>
                    <a:ext cx="134402" cy="195382"/>
                  </a:xfrm>
                  <a:custGeom>
                    <a:avLst/>
                    <a:gdLst>
                      <a:gd name="T0" fmla="*/ 100 w 108"/>
                      <a:gd name="T1" fmla="*/ 122 h 157"/>
                      <a:gd name="T2" fmla="*/ 108 w 108"/>
                      <a:gd name="T3" fmla="*/ 117 h 157"/>
                      <a:gd name="T4" fmla="*/ 105 w 108"/>
                      <a:gd name="T5" fmla="*/ 107 h 157"/>
                      <a:gd name="T6" fmla="*/ 98 w 108"/>
                      <a:gd name="T7" fmla="*/ 98 h 157"/>
                      <a:gd name="T8" fmla="*/ 93 w 108"/>
                      <a:gd name="T9" fmla="*/ 90 h 157"/>
                      <a:gd name="T10" fmla="*/ 97 w 108"/>
                      <a:gd name="T11" fmla="*/ 75 h 157"/>
                      <a:gd name="T12" fmla="*/ 100 w 108"/>
                      <a:gd name="T13" fmla="*/ 62 h 157"/>
                      <a:gd name="T14" fmla="*/ 103 w 108"/>
                      <a:gd name="T15" fmla="*/ 45 h 157"/>
                      <a:gd name="T16" fmla="*/ 105 w 108"/>
                      <a:gd name="T17" fmla="*/ 32 h 157"/>
                      <a:gd name="T18" fmla="*/ 98 w 108"/>
                      <a:gd name="T19" fmla="*/ 27 h 157"/>
                      <a:gd name="T20" fmla="*/ 101 w 108"/>
                      <a:gd name="T21" fmla="*/ 20 h 157"/>
                      <a:gd name="T22" fmla="*/ 87 w 108"/>
                      <a:gd name="T23" fmla="*/ 9 h 157"/>
                      <a:gd name="T24" fmla="*/ 78 w 108"/>
                      <a:gd name="T25" fmla="*/ 9 h 157"/>
                      <a:gd name="T26" fmla="*/ 75 w 108"/>
                      <a:gd name="T27" fmla="*/ 0 h 157"/>
                      <a:gd name="T28" fmla="*/ 68 w 108"/>
                      <a:gd name="T29" fmla="*/ 7 h 157"/>
                      <a:gd name="T30" fmla="*/ 62 w 108"/>
                      <a:gd name="T31" fmla="*/ 5 h 157"/>
                      <a:gd name="T32" fmla="*/ 55 w 108"/>
                      <a:gd name="T33" fmla="*/ 12 h 157"/>
                      <a:gd name="T34" fmla="*/ 47 w 108"/>
                      <a:gd name="T35" fmla="*/ 19 h 157"/>
                      <a:gd name="T36" fmla="*/ 40 w 108"/>
                      <a:gd name="T37" fmla="*/ 25 h 157"/>
                      <a:gd name="T38" fmla="*/ 27 w 108"/>
                      <a:gd name="T39" fmla="*/ 29 h 157"/>
                      <a:gd name="T40" fmla="*/ 15 w 108"/>
                      <a:gd name="T41" fmla="*/ 29 h 157"/>
                      <a:gd name="T42" fmla="*/ 7 w 108"/>
                      <a:gd name="T43" fmla="*/ 30 h 157"/>
                      <a:gd name="T44" fmla="*/ 7 w 108"/>
                      <a:gd name="T45" fmla="*/ 42 h 157"/>
                      <a:gd name="T46" fmla="*/ 17 w 108"/>
                      <a:gd name="T47" fmla="*/ 45 h 157"/>
                      <a:gd name="T48" fmla="*/ 17 w 108"/>
                      <a:gd name="T49" fmla="*/ 57 h 157"/>
                      <a:gd name="T50" fmla="*/ 15 w 108"/>
                      <a:gd name="T51" fmla="*/ 69 h 157"/>
                      <a:gd name="T52" fmla="*/ 7 w 108"/>
                      <a:gd name="T53" fmla="*/ 78 h 157"/>
                      <a:gd name="T54" fmla="*/ 0 w 108"/>
                      <a:gd name="T55" fmla="*/ 90 h 157"/>
                      <a:gd name="T56" fmla="*/ 0 w 108"/>
                      <a:gd name="T57" fmla="*/ 108 h 157"/>
                      <a:gd name="T58" fmla="*/ 3 w 108"/>
                      <a:gd name="T59" fmla="*/ 122 h 157"/>
                      <a:gd name="T60" fmla="*/ 8 w 108"/>
                      <a:gd name="T61" fmla="*/ 133 h 157"/>
                      <a:gd name="T62" fmla="*/ 7 w 108"/>
                      <a:gd name="T63" fmla="*/ 142 h 157"/>
                      <a:gd name="T64" fmla="*/ 15 w 108"/>
                      <a:gd name="T65" fmla="*/ 153 h 157"/>
                      <a:gd name="T66" fmla="*/ 27 w 108"/>
                      <a:gd name="T67" fmla="*/ 153 h 157"/>
                      <a:gd name="T68" fmla="*/ 38 w 108"/>
                      <a:gd name="T69" fmla="*/ 152 h 157"/>
                      <a:gd name="T70" fmla="*/ 47 w 108"/>
                      <a:gd name="T71" fmla="*/ 155 h 157"/>
                      <a:gd name="T72" fmla="*/ 53 w 108"/>
                      <a:gd name="T73" fmla="*/ 155 h 157"/>
                      <a:gd name="T74" fmla="*/ 58 w 108"/>
                      <a:gd name="T75" fmla="*/ 147 h 157"/>
                      <a:gd name="T76" fmla="*/ 62 w 108"/>
                      <a:gd name="T77" fmla="*/ 142 h 157"/>
                      <a:gd name="T78" fmla="*/ 77 w 108"/>
                      <a:gd name="T79" fmla="*/ 140 h 157"/>
                      <a:gd name="T80" fmla="*/ 88 w 108"/>
                      <a:gd name="T81" fmla="*/ 140 h 157"/>
                      <a:gd name="T82" fmla="*/ 93 w 108"/>
                      <a:gd name="T83" fmla="*/ 132 h 157"/>
                      <a:gd name="T84" fmla="*/ 93 w 108"/>
                      <a:gd name="T85" fmla="*/ 132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08" h="157">
                        <a:moveTo>
                          <a:pt x="93" y="132"/>
                        </a:moveTo>
                        <a:lnTo>
                          <a:pt x="100" y="122"/>
                        </a:lnTo>
                        <a:lnTo>
                          <a:pt x="106" y="120"/>
                        </a:lnTo>
                        <a:lnTo>
                          <a:pt x="108" y="117"/>
                        </a:lnTo>
                        <a:lnTo>
                          <a:pt x="108" y="110"/>
                        </a:lnTo>
                        <a:lnTo>
                          <a:pt x="105" y="107"/>
                        </a:lnTo>
                        <a:lnTo>
                          <a:pt x="98" y="102"/>
                        </a:lnTo>
                        <a:lnTo>
                          <a:pt x="98" y="98"/>
                        </a:lnTo>
                        <a:lnTo>
                          <a:pt x="93" y="95"/>
                        </a:lnTo>
                        <a:lnTo>
                          <a:pt x="93" y="90"/>
                        </a:lnTo>
                        <a:lnTo>
                          <a:pt x="93" y="83"/>
                        </a:lnTo>
                        <a:lnTo>
                          <a:pt x="97" y="75"/>
                        </a:lnTo>
                        <a:lnTo>
                          <a:pt x="98" y="69"/>
                        </a:lnTo>
                        <a:lnTo>
                          <a:pt x="100" y="62"/>
                        </a:lnTo>
                        <a:lnTo>
                          <a:pt x="101" y="54"/>
                        </a:lnTo>
                        <a:lnTo>
                          <a:pt x="103" y="45"/>
                        </a:lnTo>
                        <a:lnTo>
                          <a:pt x="105" y="39"/>
                        </a:lnTo>
                        <a:lnTo>
                          <a:pt x="105" y="32"/>
                        </a:lnTo>
                        <a:lnTo>
                          <a:pt x="101" y="29"/>
                        </a:lnTo>
                        <a:lnTo>
                          <a:pt x="98" y="27"/>
                        </a:lnTo>
                        <a:lnTo>
                          <a:pt x="100" y="22"/>
                        </a:lnTo>
                        <a:lnTo>
                          <a:pt x="101" y="20"/>
                        </a:lnTo>
                        <a:lnTo>
                          <a:pt x="95" y="12"/>
                        </a:lnTo>
                        <a:lnTo>
                          <a:pt x="87" y="9"/>
                        </a:lnTo>
                        <a:lnTo>
                          <a:pt x="83" y="10"/>
                        </a:lnTo>
                        <a:lnTo>
                          <a:pt x="78" y="9"/>
                        </a:lnTo>
                        <a:lnTo>
                          <a:pt x="78" y="5"/>
                        </a:lnTo>
                        <a:lnTo>
                          <a:pt x="75" y="0"/>
                        </a:lnTo>
                        <a:lnTo>
                          <a:pt x="70" y="4"/>
                        </a:lnTo>
                        <a:lnTo>
                          <a:pt x="68" y="7"/>
                        </a:lnTo>
                        <a:lnTo>
                          <a:pt x="65" y="2"/>
                        </a:lnTo>
                        <a:lnTo>
                          <a:pt x="62" y="5"/>
                        </a:lnTo>
                        <a:lnTo>
                          <a:pt x="60" y="12"/>
                        </a:lnTo>
                        <a:lnTo>
                          <a:pt x="55" y="12"/>
                        </a:lnTo>
                        <a:lnTo>
                          <a:pt x="50" y="17"/>
                        </a:lnTo>
                        <a:lnTo>
                          <a:pt x="47" y="19"/>
                        </a:lnTo>
                        <a:lnTo>
                          <a:pt x="43" y="24"/>
                        </a:lnTo>
                        <a:lnTo>
                          <a:pt x="40" y="25"/>
                        </a:lnTo>
                        <a:lnTo>
                          <a:pt x="35" y="25"/>
                        </a:lnTo>
                        <a:lnTo>
                          <a:pt x="27" y="29"/>
                        </a:lnTo>
                        <a:lnTo>
                          <a:pt x="20" y="27"/>
                        </a:lnTo>
                        <a:lnTo>
                          <a:pt x="15" y="29"/>
                        </a:lnTo>
                        <a:lnTo>
                          <a:pt x="12" y="30"/>
                        </a:lnTo>
                        <a:lnTo>
                          <a:pt x="7" y="30"/>
                        </a:lnTo>
                        <a:lnTo>
                          <a:pt x="5" y="37"/>
                        </a:lnTo>
                        <a:lnTo>
                          <a:pt x="7" y="42"/>
                        </a:lnTo>
                        <a:lnTo>
                          <a:pt x="12" y="42"/>
                        </a:lnTo>
                        <a:lnTo>
                          <a:pt x="17" y="45"/>
                        </a:lnTo>
                        <a:lnTo>
                          <a:pt x="18" y="52"/>
                        </a:lnTo>
                        <a:lnTo>
                          <a:pt x="17" y="57"/>
                        </a:lnTo>
                        <a:lnTo>
                          <a:pt x="18" y="65"/>
                        </a:lnTo>
                        <a:lnTo>
                          <a:pt x="15" y="69"/>
                        </a:lnTo>
                        <a:lnTo>
                          <a:pt x="12" y="72"/>
                        </a:lnTo>
                        <a:lnTo>
                          <a:pt x="7" y="78"/>
                        </a:lnTo>
                        <a:lnTo>
                          <a:pt x="3" y="87"/>
                        </a:lnTo>
                        <a:lnTo>
                          <a:pt x="0" y="90"/>
                        </a:lnTo>
                        <a:lnTo>
                          <a:pt x="2" y="98"/>
                        </a:lnTo>
                        <a:lnTo>
                          <a:pt x="0" y="108"/>
                        </a:lnTo>
                        <a:lnTo>
                          <a:pt x="2" y="113"/>
                        </a:lnTo>
                        <a:lnTo>
                          <a:pt x="3" y="122"/>
                        </a:lnTo>
                        <a:lnTo>
                          <a:pt x="7" y="128"/>
                        </a:lnTo>
                        <a:lnTo>
                          <a:pt x="8" y="133"/>
                        </a:lnTo>
                        <a:lnTo>
                          <a:pt x="5" y="137"/>
                        </a:lnTo>
                        <a:lnTo>
                          <a:pt x="7" y="142"/>
                        </a:lnTo>
                        <a:lnTo>
                          <a:pt x="10" y="147"/>
                        </a:lnTo>
                        <a:lnTo>
                          <a:pt x="15" y="153"/>
                        </a:lnTo>
                        <a:lnTo>
                          <a:pt x="20" y="155"/>
                        </a:lnTo>
                        <a:lnTo>
                          <a:pt x="27" y="153"/>
                        </a:lnTo>
                        <a:lnTo>
                          <a:pt x="33" y="152"/>
                        </a:lnTo>
                        <a:lnTo>
                          <a:pt x="38" y="152"/>
                        </a:lnTo>
                        <a:lnTo>
                          <a:pt x="42" y="152"/>
                        </a:lnTo>
                        <a:lnTo>
                          <a:pt x="47" y="155"/>
                        </a:lnTo>
                        <a:lnTo>
                          <a:pt x="50" y="157"/>
                        </a:lnTo>
                        <a:lnTo>
                          <a:pt x="53" y="155"/>
                        </a:lnTo>
                        <a:lnTo>
                          <a:pt x="53" y="150"/>
                        </a:lnTo>
                        <a:lnTo>
                          <a:pt x="58" y="147"/>
                        </a:lnTo>
                        <a:lnTo>
                          <a:pt x="62" y="145"/>
                        </a:lnTo>
                        <a:lnTo>
                          <a:pt x="62" y="142"/>
                        </a:lnTo>
                        <a:lnTo>
                          <a:pt x="70" y="142"/>
                        </a:lnTo>
                        <a:lnTo>
                          <a:pt x="77" y="140"/>
                        </a:lnTo>
                        <a:lnTo>
                          <a:pt x="82" y="142"/>
                        </a:lnTo>
                        <a:lnTo>
                          <a:pt x="88" y="140"/>
                        </a:lnTo>
                        <a:lnTo>
                          <a:pt x="92" y="137"/>
                        </a:lnTo>
                        <a:lnTo>
                          <a:pt x="93" y="132"/>
                        </a:lnTo>
                        <a:lnTo>
                          <a:pt x="93" y="132"/>
                        </a:lnTo>
                        <a:lnTo>
                          <a:pt x="93" y="1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5" name="Freeform 1082"/>
                  <p:cNvSpPr>
                    <a:spLocks/>
                  </p:cNvSpPr>
                  <p:nvPr/>
                </p:nvSpPr>
                <p:spPr bwMode="auto">
                  <a:xfrm>
                    <a:off x="4704211" y="2948289"/>
                    <a:ext cx="793972" cy="574945"/>
                  </a:xfrm>
                  <a:custGeom>
                    <a:avLst/>
                    <a:gdLst>
                      <a:gd name="T0" fmla="*/ 94 w 638"/>
                      <a:gd name="T1" fmla="*/ 418 h 462"/>
                      <a:gd name="T2" fmla="*/ 111 w 638"/>
                      <a:gd name="T3" fmla="*/ 430 h 462"/>
                      <a:gd name="T4" fmla="*/ 132 w 638"/>
                      <a:gd name="T5" fmla="*/ 438 h 462"/>
                      <a:gd name="T6" fmla="*/ 167 w 638"/>
                      <a:gd name="T7" fmla="*/ 448 h 462"/>
                      <a:gd name="T8" fmla="*/ 192 w 638"/>
                      <a:gd name="T9" fmla="*/ 432 h 462"/>
                      <a:gd name="T10" fmla="*/ 217 w 638"/>
                      <a:gd name="T11" fmla="*/ 448 h 462"/>
                      <a:gd name="T12" fmla="*/ 257 w 638"/>
                      <a:gd name="T13" fmla="*/ 430 h 462"/>
                      <a:gd name="T14" fmla="*/ 310 w 638"/>
                      <a:gd name="T15" fmla="*/ 415 h 462"/>
                      <a:gd name="T16" fmla="*/ 315 w 638"/>
                      <a:gd name="T17" fmla="*/ 384 h 462"/>
                      <a:gd name="T18" fmla="*/ 365 w 638"/>
                      <a:gd name="T19" fmla="*/ 390 h 462"/>
                      <a:gd name="T20" fmla="*/ 385 w 638"/>
                      <a:gd name="T21" fmla="*/ 408 h 462"/>
                      <a:gd name="T22" fmla="*/ 415 w 638"/>
                      <a:gd name="T23" fmla="*/ 442 h 462"/>
                      <a:gd name="T24" fmla="*/ 450 w 638"/>
                      <a:gd name="T25" fmla="*/ 408 h 462"/>
                      <a:gd name="T26" fmla="*/ 481 w 638"/>
                      <a:gd name="T27" fmla="*/ 398 h 462"/>
                      <a:gd name="T28" fmla="*/ 505 w 638"/>
                      <a:gd name="T29" fmla="*/ 347 h 462"/>
                      <a:gd name="T30" fmla="*/ 525 w 638"/>
                      <a:gd name="T31" fmla="*/ 312 h 462"/>
                      <a:gd name="T32" fmla="*/ 551 w 638"/>
                      <a:gd name="T33" fmla="*/ 292 h 462"/>
                      <a:gd name="T34" fmla="*/ 589 w 638"/>
                      <a:gd name="T35" fmla="*/ 304 h 462"/>
                      <a:gd name="T36" fmla="*/ 596 w 638"/>
                      <a:gd name="T37" fmla="*/ 266 h 462"/>
                      <a:gd name="T38" fmla="*/ 611 w 638"/>
                      <a:gd name="T39" fmla="*/ 256 h 462"/>
                      <a:gd name="T40" fmla="*/ 596 w 638"/>
                      <a:gd name="T41" fmla="*/ 227 h 462"/>
                      <a:gd name="T42" fmla="*/ 581 w 638"/>
                      <a:gd name="T43" fmla="*/ 194 h 462"/>
                      <a:gd name="T44" fmla="*/ 626 w 638"/>
                      <a:gd name="T45" fmla="*/ 158 h 462"/>
                      <a:gd name="T46" fmla="*/ 634 w 638"/>
                      <a:gd name="T47" fmla="*/ 129 h 462"/>
                      <a:gd name="T48" fmla="*/ 618 w 638"/>
                      <a:gd name="T49" fmla="*/ 123 h 462"/>
                      <a:gd name="T50" fmla="*/ 588 w 638"/>
                      <a:gd name="T51" fmla="*/ 123 h 462"/>
                      <a:gd name="T52" fmla="*/ 551 w 638"/>
                      <a:gd name="T53" fmla="*/ 141 h 462"/>
                      <a:gd name="T54" fmla="*/ 508 w 638"/>
                      <a:gd name="T55" fmla="*/ 141 h 462"/>
                      <a:gd name="T56" fmla="*/ 458 w 638"/>
                      <a:gd name="T57" fmla="*/ 131 h 462"/>
                      <a:gd name="T58" fmla="*/ 403 w 638"/>
                      <a:gd name="T59" fmla="*/ 126 h 462"/>
                      <a:gd name="T60" fmla="*/ 365 w 638"/>
                      <a:gd name="T61" fmla="*/ 119 h 462"/>
                      <a:gd name="T62" fmla="*/ 307 w 638"/>
                      <a:gd name="T63" fmla="*/ 116 h 462"/>
                      <a:gd name="T64" fmla="*/ 255 w 638"/>
                      <a:gd name="T65" fmla="*/ 106 h 462"/>
                      <a:gd name="T66" fmla="*/ 224 w 638"/>
                      <a:gd name="T67" fmla="*/ 91 h 462"/>
                      <a:gd name="T68" fmla="*/ 181 w 638"/>
                      <a:gd name="T69" fmla="*/ 68 h 462"/>
                      <a:gd name="T70" fmla="*/ 169 w 638"/>
                      <a:gd name="T71" fmla="*/ 38 h 462"/>
                      <a:gd name="T72" fmla="*/ 119 w 638"/>
                      <a:gd name="T73" fmla="*/ 16 h 462"/>
                      <a:gd name="T74" fmla="*/ 78 w 638"/>
                      <a:gd name="T75" fmla="*/ 10 h 462"/>
                      <a:gd name="T76" fmla="*/ 64 w 638"/>
                      <a:gd name="T77" fmla="*/ 30 h 462"/>
                      <a:gd name="T78" fmla="*/ 81 w 638"/>
                      <a:gd name="T79" fmla="*/ 68 h 462"/>
                      <a:gd name="T80" fmla="*/ 108 w 638"/>
                      <a:gd name="T81" fmla="*/ 98 h 462"/>
                      <a:gd name="T82" fmla="*/ 124 w 638"/>
                      <a:gd name="T83" fmla="*/ 114 h 462"/>
                      <a:gd name="T84" fmla="*/ 96 w 638"/>
                      <a:gd name="T85" fmla="*/ 131 h 462"/>
                      <a:gd name="T86" fmla="*/ 73 w 638"/>
                      <a:gd name="T87" fmla="*/ 156 h 462"/>
                      <a:gd name="T88" fmla="*/ 104 w 638"/>
                      <a:gd name="T89" fmla="*/ 184 h 462"/>
                      <a:gd name="T90" fmla="*/ 141 w 638"/>
                      <a:gd name="T91" fmla="*/ 229 h 462"/>
                      <a:gd name="T92" fmla="*/ 147 w 638"/>
                      <a:gd name="T93" fmla="*/ 257 h 462"/>
                      <a:gd name="T94" fmla="*/ 96 w 638"/>
                      <a:gd name="T95" fmla="*/ 272 h 462"/>
                      <a:gd name="T96" fmla="*/ 53 w 638"/>
                      <a:gd name="T97" fmla="*/ 305 h 462"/>
                      <a:gd name="T98" fmla="*/ 14 w 638"/>
                      <a:gd name="T99" fmla="*/ 398 h 462"/>
                      <a:gd name="T100" fmla="*/ 29 w 638"/>
                      <a:gd name="T101" fmla="*/ 430 h 4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38" h="462">
                        <a:moveTo>
                          <a:pt x="29" y="430"/>
                        </a:moveTo>
                        <a:lnTo>
                          <a:pt x="53" y="432"/>
                        </a:lnTo>
                        <a:lnTo>
                          <a:pt x="74" y="428"/>
                        </a:lnTo>
                        <a:lnTo>
                          <a:pt x="86" y="425"/>
                        </a:lnTo>
                        <a:lnTo>
                          <a:pt x="94" y="418"/>
                        </a:lnTo>
                        <a:lnTo>
                          <a:pt x="101" y="423"/>
                        </a:lnTo>
                        <a:lnTo>
                          <a:pt x="106" y="432"/>
                        </a:lnTo>
                        <a:lnTo>
                          <a:pt x="109" y="435"/>
                        </a:lnTo>
                        <a:lnTo>
                          <a:pt x="114" y="433"/>
                        </a:lnTo>
                        <a:lnTo>
                          <a:pt x="111" y="430"/>
                        </a:lnTo>
                        <a:lnTo>
                          <a:pt x="118" y="427"/>
                        </a:lnTo>
                        <a:lnTo>
                          <a:pt x="124" y="430"/>
                        </a:lnTo>
                        <a:lnTo>
                          <a:pt x="127" y="428"/>
                        </a:lnTo>
                        <a:lnTo>
                          <a:pt x="136" y="430"/>
                        </a:lnTo>
                        <a:lnTo>
                          <a:pt x="132" y="438"/>
                        </a:lnTo>
                        <a:lnTo>
                          <a:pt x="141" y="448"/>
                        </a:lnTo>
                        <a:lnTo>
                          <a:pt x="152" y="452"/>
                        </a:lnTo>
                        <a:lnTo>
                          <a:pt x="159" y="462"/>
                        </a:lnTo>
                        <a:lnTo>
                          <a:pt x="161" y="457"/>
                        </a:lnTo>
                        <a:lnTo>
                          <a:pt x="167" y="448"/>
                        </a:lnTo>
                        <a:lnTo>
                          <a:pt x="167" y="443"/>
                        </a:lnTo>
                        <a:lnTo>
                          <a:pt x="177" y="448"/>
                        </a:lnTo>
                        <a:lnTo>
                          <a:pt x="182" y="442"/>
                        </a:lnTo>
                        <a:lnTo>
                          <a:pt x="182" y="438"/>
                        </a:lnTo>
                        <a:lnTo>
                          <a:pt x="192" y="432"/>
                        </a:lnTo>
                        <a:lnTo>
                          <a:pt x="199" y="428"/>
                        </a:lnTo>
                        <a:lnTo>
                          <a:pt x="202" y="435"/>
                        </a:lnTo>
                        <a:lnTo>
                          <a:pt x="211" y="440"/>
                        </a:lnTo>
                        <a:lnTo>
                          <a:pt x="211" y="445"/>
                        </a:lnTo>
                        <a:lnTo>
                          <a:pt x="217" y="448"/>
                        </a:lnTo>
                        <a:lnTo>
                          <a:pt x="229" y="443"/>
                        </a:lnTo>
                        <a:lnTo>
                          <a:pt x="234" y="445"/>
                        </a:lnTo>
                        <a:lnTo>
                          <a:pt x="237" y="448"/>
                        </a:lnTo>
                        <a:lnTo>
                          <a:pt x="245" y="438"/>
                        </a:lnTo>
                        <a:lnTo>
                          <a:pt x="257" y="430"/>
                        </a:lnTo>
                        <a:lnTo>
                          <a:pt x="269" y="425"/>
                        </a:lnTo>
                        <a:lnTo>
                          <a:pt x="289" y="422"/>
                        </a:lnTo>
                        <a:lnTo>
                          <a:pt x="295" y="422"/>
                        </a:lnTo>
                        <a:lnTo>
                          <a:pt x="300" y="415"/>
                        </a:lnTo>
                        <a:lnTo>
                          <a:pt x="310" y="415"/>
                        </a:lnTo>
                        <a:lnTo>
                          <a:pt x="312" y="410"/>
                        </a:lnTo>
                        <a:lnTo>
                          <a:pt x="310" y="402"/>
                        </a:lnTo>
                        <a:lnTo>
                          <a:pt x="315" y="393"/>
                        </a:lnTo>
                        <a:lnTo>
                          <a:pt x="315" y="390"/>
                        </a:lnTo>
                        <a:lnTo>
                          <a:pt x="315" y="384"/>
                        </a:lnTo>
                        <a:lnTo>
                          <a:pt x="327" y="384"/>
                        </a:lnTo>
                        <a:lnTo>
                          <a:pt x="334" y="384"/>
                        </a:lnTo>
                        <a:lnTo>
                          <a:pt x="345" y="393"/>
                        </a:lnTo>
                        <a:lnTo>
                          <a:pt x="357" y="387"/>
                        </a:lnTo>
                        <a:lnTo>
                          <a:pt x="365" y="390"/>
                        </a:lnTo>
                        <a:lnTo>
                          <a:pt x="367" y="395"/>
                        </a:lnTo>
                        <a:lnTo>
                          <a:pt x="370" y="402"/>
                        </a:lnTo>
                        <a:lnTo>
                          <a:pt x="367" y="405"/>
                        </a:lnTo>
                        <a:lnTo>
                          <a:pt x="378" y="412"/>
                        </a:lnTo>
                        <a:lnTo>
                          <a:pt x="385" y="408"/>
                        </a:lnTo>
                        <a:lnTo>
                          <a:pt x="395" y="410"/>
                        </a:lnTo>
                        <a:lnTo>
                          <a:pt x="393" y="418"/>
                        </a:lnTo>
                        <a:lnTo>
                          <a:pt x="392" y="428"/>
                        </a:lnTo>
                        <a:lnTo>
                          <a:pt x="397" y="427"/>
                        </a:lnTo>
                        <a:lnTo>
                          <a:pt x="415" y="442"/>
                        </a:lnTo>
                        <a:lnTo>
                          <a:pt x="420" y="425"/>
                        </a:lnTo>
                        <a:lnTo>
                          <a:pt x="427" y="413"/>
                        </a:lnTo>
                        <a:lnTo>
                          <a:pt x="435" y="403"/>
                        </a:lnTo>
                        <a:lnTo>
                          <a:pt x="442" y="410"/>
                        </a:lnTo>
                        <a:lnTo>
                          <a:pt x="450" y="408"/>
                        </a:lnTo>
                        <a:lnTo>
                          <a:pt x="455" y="402"/>
                        </a:lnTo>
                        <a:lnTo>
                          <a:pt x="463" y="408"/>
                        </a:lnTo>
                        <a:lnTo>
                          <a:pt x="476" y="410"/>
                        </a:lnTo>
                        <a:lnTo>
                          <a:pt x="476" y="398"/>
                        </a:lnTo>
                        <a:lnTo>
                          <a:pt x="481" y="398"/>
                        </a:lnTo>
                        <a:lnTo>
                          <a:pt x="493" y="400"/>
                        </a:lnTo>
                        <a:lnTo>
                          <a:pt x="496" y="387"/>
                        </a:lnTo>
                        <a:lnTo>
                          <a:pt x="496" y="370"/>
                        </a:lnTo>
                        <a:lnTo>
                          <a:pt x="503" y="357"/>
                        </a:lnTo>
                        <a:lnTo>
                          <a:pt x="505" y="347"/>
                        </a:lnTo>
                        <a:lnTo>
                          <a:pt x="503" y="335"/>
                        </a:lnTo>
                        <a:lnTo>
                          <a:pt x="518" y="327"/>
                        </a:lnTo>
                        <a:lnTo>
                          <a:pt x="523" y="327"/>
                        </a:lnTo>
                        <a:lnTo>
                          <a:pt x="521" y="319"/>
                        </a:lnTo>
                        <a:lnTo>
                          <a:pt x="525" y="312"/>
                        </a:lnTo>
                        <a:lnTo>
                          <a:pt x="535" y="310"/>
                        </a:lnTo>
                        <a:lnTo>
                          <a:pt x="545" y="315"/>
                        </a:lnTo>
                        <a:lnTo>
                          <a:pt x="545" y="309"/>
                        </a:lnTo>
                        <a:lnTo>
                          <a:pt x="551" y="300"/>
                        </a:lnTo>
                        <a:lnTo>
                          <a:pt x="551" y="292"/>
                        </a:lnTo>
                        <a:lnTo>
                          <a:pt x="558" y="292"/>
                        </a:lnTo>
                        <a:lnTo>
                          <a:pt x="566" y="297"/>
                        </a:lnTo>
                        <a:lnTo>
                          <a:pt x="581" y="302"/>
                        </a:lnTo>
                        <a:lnTo>
                          <a:pt x="586" y="309"/>
                        </a:lnTo>
                        <a:lnTo>
                          <a:pt x="589" y="304"/>
                        </a:lnTo>
                        <a:lnTo>
                          <a:pt x="591" y="299"/>
                        </a:lnTo>
                        <a:lnTo>
                          <a:pt x="586" y="294"/>
                        </a:lnTo>
                        <a:lnTo>
                          <a:pt x="580" y="285"/>
                        </a:lnTo>
                        <a:lnTo>
                          <a:pt x="588" y="279"/>
                        </a:lnTo>
                        <a:lnTo>
                          <a:pt x="596" y="266"/>
                        </a:lnTo>
                        <a:lnTo>
                          <a:pt x="603" y="261"/>
                        </a:lnTo>
                        <a:lnTo>
                          <a:pt x="609" y="267"/>
                        </a:lnTo>
                        <a:lnTo>
                          <a:pt x="618" y="267"/>
                        </a:lnTo>
                        <a:lnTo>
                          <a:pt x="614" y="261"/>
                        </a:lnTo>
                        <a:lnTo>
                          <a:pt x="611" y="256"/>
                        </a:lnTo>
                        <a:lnTo>
                          <a:pt x="616" y="249"/>
                        </a:lnTo>
                        <a:lnTo>
                          <a:pt x="611" y="246"/>
                        </a:lnTo>
                        <a:lnTo>
                          <a:pt x="611" y="239"/>
                        </a:lnTo>
                        <a:lnTo>
                          <a:pt x="604" y="232"/>
                        </a:lnTo>
                        <a:lnTo>
                          <a:pt x="596" y="227"/>
                        </a:lnTo>
                        <a:lnTo>
                          <a:pt x="593" y="216"/>
                        </a:lnTo>
                        <a:lnTo>
                          <a:pt x="584" y="212"/>
                        </a:lnTo>
                        <a:lnTo>
                          <a:pt x="580" y="211"/>
                        </a:lnTo>
                        <a:lnTo>
                          <a:pt x="581" y="204"/>
                        </a:lnTo>
                        <a:lnTo>
                          <a:pt x="581" y="194"/>
                        </a:lnTo>
                        <a:lnTo>
                          <a:pt x="588" y="187"/>
                        </a:lnTo>
                        <a:lnTo>
                          <a:pt x="601" y="187"/>
                        </a:lnTo>
                        <a:lnTo>
                          <a:pt x="596" y="177"/>
                        </a:lnTo>
                        <a:lnTo>
                          <a:pt x="608" y="169"/>
                        </a:lnTo>
                        <a:lnTo>
                          <a:pt x="626" y="158"/>
                        </a:lnTo>
                        <a:lnTo>
                          <a:pt x="633" y="148"/>
                        </a:lnTo>
                        <a:lnTo>
                          <a:pt x="638" y="146"/>
                        </a:lnTo>
                        <a:lnTo>
                          <a:pt x="638" y="141"/>
                        </a:lnTo>
                        <a:lnTo>
                          <a:pt x="629" y="134"/>
                        </a:lnTo>
                        <a:lnTo>
                          <a:pt x="634" y="129"/>
                        </a:lnTo>
                        <a:lnTo>
                          <a:pt x="631" y="124"/>
                        </a:lnTo>
                        <a:lnTo>
                          <a:pt x="626" y="126"/>
                        </a:lnTo>
                        <a:lnTo>
                          <a:pt x="628" y="114"/>
                        </a:lnTo>
                        <a:lnTo>
                          <a:pt x="623" y="116"/>
                        </a:lnTo>
                        <a:lnTo>
                          <a:pt x="618" y="123"/>
                        </a:lnTo>
                        <a:lnTo>
                          <a:pt x="614" y="119"/>
                        </a:lnTo>
                        <a:lnTo>
                          <a:pt x="614" y="129"/>
                        </a:lnTo>
                        <a:lnTo>
                          <a:pt x="606" y="139"/>
                        </a:lnTo>
                        <a:lnTo>
                          <a:pt x="596" y="134"/>
                        </a:lnTo>
                        <a:lnTo>
                          <a:pt x="588" y="123"/>
                        </a:lnTo>
                        <a:lnTo>
                          <a:pt x="584" y="131"/>
                        </a:lnTo>
                        <a:lnTo>
                          <a:pt x="576" y="126"/>
                        </a:lnTo>
                        <a:lnTo>
                          <a:pt x="571" y="134"/>
                        </a:lnTo>
                        <a:lnTo>
                          <a:pt x="560" y="136"/>
                        </a:lnTo>
                        <a:lnTo>
                          <a:pt x="551" y="141"/>
                        </a:lnTo>
                        <a:lnTo>
                          <a:pt x="543" y="136"/>
                        </a:lnTo>
                        <a:lnTo>
                          <a:pt x="526" y="134"/>
                        </a:lnTo>
                        <a:lnTo>
                          <a:pt x="518" y="146"/>
                        </a:lnTo>
                        <a:lnTo>
                          <a:pt x="511" y="146"/>
                        </a:lnTo>
                        <a:lnTo>
                          <a:pt x="508" y="141"/>
                        </a:lnTo>
                        <a:lnTo>
                          <a:pt x="493" y="141"/>
                        </a:lnTo>
                        <a:lnTo>
                          <a:pt x="485" y="139"/>
                        </a:lnTo>
                        <a:lnTo>
                          <a:pt x="481" y="116"/>
                        </a:lnTo>
                        <a:lnTo>
                          <a:pt x="471" y="126"/>
                        </a:lnTo>
                        <a:lnTo>
                          <a:pt x="458" y="131"/>
                        </a:lnTo>
                        <a:lnTo>
                          <a:pt x="453" y="139"/>
                        </a:lnTo>
                        <a:lnTo>
                          <a:pt x="445" y="136"/>
                        </a:lnTo>
                        <a:lnTo>
                          <a:pt x="438" y="143"/>
                        </a:lnTo>
                        <a:lnTo>
                          <a:pt x="425" y="134"/>
                        </a:lnTo>
                        <a:lnTo>
                          <a:pt x="403" y="126"/>
                        </a:lnTo>
                        <a:lnTo>
                          <a:pt x="392" y="119"/>
                        </a:lnTo>
                        <a:lnTo>
                          <a:pt x="385" y="116"/>
                        </a:lnTo>
                        <a:lnTo>
                          <a:pt x="373" y="119"/>
                        </a:lnTo>
                        <a:lnTo>
                          <a:pt x="370" y="126"/>
                        </a:lnTo>
                        <a:lnTo>
                          <a:pt x="365" y="119"/>
                        </a:lnTo>
                        <a:lnTo>
                          <a:pt x="353" y="113"/>
                        </a:lnTo>
                        <a:lnTo>
                          <a:pt x="342" y="113"/>
                        </a:lnTo>
                        <a:lnTo>
                          <a:pt x="330" y="123"/>
                        </a:lnTo>
                        <a:lnTo>
                          <a:pt x="317" y="121"/>
                        </a:lnTo>
                        <a:lnTo>
                          <a:pt x="307" y="116"/>
                        </a:lnTo>
                        <a:lnTo>
                          <a:pt x="309" y="94"/>
                        </a:lnTo>
                        <a:lnTo>
                          <a:pt x="302" y="89"/>
                        </a:lnTo>
                        <a:lnTo>
                          <a:pt x="287" y="86"/>
                        </a:lnTo>
                        <a:lnTo>
                          <a:pt x="269" y="98"/>
                        </a:lnTo>
                        <a:lnTo>
                          <a:pt x="255" y="106"/>
                        </a:lnTo>
                        <a:lnTo>
                          <a:pt x="239" y="101"/>
                        </a:lnTo>
                        <a:lnTo>
                          <a:pt x="236" y="96"/>
                        </a:lnTo>
                        <a:lnTo>
                          <a:pt x="236" y="91"/>
                        </a:lnTo>
                        <a:lnTo>
                          <a:pt x="231" y="88"/>
                        </a:lnTo>
                        <a:lnTo>
                          <a:pt x="224" y="91"/>
                        </a:lnTo>
                        <a:lnTo>
                          <a:pt x="217" y="91"/>
                        </a:lnTo>
                        <a:lnTo>
                          <a:pt x="211" y="81"/>
                        </a:lnTo>
                        <a:lnTo>
                          <a:pt x="204" y="76"/>
                        </a:lnTo>
                        <a:lnTo>
                          <a:pt x="192" y="71"/>
                        </a:lnTo>
                        <a:lnTo>
                          <a:pt x="181" y="68"/>
                        </a:lnTo>
                        <a:lnTo>
                          <a:pt x="169" y="68"/>
                        </a:lnTo>
                        <a:lnTo>
                          <a:pt x="162" y="63"/>
                        </a:lnTo>
                        <a:lnTo>
                          <a:pt x="167" y="56"/>
                        </a:lnTo>
                        <a:lnTo>
                          <a:pt x="169" y="51"/>
                        </a:lnTo>
                        <a:lnTo>
                          <a:pt x="169" y="38"/>
                        </a:lnTo>
                        <a:lnTo>
                          <a:pt x="166" y="30"/>
                        </a:lnTo>
                        <a:lnTo>
                          <a:pt x="161" y="25"/>
                        </a:lnTo>
                        <a:lnTo>
                          <a:pt x="151" y="23"/>
                        </a:lnTo>
                        <a:lnTo>
                          <a:pt x="132" y="20"/>
                        </a:lnTo>
                        <a:lnTo>
                          <a:pt x="119" y="16"/>
                        </a:lnTo>
                        <a:lnTo>
                          <a:pt x="111" y="10"/>
                        </a:lnTo>
                        <a:lnTo>
                          <a:pt x="103" y="6"/>
                        </a:lnTo>
                        <a:lnTo>
                          <a:pt x="98" y="0"/>
                        </a:lnTo>
                        <a:lnTo>
                          <a:pt x="88" y="10"/>
                        </a:lnTo>
                        <a:lnTo>
                          <a:pt x="78" y="10"/>
                        </a:lnTo>
                        <a:lnTo>
                          <a:pt x="66" y="10"/>
                        </a:lnTo>
                        <a:lnTo>
                          <a:pt x="58" y="10"/>
                        </a:lnTo>
                        <a:lnTo>
                          <a:pt x="59" y="15"/>
                        </a:lnTo>
                        <a:lnTo>
                          <a:pt x="68" y="21"/>
                        </a:lnTo>
                        <a:lnTo>
                          <a:pt x="64" y="30"/>
                        </a:lnTo>
                        <a:lnTo>
                          <a:pt x="63" y="40"/>
                        </a:lnTo>
                        <a:lnTo>
                          <a:pt x="78" y="46"/>
                        </a:lnTo>
                        <a:lnTo>
                          <a:pt x="74" y="58"/>
                        </a:lnTo>
                        <a:lnTo>
                          <a:pt x="74" y="64"/>
                        </a:lnTo>
                        <a:lnTo>
                          <a:pt x="81" y="68"/>
                        </a:lnTo>
                        <a:lnTo>
                          <a:pt x="89" y="78"/>
                        </a:lnTo>
                        <a:lnTo>
                          <a:pt x="86" y="93"/>
                        </a:lnTo>
                        <a:lnTo>
                          <a:pt x="99" y="93"/>
                        </a:lnTo>
                        <a:lnTo>
                          <a:pt x="103" y="98"/>
                        </a:lnTo>
                        <a:lnTo>
                          <a:pt x="108" y="98"/>
                        </a:lnTo>
                        <a:lnTo>
                          <a:pt x="111" y="93"/>
                        </a:lnTo>
                        <a:lnTo>
                          <a:pt x="114" y="96"/>
                        </a:lnTo>
                        <a:lnTo>
                          <a:pt x="113" y="106"/>
                        </a:lnTo>
                        <a:lnTo>
                          <a:pt x="108" y="113"/>
                        </a:lnTo>
                        <a:lnTo>
                          <a:pt x="124" y="114"/>
                        </a:lnTo>
                        <a:lnTo>
                          <a:pt x="137" y="123"/>
                        </a:lnTo>
                        <a:lnTo>
                          <a:pt x="126" y="129"/>
                        </a:lnTo>
                        <a:lnTo>
                          <a:pt x="111" y="133"/>
                        </a:lnTo>
                        <a:lnTo>
                          <a:pt x="104" y="128"/>
                        </a:lnTo>
                        <a:lnTo>
                          <a:pt x="96" y="131"/>
                        </a:lnTo>
                        <a:lnTo>
                          <a:pt x="93" y="134"/>
                        </a:lnTo>
                        <a:lnTo>
                          <a:pt x="89" y="143"/>
                        </a:lnTo>
                        <a:lnTo>
                          <a:pt x="71" y="143"/>
                        </a:lnTo>
                        <a:lnTo>
                          <a:pt x="68" y="151"/>
                        </a:lnTo>
                        <a:lnTo>
                          <a:pt x="73" y="156"/>
                        </a:lnTo>
                        <a:lnTo>
                          <a:pt x="84" y="156"/>
                        </a:lnTo>
                        <a:lnTo>
                          <a:pt x="91" y="163"/>
                        </a:lnTo>
                        <a:lnTo>
                          <a:pt x="106" y="168"/>
                        </a:lnTo>
                        <a:lnTo>
                          <a:pt x="108" y="174"/>
                        </a:lnTo>
                        <a:lnTo>
                          <a:pt x="104" y="184"/>
                        </a:lnTo>
                        <a:lnTo>
                          <a:pt x="88" y="184"/>
                        </a:lnTo>
                        <a:lnTo>
                          <a:pt x="89" y="192"/>
                        </a:lnTo>
                        <a:lnTo>
                          <a:pt x="89" y="199"/>
                        </a:lnTo>
                        <a:lnTo>
                          <a:pt x="123" y="227"/>
                        </a:lnTo>
                        <a:lnTo>
                          <a:pt x="141" y="229"/>
                        </a:lnTo>
                        <a:lnTo>
                          <a:pt x="146" y="237"/>
                        </a:lnTo>
                        <a:lnTo>
                          <a:pt x="157" y="241"/>
                        </a:lnTo>
                        <a:lnTo>
                          <a:pt x="167" y="249"/>
                        </a:lnTo>
                        <a:lnTo>
                          <a:pt x="159" y="261"/>
                        </a:lnTo>
                        <a:lnTo>
                          <a:pt x="147" y="257"/>
                        </a:lnTo>
                        <a:lnTo>
                          <a:pt x="131" y="256"/>
                        </a:lnTo>
                        <a:lnTo>
                          <a:pt x="119" y="261"/>
                        </a:lnTo>
                        <a:lnTo>
                          <a:pt x="104" y="257"/>
                        </a:lnTo>
                        <a:lnTo>
                          <a:pt x="98" y="266"/>
                        </a:lnTo>
                        <a:lnTo>
                          <a:pt x="96" y="272"/>
                        </a:lnTo>
                        <a:lnTo>
                          <a:pt x="78" y="285"/>
                        </a:lnTo>
                        <a:lnTo>
                          <a:pt x="69" y="292"/>
                        </a:lnTo>
                        <a:lnTo>
                          <a:pt x="71" y="302"/>
                        </a:lnTo>
                        <a:lnTo>
                          <a:pt x="63" y="305"/>
                        </a:lnTo>
                        <a:lnTo>
                          <a:pt x="53" y="305"/>
                        </a:lnTo>
                        <a:lnTo>
                          <a:pt x="6" y="330"/>
                        </a:lnTo>
                        <a:lnTo>
                          <a:pt x="6" y="339"/>
                        </a:lnTo>
                        <a:lnTo>
                          <a:pt x="0" y="360"/>
                        </a:lnTo>
                        <a:lnTo>
                          <a:pt x="6" y="377"/>
                        </a:lnTo>
                        <a:lnTo>
                          <a:pt x="14" y="398"/>
                        </a:lnTo>
                        <a:lnTo>
                          <a:pt x="26" y="407"/>
                        </a:lnTo>
                        <a:lnTo>
                          <a:pt x="26" y="413"/>
                        </a:lnTo>
                        <a:lnTo>
                          <a:pt x="33" y="420"/>
                        </a:lnTo>
                        <a:lnTo>
                          <a:pt x="29" y="430"/>
                        </a:lnTo>
                        <a:lnTo>
                          <a:pt x="29" y="430"/>
                        </a:lnTo>
                        <a:lnTo>
                          <a:pt x="29" y="430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26" name="Freeform 1084"/>
                  <p:cNvSpPr>
                    <a:spLocks/>
                  </p:cNvSpPr>
                  <p:nvPr/>
                </p:nvSpPr>
                <p:spPr bwMode="auto">
                  <a:xfrm>
                    <a:off x="5127331" y="2952022"/>
                    <a:ext cx="618501" cy="1029177"/>
                  </a:xfrm>
                  <a:custGeom>
                    <a:avLst/>
                    <a:gdLst>
                      <a:gd name="T0" fmla="*/ 271 w 497"/>
                      <a:gd name="T1" fmla="*/ 233 h 827"/>
                      <a:gd name="T2" fmla="*/ 256 w 497"/>
                      <a:gd name="T3" fmla="*/ 259 h 827"/>
                      <a:gd name="T4" fmla="*/ 244 w 497"/>
                      <a:gd name="T5" fmla="*/ 326 h 827"/>
                      <a:gd name="T6" fmla="*/ 259 w 497"/>
                      <a:gd name="T7" fmla="*/ 376 h 827"/>
                      <a:gd name="T8" fmla="*/ 253 w 497"/>
                      <a:gd name="T9" fmla="*/ 422 h 827"/>
                      <a:gd name="T10" fmla="*/ 223 w 497"/>
                      <a:gd name="T11" fmla="*/ 460 h 827"/>
                      <a:gd name="T12" fmla="*/ 201 w 497"/>
                      <a:gd name="T13" fmla="*/ 485 h 827"/>
                      <a:gd name="T14" fmla="*/ 186 w 497"/>
                      <a:gd name="T15" fmla="*/ 498 h 827"/>
                      <a:gd name="T16" fmla="*/ 163 w 497"/>
                      <a:gd name="T17" fmla="*/ 513 h 827"/>
                      <a:gd name="T18" fmla="*/ 120 w 497"/>
                      <a:gd name="T19" fmla="*/ 533 h 827"/>
                      <a:gd name="T20" fmla="*/ 55 w 497"/>
                      <a:gd name="T21" fmla="*/ 575 h 827"/>
                      <a:gd name="T22" fmla="*/ 25 w 497"/>
                      <a:gd name="T23" fmla="*/ 570 h 827"/>
                      <a:gd name="T24" fmla="*/ 0 w 497"/>
                      <a:gd name="T25" fmla="*/ 603 h 827"/>
                      <a:gd name="T26" fmla="*/ 42 w 497"/>
                      <a:gd name="T27" fmla="*/ 630 h 827"/>
                      <a:gd name="T28" fmla="*/ 85 w 497"/>
                      <a:gd name="T29" fmla="*/ 653 h 827"/>
                      <a:gd name="T30" fmla="*/ 133 w 497"/>
                      <a:gd name="T31" fmla="*/ 703 h 827"/>
                      <a:gd name="T32" fmla="*/ 138 w 497"/>
                      <a:gd name="T33" fmla="*/ 741 h 827"/>
                      <a:gd name="T34" fmla="*/ 166 w 497"/>
                      <a:gd name="T35" fmla="*/ 791 h 827"/>
                      <a:gd name="T36" fmla="*/ 206 w 497"/>
                      <a:gd name="T37" fmla="*/ 803 h 827"/>
                      <a:gd name="T38" fmla="*/ 284 w 497"/>
                      <a:gd name="T39" fmla="*/ 804 h 827"/>
                      <a:gd name="T40" fmla="*/ 324 w 497"/>
                      <a:gd name="T41" fmla="*/ 744 h 827"/>
                      <a:gd name="T42" fmla="*/ 344 w 497"/>
                      <a:gd name="T43" fmla="*/ 798 h 827"/>
                      <a:gd name="T44" fmla="*/ 392 w 497"/>
                      <a:gd name="T45" fmla="*/ 759 h 827"/>
                      <a:gd name="T46" fmla="*/ 437 w 497"/>
                      <a:gd name="T47" fmla="*/ 754 h 827"/>
                      <a:gd name="T48" fmla="*/ 417 w 497"/>
                      <a:gd name="T49" fmla="*/ 660 h 827"/>
                      <a:gd name="T50" fmla="*/ 406 w 497"/>
                      <a:gd name="T51" fmla="*/ 600 h 827"/>
                      <a:gd name="T52" fmla="*/ 387 w 497"/>
                      <a:gd name="T53" fmla="*/ 565 h 827"/>
                      <a:gd name="T54" fmla="*/ 357 w 497"/>
                      <a:gd name="T55" fmla="*/ 520 h 827"/>
                      <a:gd name="T56" fmla="*/ 376 w 497"/>
                      <a:gd name="T57" fmla="*/ 432 h 827"/>
                      <a:gd name="T58" fmla="*/ 288 w 497"/>
                      <a:gd name="T59" fmla="*/ 390 h 827"/>
                      <a:gd name="T60" fmla="*/ 308 w 497"/>
                      <a:gd name="T61" fmla="*/ 344 h 827"/>
                      <a:gd name="T62" fmla="*/ 329 w 497"/>
                      <a:gd name="T63" fmla="*/ 317 h 827"/>
                      <a:gd name="T64" fmla="*/ 384 w 497"/>
                      <a:gd name="T65" fmla="*/ 301 h 827"/>
                      <a:gd name="T66" fmla="*/ 366 w 497"/>
                      <a:gd name="T67" fmla="*/ 256 h 827"/>
                      <a:gd name="T68" fmla="*/ 306 w 497"/>
                      <a:gd name="T69" fmla="*/ 221 h 827"/>
                      <a:gd name="T70" fmla="*/ 283 w 497"/>
                      <a:gd name="T71" fmla="*/ 174 h 827"/>
                      <a:gd name="T72" fmla="*/ 319 w 497"/>
                      <a:gd name="T73" fmla="*/ 135 h 827"/>
                      <a:gd name="T74" fmla="*/ 304 w 497"/>
                      <a:gd name="T75" fmla="*/ 118 h 827"/>
                      <a:gd name="T76" fmla="*/ 334 w 497"/>
                      <a:gd name="T77" fmla="*/ 121 h 827"/>
                      <a:gd name="T78" fmla="*/ 346 w 497"/>
                      <a:gd name="T79" fmla="*/ 145 h 827"/>
                      <a:gd name="T80" fmla="*/ 379 w 497"/>
                      <a:gd name="T81" fmla="*/ 138 h 827"/>
                      <a:gd name="T82" fmla="*/ 379 w 497"/>
                      <a:gd name="T83" fmla="*/ 116 h 827"/>
                      <a:gd name="T84" fmla="*/ 409 w 497"/>
                      <a:gd name="T85" fmla="*/ 145 h 827"/>
                      <a:gd name="T86" fmla="*/ 459 w 497"/>
                      <a:gd name="T87" fmla="*/ 173 h 827"/>
                      <a:gd name="T88" fmla="*/ 477 w 497"/>
                      <a:gd name="T89" fmla="*/ 135 h 827"/>
                      <a:gd name="T90" fmla="*/ 497 w 497"/>
                      <a:gd name="T91" fmla="*/ 85 h 827"/>
                      <a:gd name="T92" fmla="*/ 472 w 497"/>
                      <a:gd name="T93" fmla="*/ 63 h 827"/>
                      <a:gd name="T94" fmla="*/ 444 w 497"/>
                      <a:gd name="T95" fmla="*/ 53 h 827"/>
                      <a:gd name="T96" fmla="*/ 402 w 497"/>
                      <a:gd name="T97" fmla="*/ 61 h 827"/>
                      <a:gd name="T98" fmla="*/ 366 w 497"/>
                      <a:gd name="T99" fmla="*/ 40 h 827"/>
                      <a:gd name="T100" fmla="*/ 351 w 497"/>
                      <a:gd name="T101" fmla="*/ 15 h 827"/>
                      <a:gd name="T102" fmla="*/ 311 w 497"/>
                      <a:gd name="T103" fmla="*/ 28 h 827"/>
                      <a:gd name="T104" fmla="*/ 273 w 497"/>
                      <a:gd name="T105" fmla="*/ 30 h 827"/>
                      <a:gd name="T106" fmla="*/ 259 w 497"/>
                      <a:gd name="T107" fmla="*/ 8 h 827"/>
                      <a:gd name="T108" fmla="*/ 271 w 497"/>
                      <a:gd name="T109" fmla="*/ 50 h 827"/>
                      <a:gd name="T110" fmla="*/ 274 w 497"/>
                      <a:gd name="T111" fmla="*/ 108 h 827"/>
                      <a:gd name="T112" fmla="*/ 286 w 497"/>
                      <a:gd name="T113" fmla="*/ 121 h 827"/>
                      <a:gd name="T114" fmla="*/ 291 w 497"/>
                      <a:gd name="T115" fmla="*/ 145 h 827"/>
                      <a:gd name="T116" fmla="*/ 246 w 497"/>
                      <a:gd name="T117" fmla="*/ 183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97" h="827">
                        <a:moveTo>
                          <a:pt x="246" y="183"/>
                        </a:moveTo>
                        <a:lnTo>
                          <a:pt x="241" y="191"/>
                        </a:lnTo>
                        <a:lnTo>
                          <a:pt x="241" y="199"/>
                        </a:lnTo>
                        <a:lnTo>
                          <a:pt x="240" y="206"/>
                        </a:lnTo>
                        <a:lnTo>
                          <a:pt x="254" y="211"/>
                        </a:lnTo>
                        <a:lnTo>
                          <a:pt x="256" y="223"/>
                        </a:lnTo>
                        <a:lnTo>
                          <a:pt x="271" y="233"/>
                        </a:lnTo>
                        <a:lnTo>
                          <a:pt x="271" y="241"/>
                        </a:lnTo>
                        <a:lnTo>
                          <a:pt x="276" y="244"/>
                        </a:lnTo>
                        <a:lnTo>
                          <a:pt x="271" y="251"/>
                        </a:lnTo>
                        <a:lnTo>
                          <a:pt x="278" y="264"/>
                        </a:lnTo>
                        <a:lnTo>
                          <a:pt x="268" y="263"/>
                        </a:lnTo>
                        <a:lnTo>
                          <a:pt x="263" y="256"/>
                        </a:lnTo>
                        <a:lnTo>
                          <a:pt x="256" y="259"/>
                        </a:lnTo>
                        <a:lnTo>
                          <a:pt x="253" y="269"/>
                        </a:lnTo>
                        <a:lnTo>
                          <a:pt x="240" y="281"/>
                        </a:lnTo>
                        <a:lnTo>
                          <a:pt x="243" y="286"/>
                        </a:lnTo>
                        <a:lnTo>
                          <a:pt x="251" y="294"/>
                        </a:lnTo>
                        <a:lnTo>
                          <a:pt x="251" y="301"/>
                        </a:lnTo>
                        <a:lnTo>
                          <a:pt x="244" y="306"/>
                        </a:lnTo>
                        <a:lnTo>
                          <a:pt x="244" y="326"/>
                        </a:lnTo>
                        <a:lnTo>
                          <a:pt x="254" y="334"/>
                        </a:lnTo>
                        <a:lnTo>
                          <a:pt x="256" y="347"/>
                        </a:lnTo>
                        <a:lnTo>
                          <a:pt x="259" y="357"/>
                        </a:lnTo>
                        <a:lnTo>
                          <a:pt x="258" y="369"/>
                        </a:lnTo>
                        <a:lnTo>
                          <a:pt x="251" y="371"/>
                        </a:lnTo>
                        <a:lnTo>
                          <a:pt x="254" y="376"/>
                        </a:lnTo>
                        <a:lnTo>
                          <a:pt x="259" y="376"/>
                        </a:lnTo>
                        <a:lnTo>
                          <a:pt x="261" y="382"/>
                        </a:lnTo>
                        <a:lnTo>
                          <a:pt x="261" y="392"/>
                        </a:lnTo>
                        <a:lnTo>
                          <a:pt x="258" y="400"/>
                        </a:lnTo>
                        <a:lnTo>
                          <a:pt x="249" y="397"/>
                        </a:lnTo>
                        <a:lnTo>
                          <a:pt x="246" y="400"/>
                        </a:lnTo>
                        <a:lnTo>
                          <a:pt x="253" y="412"/>
                        </a:lnTo>
                        <a:lnTo>
                          <a:pt x="253" y="422"/>
                        </a:lnTo>
                        <a:lnTo>
                          <a:pt x="248" y="434"/>
                        </a:lnTo>
                        <a:lnTo>
                          <a:pt x="240" y="447"/>
                        </a:lnTo>
                        <a:lnTo>
                          <a:pt x="233" y="452"/>
                        </a:lnTo>
                        <a:lnTo>
                          <a:pt x="240" y="459"/>
                        </a:lnTo>
                        <a:lnTo>
                          <a:pt x="235" y="464"/>
                        </a:lnTo>
                        <a:lnTo>
                          <a:pt x="233" y="460"/>
                        </a:lnTo>
                        <a:lnTo>
                          <a:pt x="223" y="460"/>
                        </a:lnTo>
                        <a:lnTo>
                          <a:pt x="226" y="469"/>
                        </a:lnTo>
                        <a:lnTo>
                          <a:pt x="221" y="472"/>
                        </a:lnTo>
                        <a:lnTo>
                          <a:pt x="216" y="470"/>
                        </a:lnTo>
                        <a:lnTo>
                          <a:pt x="213" y="472"/>
                        </a:lnTo>
                        <a:lnTo>
                          <a:pt x="215" y="480"/>
                        </a:lnTo>
                        <a:lnTo>
                          <a:pt x="208" y="487"/>
                        </a:lnTo>
                        <a:lnTo>
                          <a:pt x="201" y="485"/>
                        </a:lnTo>
                        <a:lnTo>
                          <a:pt x="198" y="487"/>
                        </a:lnTo>
                        <a:lnTo>
                          <a:pt x="193" y="482"/>
                        </a:lnTo>
                        <a:lnTo>
                          <a:pt x="186" y="482"/>
                        </a:lnTo>
                        <a:lnTo>
                          <a:pt x="181" y="482"/>
                        </a:lnTo>
                        <a:lnTo>
                          <a:pt x="181" y="487"/>
                        </a:lnTo>
                        <a:lnTo>
                          <a:pt x="186" y="492"/>
                        </a:lnTo>
                        <a:lnTo>
                          <a:pt x="186" y="498"/>
                        </a:lnTo>
                        <a:lnTo>
                          <a:pt x="185" y="505"/>
                        </a:lnTo>
                        <a:lnTo>
                          <a:pt x="183" y="512"/>
                        </a:lnTo>
                        <a:lnTo>
                          <a:pt x="176" y="508"/>
                        </a:lnTo>
                        <a:lnTo>
                          <a:pt x="170" y="507"/>
                        </a:lnTo>
                        <a:lnTo>
                          <a:pt x="173" y="512"/>
                        </a:lnTo>
                        <a:lnTo>
                          <a:pt x="170" y="517"/>
                        </a:lnTo>
                        <a:lnTo>
                          <a:pt x="163" y="513"/>
                        </a:lnTo>
                        <a:lnTo>
                          <a:pt x="151" y="507"/>
                        </a:lnTo>
                        <a:lnTo>
                          <a:pt x="143" y="507"/>
                        </a:lnTo>
                        <a:lnTo>
                          <a:pt x="136" y="503"/>
                        </a:lnTo>
                        <a:lnTo>
                          <a:pt x="133" y="512"/>
                        </a:lnTo>
                        <a:lnTo>
                          <a:pt x="126" y="523"/>
                        </a:lnTo>
                        <a:lnTo>
                          <a:pt x="128" y="527"/>
                        </a:lnTo>
                        <a:lnTo>
                          <a:pt x="120" y="533"/>
                        </a:lnTo>
                        <a:lnTo>
                          <a:pt x="108" y="533"/>
                        </a:lnTo>
                        <a:lnTo>
                          <a:pt x="88" y="543"/>
                        </a:lnTo>
                        <a:lnTo>
                          <a:pt x="78" y="550"/>
                        </a:lnTo>
                        <a:lnTo>
                          <a:pt x="68" y="560"/>
                        </a:lnTo>
                        <a:lnTo>
                          <a:pt x="72" y="568"/>
                        </a:lnTo>
                        <a:lnTo>
                          <a:pt x="63" y="572"/>
                        </a:lnTo>
                        <a:lnTo>
                          <a:pt x="55" y="575"/>
                        </a:lnTo>
                        <a:lnTo>
                          <a:pt x="47" y="570"/>
                        </a:lnTo>
                        <a:lnTo>
                          <a:pt x="42" y="565"/>
                        </a:lnTo>
                        <a:lnTo>
                          <a:pt x="40" y="558"/>
                        </a:lnTo>
                        <a:lnTo>
                          <a:pt x="32" y="555"/>
                        </a:lnTo>
                        <a:lnTo>
                          <a:pt x="23" y="557"/>
                        </a:lnTo>
                        <a:lnTo>
                          <a:pt x="25" y="563"/>
                        </a:lnTo>
                        <a:lnTo>
                          <a:pt x="25" y="570"/>
                        </a:lnTo>
                        <a:lnTo>
                          <a:pt x="18" y="572"/>
                        </a:lnTo>
                        <a:lnTo>
                          <a:pt x="13" y="570"/>
                        </a:lnTo>
                        <a:lnTo>
                          <a:pt x="5" y="570"/>
                        </a:lnTo>
                        <a:lnTo>
                          <a:pt x="4" y="577"/>
                        </a:lnTo>
                        <a:lnTo>
                          <a:pt x="9" y="582"/>
                        </a:lnTo>
                        <a:lnTo>
                          <a:pt x="5" y="592"/>
                        </a:lnTo>
                        <a:lnTo>
                          <a:pt x="0" y="603"/>
                        </a:lnTo>
                        <a:lnTo>
                          <a:pt x="4" y="610"/>
                        </a:lnTo>
                        <a:lnTo>
                          <a:pt x="7" y="618"/>
                        </a:lnTo>
                        <a:lnTo>
                          <a:pt x="10" y="616"/>
                        </a:lnTo>
                        <a:lnTo>
                          <a:pt x="25" y="613"/>
                        </a:lnTo>
                        <a:lnTo>
                          <a:pt x="32" y="626"/>
                        </a:lnTo>
                        <a:lnTo>
                          <a:pt x="40" y="625"/>
                        </a:lnTo>
                        <a:lnTo>
                          <a:pt x="42" y="630"/>
                        </a:lnTo>
                        <a:lnTo>
                          <a:pt x="53" y="638"/>
                        </a:lnTo>
                        <a:lnTo>
                          <a:pt x="68" y="638"/>
                        </a:lnTo>
                        <a:lnTo>
                          <a:pt x="85" y="638"/>
                        </a:lnTo>
                        <a:lnTo>
                          <a:pt x="93" y="638"/>
                        </a:lnTo>
                        <a:lnTo>
                          <a:pt x="93" y="645"/>
                        </a:lnTo>
                        <a:lnTo>
                          <a:pt x="85" y="650"/>
                        </a:lnTo>
                        <a:lnTo>
                          <a:pt x="85" y="653"/>
                        </a:lnTo>
                        <a:lnTo>
                          <a:pt x="83" y="660"/>
                        </a:lnTo>
                        <a:lnTo>
                          <a:pt x="85" y="670"/>
                        </a:lnTo>
                        <a:lnTo>
                          <a:pt x="90" y="673"/>
                        </a:lnTo>
                        <a:lnTo>
                          <a:pt x="105" y="678"/>
                        </a:lnTo>
                        <a:lnTo>
                          <a:pt x="117" y="695"/>
                        </a:lnTo>
                        <a:lnTo>
                          <a:pt x="131" y="696"/>
                        </a:lnTo>
                        <a:lnTo>
                          <a:pt x="133" y="703"/>
                        </a:lnTo>
                        <a:lnTo>
                          <a:pt x="128" y="708"/>
                        </a:lnTo>
                        <a:lnTo>
                          <a:pt x="131" y="718"/>
                        </a:lnTo>
                        <a:lnTo>
                          <a:pt x="140" y="716"/>
                        </a:lnTo>
                        <a:lnTo>
                          <a:pt x="138" y="721"/>
                        </a:lnTo>
                        <a:lnTo>
                          <a:pt x="140" y="731"/>
                        </a:lnTo>
                        <a:lnTo>
                          <a:pt x="148" y="739"/>
                        </a:lnTo>
                        <a:lnTo>
                          <a:pt x="138" y="741"/>
                        </a:lnTo>
                        <a:lnTo>
                          <a:pt x="125" y="748"/>
                        </a:lnTo>
                        <a:lnTo>
                          <a:pt x="126" y="756"/>
                        </a:lnTo>
                        <a:lnTo>
                          <a:pt x="135" y="754"/>
                        </a:lnTo>
                        <a:lnTo>
                          <a:pt x="146" y="763"/>
                        </a:lnTo>
                        <a:lnTo>
                          <a:pt x="160" y="766"/>
                        </a:lnTo>
                        <a:lnTo>
                          <a:pt x="165" y="773"/>
                        </a:lnTo>
                        <a:lnTo>
                          <a:pt x="166" y="791"/>
                        </a:lnTo>
                        <a:lnTo>
                          <a:pt x="175" y="796"/>
                        </a:lnTo>
                        <a:lnTo>
                          <a:pt x="176" y="789"/>
                        </a:lnTo>
                        <a:lnTo>
                          <a:pt x="185" y="788"/>
                        </a:lnTo>
                        <a:lnTo>
                          <a:pt x="186" y="779"/>
                        </a:lnTo>
                        <a:lnTo>
                          <a:pt x="196" y="783"/>
                        </a:lnTo>
                        <a:lnTo>
                          <a:pt x="196" y="794"/>
                        </a:lnTo>
                        <a:lnTo>
                          <a:pt x="206" y="803"/>
                        </a:lnTo>
                        <a:lnTo>
                          <a:pt x="220" y="804"/>
                        </a:lnTo>
                        <a:lnTo>
                          <a:pt x="226" y="809"/>
                        </a:lnTo>
                        <a:lnTo>
                          <a:pt x="226" y="819"/>
                        </a:lnTo>
                        <a:lnTo>
                          <a:pt x="230" y="827"/>
                        </a:lnTo>
                        <a:lnTo>
                          <a:pt x="241" y="826"/>
                        </a:lnTo>
                        <a:lnTo>
                          <a:pt x="266" y="816"/>
                        </a:lnTo>
                        <a:lnTo>
                          <a:pt x="284" y="804"/>
                        </a:lnTo>
                        <a:lnTo>
                          <a:pt x="294" y="791"/>
                        </a:lnTo>
                        <a:lnTo>
                          <a:pt x="304" y="769"/>
                        </a:lnTo>
                        <a:lnTo>
                          <a:pt x="323" y="753"/>
                        </a:lnTo>
                        <a:lnTo>
                          <a:pt x="319" y="744"/>
                        </a:lnTo>
                        <a:lnTo>
                          <a:pt x="309" y="738"/>
                        </a:lnTo>
                        <a:lnTo>
                          <a:pt x="319" y="736"/>
                        </a:lnTo>
                        <a:lnTo>
                          <a:pt x="324" y="744"/>
                        </a:lnTo>
                        <a:lnTo>
                          <a:pt x="328" y="754"/>
                        </a:lnTo>
                        <a:lnTo>
                          <a:pt x="324" y="763"/>
                        </a:lnTo>
                        <a:lnTo>
                          <a:pt x="319" y="776"/>
                        </a:lnTo>
                        <a:lnTo>
                          <a:pt x="321" y="788"/>
                        </a:lnTo>
                        <a:lnTo>
                          <a:pt x="329" y="799"/>
                        </a:lnTo>
                        <a:lnTo>
                          <a:pt x="334" y="791"/>
                        </a:lnTo>
                        <a:lnTo>
                          <a:pt x="344" y="798"/>
                        </a:lnTo>
                        <a:lnTo>
                          <a:pt x="359" y="789"/>
                        </a:lnTo>
                        <a:lnTo>
                          <a:pt x="367" y="778"/>
                        </a:lnTo>
                        <a:lnTo>
                          <a:pt x="377" y="776"/>
                        </a:lnTo>
                        <a:lnTo>
                          <a:pt x="377" y="763"/>
                        </a:lnTo>
                        <a:lnTo>
                          <a:pt x="382" y="754"/>
                        </a:lnTo>
                        <a:lnTo>
                          <a:pt x="386" y="759"/>
                        </a:lnTo>
                        <a:lnTo>
                          <a:pt x="392" y="759"/>
                        </a:lnTo>
                        <a:lnTo>
                          <a:pt x="399" y="754"/>
                        </a:lnTo>
                        <a:lnTo>
                          <a:pt x="399" y="764"/>
                        </a:lnTo>
                        <a:lnTo>
                          <a:pt x="411" y="771"/>
                        </a:lnTo>
                        <a:lnTo>
                          <a:pt x="421" y="769"/>
                        </a:lnTo>
                        <a:lnTo>
                          <a:pt x="429" y="771"/>
                        </a:lnTo>
                        <a:lnTo>
                          <a:pt x="439" y="768"/>
                        </a:lnTo>
                        <a:lnTo>
                          <a:pt x="437" y="754"/>
                        </a:lnTo>
                        <a:lnTo>
                          <a:pt x="432" y="744"/>
                        </a:lnTo>
                        <a:lnTo>
                          <a:pt x="436" y="733"/>
                        </a:lnTo>
                        <a:lnTo>
                          <a:pt x="426" y="714"/>
                        </a:lnTo>
                        <a:lnTo>
                          <a:pt x="424" y="703"/>
                        </a:lnTo>
                        <a:lnTo>
                          <a:pt x="424" y="690"/>
                        </a:lnTo>
                        <a:lnTo>
                          <a:pt x="416" y="676"/>
                        </a:lnTo>
                        <a:lnTo>
                          <a:pt x="417" y="660"/>
                        </a:lnTo>
                        <a:lnTo>
                          <a:pt x="414" y="650"/>
                        </a:lnTo>
                        <a:lnTo>
                          <a:pt x="417" y="645"/>
                        </a:lnTo>
                        <a:lnTo>
                          <a:pt x="416" y="633"/>
                        </a:lnTo>
                        <a:lnTo>
                          <a:pt x="412" y="623"/>
                        </a:lnTo>
                        <a:lnTo>
                          <a:pt x="404" y="620"/>
                        </a:lnTo>
                        <a:lnTo>
                          <a:pt x="407" y="613"/>
                        </a:lnTo>
                        <a:lnTo>
                          <a:pt x="406" y="600"/>
                        </a:lnTo>
                        <a:lnTo>
                          <a:pt x="419" y="588"/>
                        </a:lnTo>
                        <a:lnTo>
                          <a:pt x="414" y="582"/>
                        </a:lnTo>
                        <a:lnTo>
                          <a:pt x="404" y="580"/>
                        </a:lnTo>
                        <a:lnTo>
                          <a:pt x="394" y="580"/>
                        </a:lnTo>
                        <a:lnTo>
                          <a:pt x="386" y="580"/>
                        </a:lnTo>
                        <a:lnTo>
                          <a:pt x="381" y="572"/>
                        </a:lnTo>
                        <a:lnTo>
                          <a:pt x="387" y="565"/>
                        </a:lnTo>
                        <a:lnTo>
                          <a:pt x="389" y="553"/>
                        </a:lnTo>
                        <a:lnTo>
                          <a:pt x="384" y="542"/>
                        </a:lnTo>
                        <a:lnTo>
                          <a:pt x="376" y="540"/>
                        </a:lnTo>
                        <a:lnTo>
                          <a:pt x="372" y="535"/>
                        </a:lnTo>
                        <a:lnTo>
                          <a:pt x="364" y="530"/>
                        </a:lnTo>
                        <a:lnTo>
                          <a:pt x="356" y="528"/>
                        </a:lnTo>
                        <a:lnTo>
                          <a:pt x="357" y="520"/>
                        </a:lnTo>
                        <a:lnTo>
                          <a:pt x="357" y="497"/>
                        </a:lnTo>
                        <a:lnTo>
                          <a:pt x="371" y="487"/>
                        </a:lnTo>
                        <a:lnTo>
                          <a:pt x="379" y="479"/>
                        </a:lnTo>
                        <a:lnTo>
                          <a:pt x="377" y="470"/>
                        </a:lnTo>
                        <a:lnTo>
                          <a:pt x="372" y="457"/>
                        </a:lnTo>
                        <a:lnTo>
                          <a:pt x="372" y="445"/>
                        </a:lnTo>
                        <a:lnTo>
                          <a:pt x="376" y="432"/>
                        </a:lnTo>
                        <a:lnTo>
                          <a:pt x="367" y="427"/>
                        </a:lnTo>
                        <a:lnTo>
                          <a:pt x="359" y="425"/>
                        </a:lnTo>
                        <a:lnTo>
                          <a:pt x="348" y="425"/>
                        </a:lnTo>
                        <a:lnTo>
                          <a:pt x="326" y="420"/>
                        </a:lnTo>
                        <a:lnTo>
                          <a:pt x="308" y="409"/>
                        </a:lnTo>
                        <a:lnTo>
                          <a:pt x="298" y="405"/>
                        </a:lnTo>
                        <a:lnTo>
                          <a:pt x="288" y="390"/>
                        </a:lnTo>
                        <a:lnTo>
                          <a:pt x="279" y="379"/>
                        </a:lnTo>
                        <a:lnTo>
                          <a:pt x="286" y="371"/>
                        </a:lnTo>
                        <a:lnTo>
                          <a:pt x="296" y="352"/>
                        </a:lnTo>
                        <a:lnTo>
                          <a:pt x="291" y="346"/>
                        </a:lnTo>
                        <a:lnTo>
                          <a:pt x="298" y="341"/>
                        </a:lnTo>
                        <a:lnTo>
                          <a:pt x="304" y="337"/>
                        </a:lnTo>
                        <a:lnTo>
                          <a:pt x="308" y="344"/>
                        </a:lnTo>
                        <a:lnTo>
                          <a:pt x="304" y="349"/>
                        </a:lnTo>
                        <a:lnTo>
                          <a:pt x="313" y="349"/>
                        </a:lnTo>
                        <a:lnTo>
                          <a:pt x="316" y="346"/>
                        </a:lnTo>
                        <a:lnTo>
                          <a:pt x="319" y="339"/>
                        </a:lnTo>
                        <a:lnTo>
                          <a:pt x="329" y="332"/>
                        </a:lnTo>
                        <a:lnTo>
                          <a:pt x="331" y="324"/>
                        </a:lnTo>
                        <a:lnTo>
                          <a:pt x="329" y="317"/>
                        </a:lnTo>
                        <a:lnTo>
                          <a:pt x="329" y="307"/>
                        </a:lnTo>
                        <a:lnTo>
                          <a:pt x="338" y="302"/>
                        </a:lnTo>
                        <a:lnTo>
                          <a:pt x="349" y="306"/>
                        </a:lnTo>
                        <a:lnTo>
                          <a:pt x="357" y="299"/>
                        </a:lnTo>
                        <a:lnTo>
                          <a:pt x="362" y="302"/>
                        </a:lnTo>
                        <a:lnTo>
                          <a:pt x="376" y="304"/>
                        </a:lnTo>
                        <a:lnTo>
                          <a:pt x="384" y="301"/>
                        </a:lnTo>
                        <a:lnTo>
                          <a:pt x="394" y="296"/>
                        </a:lnTo>
                        <a:lnTo>
                          <a:pt x="399" y="281"/>
                        </a:lnTo>
                        <a:lnTo>
                          <a:pt x="382" y="274"/>
                        </a:lnTo>
                        <a:lnTo>
                          <a:pt x="374" y="268"/>
                        </a:lnTo>
                        <a:lnTo>
                          <a:pt x="374" y="259"/>
                        </a:lnTo>
                        <a:lnTo>
                          <a:pt x="374" y="253"/>
                        </a:lnTo>
                        <a:lnTo>
                          <a:pt x="366" y="256"/>
                        </a:lnTo>
                        <a:lnTo>
                          <a:pt x="357" y="256"/>
                        </a:lnTo>
                        <a:lnTo>
                          <a:pt x="344" y="258"/>
                        </a:lnTo>
                        <a:lnTo>
                          <a:pt x="333" y="253"/>
                        </a:lnTo>
                        <a:lnTo>
                          <a:pt x="328" y="243"/>
                        </a:lnTo>
                        <a:lnTo>
                          <a:pt x="323" y="234"/>
                        </a:lnTo>
                        <a:lnTo>
                          <a:pt x="309" y="226"/>
                        </a:lnTo>
                        <a:lnTo>
                          <a:pt x="306" y="221"/>
                        </a:lnTo>
                        <a:lnTo>
                          <a:pt x="298" y="214"/>
                        </a:lnTo>
                        <a:lnTo>
                          <a:pt x="289" y="218"/>
                        </a:lnTo>
                        <a:lnTo>
                          <a:pt x="281" y="223"/>
                        </a:lnTo>
                        <a:lnTo>
                          <a:pt x="279" y="213"/>
                        </a:lnTo>
                        <a:lnTo>
                          <a:pt x="281" y="206"/>
                        </a:lnTo>
                        <a:lnTo>
                          <a:pt x="281" y="191"/>
                        </a:lnTo>
                        <a:lnTo>
                          <a:pt x="283" y="174"/>
                        </a:lnTo>
                        <a:lnTo>
                          <a:pt x="289" y="165"/>
                        </a:lnTo>
                        <a:lnTo>
                          <a:pt x="299" y="156"/>
                        </a:lnTo>
                        <a:lnTo>
                          <a:pt x="308" y="158"/>
                        </a:lnTo>
                        <a:lnTo>
                          <a:pt x="306" y="151"/>
                        </a:lnTo>
                        <a:lnTo>
                          <a:pt x="309" y="145"/>
                        </a:lnTo>
                        <a:lnTo>
                          <a:pt x="314" y="138"/>
                        </a:lnTo>
                        <a:lnTo>
                          <a:pt x="319" y="135"/>
                        </a:lnTo>
                        <a:lnTo>
                          <a:pt x="328" y="136"/>
                        </a:lnTo>
                        <a:lnTo>
                          <a:pt x="331" y="131"/>
                        </a:lnTo>
                        <a:lnTo>
                          <a:pt x="324" y="128"/>
                        </a:lnTo>
                        <a:lnTo>
                          <a:pt x="319" y="126"/>
                        </a:lnTo>
                        <a:lnTo>
                          <a:pt x="311" y="121"/>
                        </a:lnTo>
                        <a:lnTo>
                          <a:pt x="311" y="120"/>
                        </a:lnTo>
                        <a:lnTo>
                          <a:pt x="304" y="118"/>
                        </a:lnTo>
                        <a:lnTo>
                          <a:pt x="306" y="110"/>
                        </a:lnTo>
                        <a:lnTo>
                          <a:pt x="309" y="106"/>
                        </a:lnTo>
                        <a:lnTo>
                          <a:pt x="313" y="105"/>
                        </a:lnTo>
                        <a:lnTo>
                          <a:pt x="314" y="108"/>
                        </a:lnTo>
                        <a:lnTo>
                          <a:pt x="321" y="108"/>
                        </a:lnTo>
                        <a:lnTo>
                          <a:pt x="331" y="118"/>
                        </a:lnTo>
                        <a:lnTo>
                          <a:pt x="334" y="121"/>
                        </a:lnTo>
                        <a:lnTo>
                          <a:pt x="338" y="116"/>
                        </a:lnTo>
                        <a:lnTo>
                          <a:pt x="344" y="123"/>
                        </a:lnTo>
                        <a:lnTo>
                          <a:pt x="349" y="128"/>
                        </a:lnTo>
                        <a:lnTo>
                          <a:pt x="351" y="135"/>
                        </a:lnTo>
                        <a:lnTo>
                          <a:pt x="346" y="140"/>
                        </a:lnTo>
                        <a:lnTo>
                          <a:pt x="343" y="141"/>
                        </a:lnTo>
                        <a:lnTo>
                          <a:pt x="346" y="145"/>
                        </a:lnTo>
                        <a:lnTo>
                          <a:pt x="351" y="145"/>
                        </a:lnTo>
                        <a:lnTo>
                          <a:pt x="354" y="143"/>
                        </a:lnTo>
                        <a:lnTo>
                          <a:pt x="356" y="141"/>
                        </a:lnTo>
                        <a:lnTo>
                          <a:pt x="361" y="143"/>
                        </a:lnTo>
                        <a:lnTo>
                          <a:pt x="367" y="146"/>
                        </a:lnTo>
                        <a:lnTo>
                          <a:pt x="374" y="141"/>
                        </a:lnTo>
                        <a:lnTo>
                          <a:pt x="379" y="138"/>
                        </a:lnTo>
                        <a:lnTo>
                          <a:pt x="386" y="141"/>
                        </a:lnTo>
                        <a:lnTo>
                          <a:pt x="392" y="145"/>
                        </a:lnTo>
                        <a:lnTo>
                          <a:pt x="396" y="135"/>
                        </a:lnTo>
                        <a:lnTo>
                          <a:pt x="391" y="131"/>
                        </a:lnTo>
                        <a:lnTo>
                          <a:pt x="382" y="130"/>
                        </a:lnTo>
                        <a:lnTo>
                          <a:pt x="379" y="121"/>
                        </a:lnTo>
                        <a:lnTo>
                          <a:pt x="379" y="116"/>
                        </a:lnTo>
                        <a:lnTo>
                          <a:pt x="384" y="116"/>
                        </a:lnTo>
                        <a:lnTo>
                          <a:pt x="394" y="116"/>
                        </a:lnTo>
                        <a:lnTo>
                          <a:pt x="401" y="120"/>
                        </a:lnTo>
                        <a:lnTo>
                          <a:pt x="404" y="126"/>
                        </a:lnTo>
                        <a:lnTo>
                          <a:pt x="402" y="133"/>
                        </a:lnTo>
                        <a:lnTo>
                          <a:pt x="409" y="141"/>
                        </a:lnTo>
                        <a:lnTo>
                          <a:pt x="409" y="145"/>
                        </a:lnTo>
                        <a:lnTo>
                          <a:pt x="407" y="146"/>
                        </a:lnTo>
                        <a:lnTo>
                          <a:pt x="412" y="153"/>
                        </a:lnTo>
                        <a:lnTo>
                          <a:pt x="424" y="161"/>
                        </a:lnTo>
                        <a:lnTo>
                          <a:pt x="432" y="171"/>
                        </a:lnTo>
                        <a:lnTo>
                          <a:pt x="441" y="173"/>
                        </a:lnTo>
                        <a:lnTo>
                          <a:pt x="451" y="174"/>
                        </a:lnTo>
                        <a:lnTo>
                          <a:pt x="459" y="173"/>
                        </a:lnTo>
                        <a:lnTo>
                          <a:pt x="466" y="178"/>
                        </a:lnTo>
                        <a:lnTo>
                          <a:pt x="469" y="171"/>
                        </a:lnTo>
                        <a:lnTo>
                          <a:pt x="474" y="161"/>
                        </a:lnTo>
                        <a:lnTo>
                          <a:pt x="467" y="156"/>
                        </a:lnTo>
                        <a:lnTo>
                          <a:pt x="469" y="148"/>
                        </a:lnTo>
                        <a:lnTo>
                          <a:pt x="474" y="141"/>
                        </a:lnTo>
                        <a:lnTo>
                          <a:pt x="477" y="135"/>
                        </a:lnTo>
                        <a:lnTo>
                          <a:pt x="484" y="140"/>
                        </a:lnTo>
                        <a:lnTo>
                          <a:pt x="485" y="131"/>
                        </a:lnTo>
                        <a:lnTo>
                          <a:pt x="495" y="125"/>
                        </a:lnTo>
                        <a:lnTo>
                          <a:pt x="495" y="110"/>
                        </a:lnTo>
                        <a:lnTo>
                          <a:pt x="495" y="105"/>
                        </a:lnTo>
                        <a:lnTo>
                          <a:pt x="495" y="95"/>
                        </a:lnTo>
                        <a:lnTo>
                          <a:pt x="497" y="85"/>
                        </a:lnTo>
                        <a:lnTo>
                          <a:pt x="497" y="80"/>
                        </a:lnTo>
                        <a:lnTo>
                          <a:pt x="492" y="73"/>
                        </a:lnTo>
                        <a:lnTo>
                          <a:pt x="487" y="73"/>
                        </a:lnTo>
                        <a:lnTo>
                          <a:pt x="477" y="68"/>
                        </a:lnTo>
                        <a:lnTo>
                          <a:pt x="470" y="70"/>
                        </a:lnTo>
                        <a:lnTo>
                          <a:pt x="467" y="66"/>
                        </a:lnTo>
                        <a:lnTo>
                          <a:pt x="472" y="63"/>
                        </a:lnTo>
                        <a:lnTo>
                          <a:pt x="466" y="60"/>
                        </a:lnTo>
                        <a:lnTo>
                          <a:pt x="464" y="63"/>
                        </a:lnTo>
                        <a:lnTo>
                          <a:pt x="457" y="60"/>
                        </a:lnTo>
                        <a:lnTo>
                          <a:pt x="451" y="58"/>
                        </a:lnTo>
                        <a:lnTo>
                          <a:pt x="447" y="61"/>
                        </a:lnTo>
                        <a:lnTo>
                          <a:pt x="442" y="58"/>
                        </a:lnTo>
                        <a:lnTo>
                          <a:pt x="444" y="53"/>
                        </a:lnTo>
                        <a:lnTo>
                          <a:pt x="436" y="52"/>
                        </a:lnTo>
                        <a:lnTo>
                          <a:pt x="431" y="52"/>
                        </a:lnTo>
                        <a:lnTo>
                          <a:pt x="424" y="57"/>
                        </a:lnTo>
                        <a:lnTo>
                          <a:pt x="421" y="60"/>
                        </a:lnTo>
                        <a:lnTo>
                          <a:pt x="414" y="58"/>
                        </a:lnTo>
                        <a:lnTo>
                          <a:pt x="412" y="61"/>
                        </a:lnTo>
                        <a:lnTo>
                          <a:pt x="402" y="61"/>
                        </a:lnTo>
                        <a:lnTo>
                          <a:pt x="397" y="58"/>
                        </a:lnTo>
                        <a:lnTo>
                          <a:pt x="394" y="50"/>
                        </a:lnTo>
                        <a:lnTo>
                          <a:pt x="391" y="47"/>
                        </a:lnTo>
                        <a:lnTo>
                          <a:pt x="381" y="47"/>
                        </a:lnTo>
                        <a:lnTo>
                          <a:pt x="379" y="40"/>
                        </a:lnTo>
                        <a:lnTo>
                          <a:pt x="372" y="43"/>
                        </a:lnTo>
                        <a:lnTo>
                          <a:pt x="366" y="40"/>
                        </a:lnTo>
                        <a:lnTo>
                          <a:pt x="369" y="33"/>
                        </a:lnTo>
                        <a:lnTo>
                          <a:pt x="367" y="25"/>
                        </a:lnTo>
                        <a:lnTo>
                          <a:pt x="366" y="22"/>
                        </a:lnTo>
                        <a:lnTo>
                          <a:pt x="357" y="20"/>
                        </a:lnTo>
                        <a:lnTo>
                          <a:pt x="357" y="17"/>
                        </a:lnTo>
                        <a:lnTo>
                          <a:pt x="354" y="15"/>
                        </a:lnTo>
                        <a:lnTo>
                          <a:pt x="351" y="15"/>
                        </a:lnTo>
                        <a:lnTo>
                          <a:pt x="346" y="18"/>
                        </a:lnTo>
                        <a:lnTo>
                          <a:pt x="341" y="18"/>
                        </a:lnTo>
                        <a:lnTo>
                          <a:pt x="334" y="18"/>
                        </a:lnTo>
                        <a:lnTo>
                          <a:pt x="329" y="20"/>
                        </a:lnTo>
                        <a:lnTo>
                          <a:pt x="321" y="20"/>
                        </a:lnTo>
                        <a:lnTo>
                          <a:pt x="319" y="23"/>
                        </a:lnTo>
                        <a:lnTo>
                          <a:pt x="311" y="28"/>
                        </a:lnTo>
                        <a:lnTo>
                          <a:pt x="313" y="32"/>
                        </a:lnTo>
                        <a:lnTo>
                          <a:pt x="308" y="35"/>
                        </a:lnTo>
                        <a:lnTo>
                          <a:pt x="303" y="30"/>
                        </a:lnTo>
                        <a:lnTo>
                          <a:pt x="296" y="28"/>
                        </a:lnTo>
                        <a:lnTo>
                          <a:pt x="288" y="30"/>
                        </a:lnTo>
                        <a:lnTo>
                          <a:pt x="279" y="33"/>
                        </a:lnTo>
                        <a:lnTo>
                          <a:pt x="273" y="30"/>
                        </a:lnTo>
                        <a:lnTo>
                          <a:pt x="266" y="23"/>
                        </a:lnTo>
                        <a:lnTo>
                          <a:pt x="263" y="20"/>
                        </a:lnTo>
                        <a:lnTo>
                          <a:pt x="263" y="15"/>
                        </a:lnTo>
                        <a:lnTo>
                          <a:pt x="266" y="12"/>
                        </a:lnTo>
                        <a:lnTo>
                          <a:pt x="264" y="5"/>
                        </a:lnTo>
                        <a:lnTo>
                          <a:pt x="259" y="0"/>
                        </a:lnTo>
                        <a:lnTo>
                          <a:pt x="259" y="8"/>
                        </a:lnTo>
                        <a:lnTo>
                          <a:pt x="259" y="17"/>
                        </a:lnTo>
                        <a:lnTo>
                          <a:pt x="254" y="18"/>
                        </a:lnTo>
                        <a:lnTo>
                          <a:pt x="251" y="27"/>
                        </a:lnTo>
                        <a:lnTo>
                          <a:pt x="253" y="33"/>
                        </a:lnTo>
                        <a:lnTo>
                          <a:pt x="259" y="40"/>
                        </a:lnTo>
                        <a:lnTo>
                          <a:pt x="266" y="43"/>
                        </a:lnTo>
                        <a:lnTo>
                          <a:pt x="271" y="50"/>
                        </a:lnTo>
                        <a:lnTo>
                          <a:pt x="273" y="53"/>
                        </a:lnTo>
                        <a:lnTo>
                          <a:pt x="278" y="61"/>
                        </a:lnTo>
                        <a:lnTo>
                          <a:pt x="279" y="66"/>
                        </a:lnTo>
                        <a:lnTo>
                          <a:pt x="283" y="75"/>
                        </a:lnTo>
                        <a:lnTo>
                          <a:pt x="283" y="93"/>
                        </a:lnTo>
                        <a:lnTo>
                          <a:pt x="278" y="101"/>
                        </a:lnTo>
                        <a:lnTo>
                          <a:pt x="274" y="108"/>
                        </a:lnTo>
                        <a:lnTo>
                          <a:pt x="273" y="113"/>
                        </a:lnTo>
                        <a:lnTo>
                          <a:pt x="279" y="116"/>
                        </a:lnTo>
                        <a:lnTo>
                          <a:pt x="281" y="113"/>
                        </a:lnTo>
                        <a:lnTo>
                          <a:pt x="286" y="110"/>
                        </a:lnTo>
                        <a:lnTo>
                          <a:pt x="286" y="115"/>
                        </a:lnTo>
                        <a:lnTo>
                          <a:pt x="283" y="118"/>
                        </a:lnTo>
                        <a:lnTo>
                          <a:pt x="286" y="121"/>
                        </a:lnTo>
                        <a:lnTo>
                          <a:pt x="291" y="120"/>
                        </a:lnTo>
                        <a:lnTo>
                          <a:pt x="293" y="125"/>
                        </a:lnTo>
                        <a:lnTo>
                          <a:pt x="289" y="130"/>
                        </a:lnTo>
                        <a:lnTo>
                          <a:pt x="293" y="135"/>
                        </a:lnTo>
                        <a:lnTo>
                          <a:pt x="298" y="136"/>
                        </a:lnTo>
                        <a:lnTo>
                          <a:pt x="296" y="141"/>
                        </a:lnTo>
                        <a:lnTo>
                          <a:pt x="291" y="145"/>
                        </a:lnTo>
                        <a:lnTo>
                          <a:pt x="284" y="153"/>
                        </a:lnTo>
                        <a:lnTo>
                          <a:pt x="266" y="165"/>
                        </a:lnTo>
                        <a:lnTo>
                          <a:pt x="254" y="173"/>
                        </a:lnTo>
                        <a:lnTo>
                          <a:pt x="261" y="184"/>
                        </a:lnTo>
                        <a:lnTo>
                          <a:pt x="253" y="183"/>
                        </a:lnTo>
                        <a:lnTo>
                          <a:pt x="249" y="183"/>
                        </a:lnTo>
                        <a:lnTo>
                          <a:pt x="246" y="183"/>
                        </a:lnTo>
                        <a:lnTo>
                          <a:pt x="246" y="183"/>
                        </a:lnTo>
                        <a:lnTo>
                          <a:pt x="246" y="183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Freeform 1112"/>
                  <p:cNvSpPr>
                    <a:spLocks/>
                  </p:cNvSpPr>
                  <p:nvPr/>
                </p:nvSpPr>
                <p:spPr bwMode="auto">
                  <a:xfrm>
                    <a:off x="4711679" y="3307941"/>
                    <a:ext cx="737971" cy="619746"/>
                  </a:xfrm>
                  <a:custGeom>
                    <a:avLst/>
                    <a:gdLst>
                      <a:gd name="T0" fmla="*/ 472 w 593"/>
                      <a:gd name="T1" fmla="*/ 435 h 498"/>
                      <a:gd name="T2" fmla="*/ 465 w 593"/>
                      <a:gd name="T3" fmla="*/ 409 h 498"/>
                      <a:gd name="T4" fmla="*/ 419 w 593"/>
                      <a:gd name="T5" fmla="*/ 364 h 498"/>
                      <a:gd name="T6" fmla="*/ 372 w 593"/>
                      <a:gd name="T7" fmla="*/ 337 h 498"/>
                      <a:gd name="T8" fmla="*/ 334 w 593"/>
                      <a:gd name="T9" fmla="*/ 315 h 498"/>
                      <a:gd name="T10" fmla="*/ 354 w 593"/>
                      <a:gd name="T11" fmla="*/ 284 h 498"/>
                      <a:gd name="T12" fmla="*/ 376 w 593"/>
                      <a:gd name="T13" fmla="*/ 272 h 498"/>
                      <a:gd name="T14" fmla="*/ 422 w 593"/>
                      <a:gd name="T15" fmla="*/ 256 h 498"/>
                      <a:gd name="T16" fmla="*/ 467 w 593"/>
                      <a:gd name="T17" fmla="*/ 226 h 498"/>
                      <a:gd name="T18" fmla="*/ 504 w 593"/>
                      <a:gd name="T19" fmla="*/ 229 h 498"/>
                      <a:gd name="T20" fmla="*/ 515 w 593"/>
                      <a:gd name="T21" fmla="*/ 203 h 498"/>
                      <a:gd name="T22" fmla="*/ 540 w 593"/>
                      <a:gd name="T23" fmla="*/ 201 h 498"/>
                      <a:gd name="T24" fmla="*/ 560 w 593"/>
                      <a:gd name="T25" fmla="*/ 181 h 498"/>
                      <a:gd name="T26" fmla="*/ 565 w 593"/>
                      <a:gd name="T27" fmla="*/ 164 h 498"/>
                      <a:gd name="T28" fmla="*/ 580 w 593"/>
                      <a:gd name="T29" fmla="*/ 114 h 498"/>
                      <a:gd name="T30" fmla="*/ 585 w 593"/>
                      <a:gd name="T31" fmla="*/ 88 h 498"/>
                      <a:gd name="T32" fmla="*/ 588 w 593"/>
                      <a:gd name="T33" fmla="*/ 46 h 498"/>
                      <a:gd name="T34" fmla="*/ 552 w 593"/>
                      <a:gd name="T35" fmla="*/ 1 h 498"/>
                      <a:gd name="T36" fmla="*/ 527 w 593"/>
                      <a:gd name="T37" fmla="*/ 20 h 498"/>
                      <a:gd name="T38" fmla="*/ 497 w 593"/>
                      <a:gd name="T39" fmla="*/ 45 h 498"/>
                      <a:gd name="T40" fmla="*/ 469 w 593"/>
                      <a:gd name="T41" fmla="*/ 106 h 498"/>
                      <a:gd name="T42" fmla="*/ 434 w 593"/>
                      <a:gd name="T43" fmla="*/ 119 h 498"/>
                      <a:gd name="T44" fmla="*/ 386 w 593"/>
                      <a:gd name="T45" fmla="*/ 138 h 498"/>
                      <a:gd name="T46" fmla="*/ 361 w 593"/>
                      <a:gd name="T47" fmla="*/ 114 h 498"/>
                      <a:gd name="T48" fmla="*/ 328 w 593"/>
                      <a:gd name="T49" fmla="*/ 93 h 498"/>
                      <a:gd name="T50" fmla="*/ 301 w 593"/>
                      <a:gd name="T51" fmla="*/ 124 h 498"/>
                      <a:gd name="T52" fmla="*/ 239 w 593"/>
                      <a:gd name="T53" fmla="*/ 148 h 498"/>
                      <a:gd name="T54" fmla="*/ 203 w 593"/>
                      <a:gd name="T55" fmla="*/ 156 h 498"/>
                      <a:gd name="T56" fmla="*/ 175 w 593"/>
                      <a:gd name="T57" fmla="*/ 153 h 498"/>
                      <a:gd name="T58" fmla="*/ 151 w 593"/>
                      <a:gd name="T59" fmla="*/ 174 h 498"/>
                      <a:gd name="T60" fmla="*/ 121 w 593"/>
                      <a:gd name="T61" fmla="*/ 138 h 498"/>
                      <a:gd name="T62" fmla="*/ 103 w 593"/>
                      <a:gd name="T63" fmla="*/ 146 h 498"/>
                      <a:gd name="T64" fmla="*/ 68 w 593"/>
                      <a:gd name="T65" fmla="*/ 139 h 498"/>
                      <a:gd name="T66" fmla="*/ 7 w 593"/>
                      <a:gd name="T67" fmla="*/ 174 h 498"/>
                      <a:gd name="T68" fmla="*/ 13 w 593"/>
                      <a:gd name="T69" fmla="*/ 211 h 498"/>
                      <a:gd name="T70" fmla="*/ 58 w 593"/>
                      <a:gd name="T71" fmla="*/ 261 h 498"/>
                      <a:gd name="T72" fmla="*/ 90 w 593"/>
                      <a:gd name="T73" fmla="*/ 267 h 498"/>
                      <a:gd name="T74" fmla="*/ 87 w 593"/>
                      <a:gd name="T75" fmla="*/ 302 h 498"/>
                      <a:gd name="T76" fmla="*/ 103 w 593"/>
                      <a:gd name="T77" fmla="*/ 315 h 498"/>
                      <a:gd name="T78" fmla="*/ 112 w 593"/>
                      <a:gd name="T79" fmla="*/ 362 h 498"/>
                      <a:gd name="T80" fmla="*/ 140 w 593"/>
                      <a:gd name="T81" fmla="*/ 362 h 498"/>
                      <a:gd name="T82" fmla="*/ 118 w 593"/>
                      <a:gd name="T83" fmla="*/ 409 h 498"/>
                      <a:gd name="T84" fmla="*/ 103 w 593"/>
                      <a:gd name="T85" fmla="*/ 432 h 498"/>
                      <a:gd name="T86" fmla="*/ 150 w 593"/>
                      <a:gd name="T87" fmla="*/ 453 h 498"/>
                      <a:gd name="T88" fmla="*/ 200 w 593"/>
                      <a:gd name="T89" fmla="*/ 438 h 498"/>
                      <a:gd name="T90" fmla="*/ 236 w 593"/>
                      <a:gd name="T91" fmla="*/ 432 h 498"/>
                      <a:gd name="T92" fmla="*/ 230 w 593"/>
                      <a:gd name="T93" fmla="*/ 485 h 498"/>
                      <a:gd name="T94" fmla="*/ 264 w 593"/>
                      <a:gd name="T95" fmla="*/ 497 h 498"/>
                      <a:gd name="T96" fmla="*/ 281 w 593"/>
                      <a:gd name="T97" fmla="*/ 475 h 498"/>
                      <a:gd name="T98" fmla="*/ 331 w 593"/>
                      <a:gd name="T99" fmla="*/ 487 h 498"/>
                      <a:gd name="T100" fmla="*/ 336 w 593"/>
                      <a:gd name="T101" fmla="*/ 498 h 498"/>
                      <a:gd name="T102" fmla="*/ 362 w 593"/>
                      <a:gd name="T103" fmla="*/ 482 h 498"/>
                      <a:gd name="T104" fmla="*/ 361 w 593"/>
                      <a:gd name="T105" fmla="*/ 447 h 498"/>
                      <a:gd name="T106" fmla="*/ 354 w 593"/>
                      <a:gd name="T107" fmla="*/ 422 h 498"/>
                      <a:gd name="T108" fmla="*/ 394 w 593"/>
                      <a:gd name="T109" fmla="*/ 428 h 498"/>
                      <a:gd name="T110" fmla="*/ 452 w 593"/>
                      <a:gd name="T111" fmla="*/ 457 h 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593" h="498">
                        <a:moveTo>
                          <a:pt x="459" y="462"/>
                        </a:moveTo>
                        <a:lnTo>
                          <a:pt x="472" y="453"/>
                        </a:lnTo>
                        <a:lnTo>
                          <a:pt x="482" y="452"/>
                        </a:lnTo>
                        <a:lnTo>
                          <a:pt x="474" y="443"/>
                        </a:lnTo>
                        <a:lnTo>
                          <a:pt x="472" y="435"/>
                        </a:lnTo>
                        <a:lnTo>
                          <a:pt x="474" y="427"/>
                        </a:lnTo>
                        <a:lnTo>
                          <a:pt x="465" y="430"/>
                        </a:lnTo>
                        <a:lnTo>
                          <a:pt x="464" y="420"/>
                        </a:lnTo>
                        <a:lnTo>
                          <a:pt x="467" y="415"/>
                        </a:lnTo>
                        <a:lnTo>
                          <a:pt x="465" y="409"/>
                        </a:lnTo>
                        <a:lnTo>
                          <a:pt x="451" y="407"/>
                        </a:lnTo>
                        <a:lnTo>
                          <a:pt x="439" y="390"/>
                        </a:lnTo>
                        <a:lnTo>
                          <a:pt x="422" y="387"/>
                        </a:lnTo>
                        <a:lnTo>
                          <a:pt x="419" y="382"/>
                        </a:lnTo>
                        <a:lnTo>
                          <a:pt x="419" y="364"/>
                        </a:lnTo>
                        <a:lnTo>
                          <a:pt x="427" y="355"/>
                        </a:lnTo>
                        <a:lnTo>
                          <a:pt x="429" y="352"/>
                        </a:lnTo>
                        <a:lnTo>
                          <a:pt x="417" y="350"/>
                        </a:lnTo>
                        <a:lnTo>
                          <a:pt x="387" y="350"/>
                        </a:lnTo>
                        <a:lnTo>
                          <a:pt x="372" y="337"/>
                        </a:lnTo>
                        <a:lnTo>
                          <a:pt x="366" y="339"/>
                        </a:lnTo>
                        <a:lnTo>
                          <a:pt x="359" y="325"/>
                        </a:lnTo>
                        <a:lnTo>
                          <a:pt x="341" y="330"/>
                        </a:lnTo>
                        <a:lnTo>
                          <a:pt x="338" y="322"/>
                        </a:lnTo>
                        <a:lnTo>
                          <a:pt x="334" y="315"/>
                        </a:lnTo>
                        <a:lnTo>
                          <a:pt x="343" y="292"/>
                        </a:lnTo>
                        <a:lnTo>
                          <a:pt x="338" y="289"/>
                        </a:lnTo>
                        <a:lnTo>
                          <a:pt x="339" y="282"/>
                        </a:lnTo>
                        <a:lnTo>
                          <a:pt x="347" y="282"/>
                        </a:lnTo>
                        <a:lnTo>
                          <a:pt x="354" y="284"/>
                        </a:lnTo>
                        <a:lnTo>
                          <a:pt x="361" y="282"/>
                        </a:lnTo>
                        <a:lnTo>
                          <a:pt x="359" y="277"/>
                        </a:lnTo>
                        <a:lnTo>
                          <a:pt x="356" y="271"/>
                        </a:lnTo>
                        <a:lnTo>
                          <a:pt x="367" y="267"/>
                        </a:lnTo>
                        <a:lnTo>
                          <a:pt x="376" y="272"/>
                        </a:lnTo>
                        <a:lnTo>
                          <a:pt x="376" y="279"/>
                        </a:lnTo>
                        <a:lnTo>
                          <a:pt x="389" y="289"/>
                        </a:lnTo>
                        <a:lnTo>
                          <a:pt x="406" y="282"/>
                        </a:lnTo>
                        <a:lnTo>
                          <a:pt x="402" y="272"/>
                        </a:lnTo>
                        <a:lnTo>
                          <a:pt x="422" y="256"/>
                        </a:lnTo>
                        <a:lnTo>
                          <a:pt x="442" y="246"/>
                        </a:lnTo>
                        <a:lnTo>
                          <a:pt x="454" y="247"/>
                        </a:lnTo>
                        <a:lnTo>
                          <a:pt x="462" y="241"/>
                        </a:lnTo>
                        <a:lnTo>
                          <a:pt x="459" y="236"/>
                        </a:lnTo>
                        <a:lnTo>
                          <a:pt x="467" y="226"/>
                        </a:lnTo>
                        <a:lnTo>
                          <a:pt x="470" y="216"/>
                        </a:lnTo>
                        <a:lnTo>
                          <a:pt x="474" y="221"/>
                        </a:lnTo>
                        <a:lnTo>
                          <a:pt x="484" y="219"/>
                        </a:lnTo>
                        <a:lnTo>
                          <a:pt x="497" y="227"/>
                        </a:lnTo>
                        <a:lnTo>
                          <a:pt x="504" y="229"/>
                        </a:lnTo>
                        <a:lnTo>
                          <a:pt x="505" y="224"/>
                        </a:lnTo>
                        <a:lnTo>
                          <a:pt x="504" y="219"/>
                        </a:lnTo>
                        <a:lnTo>
                          <a:pt x="517" y="224"/>
                        </a:lnTo>
                        <a:lnTo>
                          <a:pt x="522" y="204"/>
                        </a:lnTo>
                        <a:lnTo>
                          <a:pt x="515" y="203"/>
                        </a:lnTo>
                        <a:lnTo>
                          <a:pt x="515" y="193"/>
                        </a:lnTo>
                        <a:lnTo>
                          <a:pt x="527" y="196"/>
                        </a:lnTo>
                        <a:lnTo>
                          <a:pt x="532" y="201"/>
                        </a:lnTo>
                        <a:lnTo>
                          <a:pt x="535" y="198"/>
                        </a:lnTo>
                        <a:lnTo>
                          <a:pt x="540" y="201"/>
                        </a:lnTo>
                        <a:lnTo>
                          <a:pt x="549" y="193"/>
                        </a:lnTo>
                        <a:lnTo>
                          <a:pt x="545" y="184"/>
                        </a:lnTo>
                        <a:lnTo>
                          <a:pt x="549" y="183"/>
                        </a:lnTo>
                        <a:lnTo>
                          <a:pt x="557" y="184"/>
                        </a:lnTo>
                        <a:lnTo>
                          <a:pt x="560" y="181"/>
                        </a:lnTo>
                        <a:lnTo>
                          <a:pt x="555" y="174"/>
                        </a:lnTo>
                        <a:lnTo>
                          <a:pt x="565" y="174"/>
                        </a:lnTo>
                        <a:lnTo>
                          <a:pt x="569" y="178"/>
                        </a:lnTo>
                        <a:lnTo>
                          <a:pt x="574" y="173"/>
                        </a:lnTo>
                        <a:lnTo>
                          <a:pt x="565" y="164"/>
                        </a:lnTo>
                        <a:lnTo>
                          <a:pt x="574" y="159"/>
                        </a:lnTo>
                        <a:lnTo>
                          <a:pt x="583" y="143"/>
                        </a:lnTo>
                        <a:lnTo>
                          <a:pt x="587" y="136"/>
                        </a:lnTo>
                        <a:lnTo>
                          <a:pt x="587" y="124"/>
                        </a:lnTo>
                        <a:lnTo>
                          <a:pt x="580" y="114"/>
                        </a:lnTo>
                        <a:lnTo>
                          <a:pt x="582" y="108"/>
                        </a:lnTo>
                        <a:lnTo>
                          <a:pt x="590" y="113"/>
                        </a:lnTo>
                        <a:lnTo>
                          <a:pt x="593" y="106"/>
                        </a:lnTo>
                        <a:lnTo>
                          <a:pt x="593" y="88"/>
                        </a:lnTo>
                        <a:lnTo>
                          <a:pt x="585" y="88"/>
                        </a:lnTo>
                        <a:lnTo>
                          <a:pt x="585" y="85"/>
                        </a:lnTo>
                        <a:lnTo>
                          <a:pt x="592" y="81"/>
                        </a:lnTo>
                        <a:lnTo>
                          <a:pt x="593" y="70"/>
                        </a:lnTo>
                        <a:lnTo>
                          <a:pt x="590" y="58"/>
                        </a:lnTo>
                        <a:lnTo>
                          <a:pt x="588" y="46"/>
                        </a:lnTo>
                        <a:lnTo>
                          <a:pt x="578" y="38"/>
                        </a:lnTo>
                        <a:lnTo>
                          <a:pt x="578" y="18"/>
                        </a:lnTo>
                        <a:lnTo>
                          <a:pt x="574" y="11"/>
                        </a:lnTo>
                        <a:lnTo>
                          <a:pt x="555" y="3"/>
                        </a:lnTo>
                        <a:lnTo>
                          <a:pt x="552" y="1"/>
                        </a:lnTo>
                        <a:lnTo>
                          <a:pt x="544" y="0"/>
                        </a:lnTo>
                        <a:lnTo>
                          <a:pt x="545" y="10"/>
                        </a:lnTo>
                        <a:lnTo>
                          <a:pt x="539" y="16"/>
                        </a:lnTo>
                        <a:lnTo>
                          <a:pt x="537" y="26"/>
                        </a:lnTo>
                        <a:lnTo>
                          <a:pt x="527" y="20"/>
                        </a:lnTo>
                        <a:lnTo>
                          <a:pt x="517" y="20"/>
                        </a:lnTo>
                        <a:lnTo>
                          <a:pt x="514" y="26"/>
                        </a:lnTo>
                        <a:lnTo>
                          <a:pt x="517" y="36"/>
                        </a:lnTo>
                        <a:lnTo>
                          <a:pt x="510" y="36"/>
                        </a:lnTo>
                        <a:lnTo>
                          <a:pt x="497" y="45"/>
                        </a:lnTo>
                        <a:lnTo>
                          <a:pt x="497" y="66"/>
                        </a:lnTo>
                        <a:lnTo>
                          <a:pt x="490" y="80"/>
                        </a:lnTo>
                        <a:lnTo>
                          <a:pt x="489" y="98"/>
                        </a:lnTo>
                        <a:lnTo>
                          <a:pt x="485" y="109"/>
                        </a:lnTo>
                        <a:lnTo>
                          <a:pt x="469" y="106"/>
                        </a:lnTo>
                        <a:lnTo>
                          <a:pt x="470" y="121"/>
                        </a:lnTo>
                        <a:lnTo>
                          <a:pt x="456" y="119"/>
                        </a:lnTo>
                        <a:lnTo>
                          <a:pt x="449" y="111"/>
                        </a:lnTo>
                        <a:lnTo>
                          <a:pt x="442" y="118"/>
                        </a:lnTo>
                        <a:lnTo>
                          <a:pt x="434" y="119"/>
                        </a:lnTo>
                        <a:lnTo>
                          <a:pt x="426" y="111"/>
                        </a:lnTo>
                        <a:lnTo>
                          <a:pt x="416" y="133"/>
                        </a:lnTo>
                        <a:lnTo>
                          <a:pt x="407" y="151"/>
                        </a:lnTo>
                        <a:lnTo>
                          <a:pt x="391" y="136"/>
                        </a:lnTo>
                        <a:lnTo>
                          <a:pt x="386" y="138"/>
                        </a:lnTo>
                        <a:lnTo>
                          <a:pt x="386" y="129"/>
                        </a:lnTo>
                        <a:lnTo>
                          <a:pt x="389" y="119"/>
                        </a:lnTo>
                        <a:lnTo>
                          <a:pt x="377" y="118"/>
                        </a:lnTo>
                        <a:lnTo>
                          <a:pt x="369" y="123"/>
                        </a:lnTo>
                        <a:lnTo>
                          <a:pt x="361" y="114"/>
                        </a:lnTo>
                        <a:lnTo>
                          <a:pt x="364" y="111"/>
                        </a:lnTo>
                        <a:lnTo>
                          <a:pt x="359" y="99"/>
                        </a:lnTo>
                        <a:lnTo>
                          <a:pt x="349" y="96"/>
                        </a:lnTo>
                        <a:lnTo>
                          <a:pt x="338" y="103"/>
                        </a:lnTo>
                        <a:lnTo>
                          <a:pt x="328" y="93"/>
                        </a:lnTo>
                        <a:lnTo>
                          <a:pt x="308" y="93"/>
                        </a:lnTo>
                        <a:lnTo>
                          <a:pt x="308" y="104"/>
                        </a:lnTo>
                        <a:lnTo>
                          <a:pt x="301" y="111"/>
                        </a:lnTo>
                        <a:lnTo>
                          <a:pt x="306" y="121"/>
                        </a:lnTo>
                        <a:lnTo>
                          <a:pt x="301" y="124"/>
                        </a:lnTo>
                        <a:lnTo>
                          <a:pt x="294" y="124"/>
                        </a:lnTo>
                        <a:lnTo>
                          <a:pt x="286" y="131"/>
                        </a:lnTo>
                        <a:lnTo>
                          <a:pt x="266" y="133"/>
                        </a:lnTo>
                        <a:lnTo>
                          <a:pt x="249" y="139"/>
                        </a:lnTo>
                        <a:lnTo>
                          <a:pt x="239" y="148"/>
                        </a:lnTo>
                        <a:lnTo>
                          <a:pt x="231" y="161"/>
                        </a:lnTo>
                        <a:lnTo>
                          <a:pt x="228" y="153"/>
                        </a:lnTo>
                        <a:lnTo>
                          <a:pt x="221" y="153"/>
                        </a:lnTo>
                        <a:lnTo>
                          <a:pt x="211" y="159"/>
                        </a:lnTo>
                        <a:lnTo>
                          <a:pt x="203" y="156"/>
                        </a:lnTo>
                        <a:lnTo>
                          <a:pt x="203" y="148"/>
                        </a:lnTo>
                        <a:lnTo>
                          <a:pt x="200" y="148"/>
                        </a:lnTo>
                        <a:lnTo>
                          <a:pt x="191" y="138"/>
                        </a:lnTo>
                        <a:lnTo>
                          <a:pt x="175" y="148"/>
                        </a:lnTo>
                        <a:lnTo>
                          <a:pt x="175" y="153"/>
                        </a:lnTo>
                        <a:lnTo>
                          <a:pt x="170" y="158"/>
                        </a:lnTo>
                        <a:lnTo>
                          <a:pt x="161" y="153"/>
                        </a:lnTo>
                        <a:lnTo>
                          <a:pt x="160" y="159"/>
                        </a:lnTo>
                        <a:lnTo>
                          <a:pt x="153" y="169"/>
                        </a:lnTo>
                        <a:lnTo>
                          <a:pt x="151" y="174"/>
                        </a:lnTo>
                        <a:lnTo>
                          <a:pt x="145" y="163"/>
                        </a:lnTo>
                        <a:lnTo>
                          <a:pt x="135" y="159"/>
                        </a:lnTo>
                        <a:lnTo>
                          <a:pt x="126" y="148"/>
                        </a:lnTo>
                        <a:lnTo>
                          <a:pt x="130" y="141"/>
                        </a:lnTo>
                        <a:lnTo>
                          <a:pt x="121" y="138"/>
                        </a:lnTo>
                        <a:lnTo>
                          <a:pt x="117" y="141"/>
                        </a:lnTo>
                        <a:lnTo>
                          <a:pt x="112" y="136"/>
                        </a:lnTo>
                        <a:lnTo>
                          <a:pt x="105" y="139"/>
                        </a:lnTo>
                        <a:lnTo>
                          <a:pt x="108" y="144"/>
                        </a:lnTo>
                        <a:lnTo>
                          <a:pt x="103" y="146"/>
                        </a:lnTo>
                        <a:lnTo>
                          <a:pt x="98" y="139"/>
                        </a:lnTo>
                        <a:lnTo>
                          <a:pt x="95" y="133"/>
                        </a:lnTo>
                        <a:lnTo>
                          <a:pt x="88" y="128"/>
                        </a:lnTo>
                        <a:lnTo>
                          <a:pt x="80" y="133"/>
                        </a:lnTo>
                        <a:lnTo>
                          <a:pt x="68" y="139"/>
                        </a:lnTo>
                        <a:lnTo>
                          <a:pt x="43" y="143"/>
                        </a:lnTo>
                        <a:lnTo>
                          <a:pt x="22" y="141"/>
                        </a:lnTo>
                        <a:lnTo>
                          <a:pt x="7" y="153"/>
                        </a:lnTo>
                        <a:lnTo>
                          <a:pt x="15" y="164"/>
                        </a:lnTo>
                        <a:lnTo>
                          <a:pt x="7" y="174"/>
                        </a:lnTo>
                        <a:lnTo>
                          <a:pt x="7" y="184"/>
                        </a:lnTo>
                        <a:lnTo>
                          <a:pt x="3" y="198"/>
                        </a:lnTo>
                        <a:lnTo>
                          <a:pt x="0" y="206"/>
                        </a:lnTo>
                        <a:lnTo>
                          <a:pt x="8" y="209"/>
                        </a:lnTo>
                        <a:lnTo>
                          <a:pt x="13" y="211"/>
                        </a:lnTo>
                        <a:lnTo>
                          <a:pt x="28" y="226"/>
                        </a:lnTo>
                        <a:lnTo>
                          <a:pt x="37" y="236"/>
                        </a:lnTo>
                        <a:lnTo>
                          <a:pt x="47" y="242"/>
                        </a:lnTo>
                        <a:lnTo>
                          <a:pt x="55" y="252"/>
                        </a:lnTo>
                        <a:lnTo>
                          <a:pt x="58" y="261"/>
                        </a:lnTo>
                        <a:lnTo>
                          <a:pt x="63" y="272"/>
                        </a:lnTo>
                        <a:lnTo>
                          <a:pt x="72" y="277"/>
                        </a:lnTo>
                        <a:lnTo>
                          <a:pt x="82" y="274"/>
                        </a:lnTo>
                        <a:lnTo>
                          <a:pt x="85" y="269"/>
                        </a:lnTo>
                        <a:lnTo>
                          <a:pt x="90" y="267"/>
                        </a:lnTo>
                        <a:lnTo>
                          <a:pt x="97" y="274"/>
                        </a:lnTo>
                        <a:lnTo>
                          <a:pt x="97" y="281"/>
                        </a:lnTo>
                        <a:lnTo>
                          <a:pt x="92" y="289"/>
                        </a:lnTo>
                        <a:lnTo>
                          <a:pt x="88" y="296"/>
                        </a:lnTo>
                        <a:lnTo>
                          <a:pt x="87" y="302"/>
                        </a:lnTo>
                        <a:lnTo>
                          <a:pt x="85" y="306"/>
                        </a:lnTo>
                        <a:lnTo>
                          <a:pt x="85" y="311"/>
                        </a:lnTo>
                        <a:lnTo>
                          <a:pt x="93" y="309"/>
                        </a:lnTo>
                        <a:lnTo>
                          <a:pt x="102" y="307"/>
                        </a:lnTo>
                        <a:lnTo>
                          <a:pt x="103" y="315"/>
                        </a:lnTo>
                        <a:lnTo>
                          <a:pt x="100" y="324"/>
                        </a:lnTo>
                        <a:lnTo>
                          <a:pt x="97" y="334"/>
                        </a:lnTo>
                        <a:lnTo>
                          <a:pt x="100" y="342"/>
                        </a:lnTo>
                        <a:lnTo>
                          <a:pt x="112" y="349"/>
                        </a:lnTo>
                        <a:lnTo>
                          <a:pt x="112" y="362"/>
                        </a:lnTo>
                        <a:lnTo>
                          <a:pt x="115" y="360"/>
                        </a:lnTo>
                        <a:lnTo>
                          <a:pt x="118" y="357"/>
                        </a:lnTo>
                        <a:lnTo>
                          <a:pt x="123" y="364"/>
                        </a:lnTo>
                        <a:lnTo>
                          <a:pt x="133" y="362"/>
                        </a:lnTo>
                        <a:lnTo>
                          <a:pt x="140" y="362"/>
                        </a:lnTo>
                        <a:lnTo>
                          <a:pt x="143" y="369"/>
                        </a:lnTo>
                        <a:lnTo>
                          <a:pt x="140" y="384"/>
                        </a:lnTo>
                        <a:lnTo>
                          <a:pt x="133" y="387"/>
                        </a:lnTo>
                        <a:lnTo>
                          <a:pt x="128" y="404"/>
                        </a:lnTo>
                        <a:lnTo>
                          <a:pt x="118" y="409"/>
                        </a:lnTo>
                        <a:lnTo>
                          <a:pt x="112" y="414"/>
                        </a:lnTo>
                        <a:lnTo>
                          <a:pt x="98" y="420"/>
                        </a:lnTo>
                        <a:lnTo>
                          <a:pt x="93" y="427"/>
                        </a:lnTo>
                        <a:lnTo>
                          <a:pt x="98" y="432"/>
                        </a:lnTo>
                        <a:lnTo>
                          <a:pt x="103" y="432"/>
                        </a:lnTo>
                        <a:lnTo>
                          <a:pt x="110" y="437"/>
                        </a:lnTo>
                        <a:lnTo>
                          <a:pt x="121" y="447"/>
                        </a:lnTo>
                        <a:lnTo>
                          <a:pt x="130" y="448"/>
                        </a:lnTo>
                        <a:lnTo>
                          <a:pt x="136" y="453"/>
                        </a:lnTo>
                        <a:lnTo>
                          <a:pt x="150" y="453"/>
                        </a:lnTo>
                        <a:lnTo>
                          <a:pt x="155" y="447"/>
                        </a:lnTo>
                        <a:lnTo>
                          <a:pt x="163" y="442"/>
                        </a:lnTo>
                        <a:lnTo>
                          <a:pt x="175" y="440"/>
                        </a:lnTo>
                        <a:lnTo>
                          <a:pt x="186" y="440"/>
                        </a:lnTo>
                        <a:lnTo>
                          <a:pt x="200" y="438"/>
                        </a:lnTo>
                        <a:lnTo>
                          <a:pt x="205" y="437"/>
                        </a:lnTo>
                        <a:lnTo>
                          <a:pt x="216" y="440"/>
                        </a:lnTo>
                        <a:lnTo>
                          <a:pt x="221" y="433"/>
                        </a:lnTo>
                        <a:lnTo>
                          <a:pt x="230" y="433"/>
                        </a:lnTo>
                        <a:lnTo>
                          <a:pt x="236" y="432"/>
                        </a:lnTo>
                        <a:lnTo>
                          <a:pt x="239" y="443"/>
                        </a:lnTo>
                        <a:lnTo>
                          <a:pt x="241" y="452"/>
                        </a:lnTo>
                        <a:lnTo>
                          <a:pt x="241" y="463"/>
                        </a:lnTo>
                        <a:lnTo>
                          <a:pt x="234" y="477"/>
                        </a:lnTo>
                        <a:lnTo>
                          <a:pt x="230" y="485"/>
                        </a:lnTo>
                        <a:lnTo>
                          <a:pt x="234" y="488"/>
                        </a:lnTo>
                        <a:lnTo>
                          <a:pt x="241" y="488"/>
                        </a:lnTo>
                        <a:lnTo>
                          <a:pt x="251" y="492"/>
                        </a:lnTo>
                        <a:lnTo>
                          <a:pt x="259" y="495"/>
                        </a:lnTo>
                        <a:lnTo>
                          <a:pt x="264" y="497"/>
                        </a:lnTo>
                        <a:lnTo>
                          <a:pt x="268" y="488"/>
                        </a:lnTo>
                        <a:lnTo>
                          <a:pt x="271" y="483"/>
                        </a:lnTo>
                        <a:lnTo>
                          <a:pt x="276" y="482"/>
                        </a:lnTo>
                        <a:lnTo>
                          <a:pt x="276" y="475"/>
                        </a:lnTo>
                        <a:lnTo>
                          <a:pt x="281" y="475"/>
                        </a:lnTo>
                        <a:lnTo>
                          <a:pt x="289" y="477"/>
                        </a:lnTo>
                        <a:lnTo>
                          <a:pt x="299" y="482"/>
                        </a:lnTo>
                        <a:lnTo>
                          <a:pt x="306" y="487"/>
                        </a:lnTo>
                        <a:lnTo>
                          <a:pt x="319" y="487"/>
                        </a:lnTo>
                        <a:lnTo>
                          <a:pt x="331" y="487"/>
                        </a:lnTo>
                        <a:lnTo>
                          <a:pt x="334" y="480"/>
                        </a:lnTo>
                        <a:lnTo>
                          <a:pt x="341" y="482"/>
                        </a:lnTo>
                        <a:lnTo>
                          <a:pt x="338" y="490"/>
                        </a:lnTo>
                        <a:lnTo>
                          <a:pt x="334" y="495"/>
                        </a:lnTo>
                        <a:lnTo>
                          <a:pt x="336" y="498"/>
                        </a:lnTo>
                        <a:lnTo>
                          <a:pt x="344" y="498"/>
                        </a:lnTo>
                        <a:lnTo>
                          <a:pt x="349" y="498"/>
                        </a:lnTo>
                        <a:lnTo>
                          <a:pt x="356" y="493"/>
                        </a:lnTo>
                        <a:lnTo>
                          <a:pt x="362" y="488"/>
                        </a:lnTo>
                        <a:lnTo>
                          <a:pt x="362" y="482"/>
                        </a:lnTo>
                        <a:lnTo>
                          <a:pt x="366" y="475"/>
                        </a:lnTo>
                        <a:lnTo>
                          <a:pt x="367" y="468"/>
                        </a:lnTo>
                        <a:lnTo>
                          <a:pt x="361" y="458"/>
                        </a:lnTo>
                        <a:lnTo>
                          <a:pt x="366" y="453"/>
                        </a:lnTo>
                        <a:lnTo>
                          <a:pt x="361" y="447"/>
                        </a:lnTo>
                        <a:lnTo>
                          <a:pt x="367" y="442"/>
                        </a:lnTo>
                        <a:lnTo>
                          <a:pt x="367" y="437"/>
                        </a:lnTo>
                        <a:lnTo>
                          <a:pt x="361" y="432"/>
                        </a:lnTo>
                        <a:lnTo>
                          <a:pt x="354" y="427"/>
                        </a:lnTo>
                        <a:lnTo>
                          <a:pt x="354" y="422"/>
                        </a:lnTo>
                        <a:lnTo>
                          <a:pt x="362" y="419"/>
                        </a:lnTo>
                        <a:lnTo>
                          <a:pt x="364" y="414"/>
                        </a:lnTo>
                        <a:lnTo>
                          <a:pt x="376" y="420"/>
                        </a:lnTo>
                        <a:lnTo>
                          <a:pt x="382" y="427"/>
                        </a:lnTo>
                        <a:lnTo>
                          <a:pt x="394" y="428"/>
                        </a:lnTo>
                        <a:lnTo>
                          <a:pt x="402" y="435"/>
                        </a:lnTo>
                        <a:lnTo>
                          <a:pt x="416" y="445"/>
                        </a:lnTo>
                        <a:lnTo>
                          <a:pt x="429" y="443"/>
                        </a:lnTo>
                        <a:lnTo>
                          <a:pt x="442" y="447"/>
                        </a:lnTo>
                        <a:lnTo>
                          <a:pt x="452" y="457"/>
                        </a:lnTo>
                        <a:lnTo>
                          <a:pt x="459" y="462"/>
                        </a:lnTo>
                        <a:lnTo>
                          <a:pt x="459" y="462"/>
                        </a:lnTo>
                        <a:lnTo>
                          <a:pt x="459" y="46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8" name="Freeform 1114"/>
                  <p:cNvSpPr>
                    <a:spLocks/>
                  </p:cNvSpPr>
                  <p:nvPr/>
                </p:nvSpPr>
                <p:spPr bwMode="auto">
                  <a:xfrm>
                    <a:off x="2486566" y="2461702"/>
                    <a:ext cx="1400029" cy="1284293"/>
                  </a:xfrm>
                  <a:custGeom>
                    <a:avLst/>
                    <a:gdLst>
                      <a:gd name="T0" fmla="*/ 261 w 1125"/>
                      <a:gd name="T1" fmla="*/ 786 h 1032"/>
                      <a:gd name="T2" fmla="*/ 307 w 1125"/>
                      <a:gd name="T3" fmla="*/ 778 h 1032"/>
                      <a:gd name="T4" fmla="*/ 357 w 1125"/>
                      <a:gd name="T5" fmla="*/ 818 h 1032"/>
                      <a:gd name="T6" fmla="*/ 416 w 1125"/>
                      <a:gd name="T7" fmla="*/ 829 h 1032"/>
                      <a:gd name="T8" fmla="*/ 442 w 1125"/>
                      <a:gd name="T9" fmla="*/ 829 h 1032"/>
                      <a:gd name="T10" fmla="*/ 457 w 1125"/>
                      <a:gd name="T11" fmla="*/ 881 h 1032"/>
                      <a:gd name="T12" fmla="*/ 482 w 1125"/>
                      <a:gd name="T13" fmla="*/ 896 h 1032"/>
                      <a:gd name="T14" fmla="*/ 489 w 1125"/>
                      <a:gd name="T15" fmla="*/ 941 h 1032"/>
                      <a:gd name="T16" fmla="*/ 525 w 1125"/>
                      <a:gd name="T17" fmla="*/ 974 h 1032"/>
                      <a:gd name="T18" fmla="*/ 570 w 1125"/>
                      <a:gd name="T19" fmla="*/ 1014 h 1032"/>
                      <a:gd name="T20" fmla="*/ 622 w 1125"/>
                      <a:gd name="T21" fmla="*/ 1024 h 1032"/>
                      <a:gd name="T22" fmla="*/ 627 w 1125"/>
                      <a:gd name="T23" fmla="*/ 995 h 1032"/>
                      <a:gd name="T24" fmla="*/ 675 w 1125"/>
                      <a:gd name="T25" fmla="*/ 951 h 1032"/>
                      <a:gd name="T26" fmla="*/ 688 w 1125"/>
                      <a:gd name="T27" fmla="*/ 889 h 1032"/>
                      <a:gd name="T28" fmla="*/ 658 w 1125"/>
                      <a:gd name="T29" fmla="*/ 824 h 1032"/>
                      <a:gd name="T30" fmla="*/ 690 w 1125"/>
                      <a:gd name="T31" fmla="*/ 798 h 1032"/>
                      <a:gd name="T32" fmla="*/ 676 w 1125"/>
                      <a:gd name="T33" fmla="*/ 761 h 1032"/>
                      <a:gd name="T34" fmla="*/ 713 w 1125"/>
                      <a:gd name="T35" fmla="*/ 748 h 1032"/>
                      <a:gd name="T36" fmla="*/ 748 w 1125"/>
                      <a:gd name="T37" fmla="*/ 771 h 1032"/>
                      <a:gd name="T38" fmla="*/ 720 w 1125"/>
                      <a:gd name="T39" fmla="*/ 794 h 1032"/>
                      <a:gd name="T40" fmla="*/ 788 w 1125"/>
                      <a:gd name="T41" fmla="*/ 789 h 1032"/>
                      <a:gd name="T42" fmla="*/ 798 w 1125"/>
                      <a:gd name="T43" fmla="*/ 833 h 1032"/>
                      <a:gd name="T44" fmla="*/ 801 w 1125"/>
                      <a:gd name="T45" fmla="*/ 889 h 1032"/>
                      <a:gd name="T46" fmla="*/ 760 w 1125"/>
                      <a:gd name="T47" fmla="*/ 917 h 1032"/>
                      <a:gd name="T48" fmla="*/ 799 w 1125"/>
                      <a:gd name="T49" fmla="*/ 917 h 1032"/>
                      <a:gd name="T50" fmla="*/ 838 w 1125"/>
                      <a:gd name="T51" fmla="*/ 866 h 1032"/>
                      <a:gd name="T52" fmla="*/ 873 w 1125"/>
                      <a:gd name="T53" fmla="*/ 874 h 1032"/>
                      <a:gd name="T54" fmla="*/ 904 w 1125"/>
                      <a:gd name="T55" fmla="*/ 876 h 1032"/>
                      <a:gd name="T56" fmla="*/ 931 w 1125"/>
                      <a:gd name="T57" fmla="*/ 864 h 1032"/>
                      <a:gd name="T58" fmla="*/ 952 w 1125"/>
                      <a:gd name="T59" fmla="*/ 836 h 1032"/>
                      <a:gd name="T60" fmla="*/ 941 w 1125"/>
                      <a:gd name="T61" fmla="*/ 798 h 1032"/>
                      <a:gd name="T62" fmla="*/ 931 w 1125"/>
                      <a:gd name="T63" fmla="*/ 765 h 1032"/>
                      <a:gd name="T64" fmla="*/ 992 w 1125"/>
                      <a:gd name="T65" fmla="*/ 748 h 1032"/>
                      <a:gd name="T66" fmla="*/ 994 w 1125"/>
                      <a:gd name="T67" fmla="*/ 698 h 1032"/>
                      <a:gd name="T68" fmla="*/ 911 w 1125"/>
                      <a:gd name="T69" fmla="*/ 708 h 1032"/>
                      <a:gd name="T70" fmla="*/ 924 w 1125"/>
                      <a:gd name="T71" fmla="*/ 627 h 1032"/>
                      <a:gd name="T72" fmla="*/ 1105 w 1125"/>
                      <a:gd name="T73" fmla="*/ 515 h 1032"/>
                      <a:gd name="T74" fmla="*/ 1107 w 1125"/>
                      <a:gd name="T75" fmla="*/ 489 h 1032"/>
                      <a:gd name="T76" fmla="*/ 1035 w 1125"/>
                      <a:gd name="T77" fmla="*/ 500 h 1032"/>
                      <a:gd name="T78" fmla="*/ 1057 w 1125"/>
                      <a:gd name="T79" fmla="*/ 474 h 1032"/>
                      <a:gd name="T80" fmla="*/ 1037 w 1125"/>
                      <a:gd name="T81" fmla="*/ 441 h 1032"/>
                      <a:gd name="T82" fmla="*/ 984 w 1125"/>
                      <a:gd name="T83" fmla="*/ 357 h 1032"/>
                      <a:gd name="T84" fmla="*/ 949 w 1125"/>
                      <a:gd name="T85" fmla="*/ 369 h 1032"/>
                      <a:gd name="T86" fmla="*/ 916 w 1125"/>
                      <a:gd name="T87" fmla="*/ 318 h 1032"/>
                      <a:gd name="T88" fmla="*/ 874 w 1125"/>
                      <a:gd name="T89" fmla="*/ 301 h 1032"/>
                      <a:gd name="T90" fmla="*/ 856 w 1125"/>
                      <a:gd name="T91" fmla="*/ 339 h 1032"/>
                      <a:gd name="T92" fmla="*/ 836 w 1125"/>
                      <a:gd name="T93" fmla="*/ 323 h 1032"/>
                      <a:gd name="T94" fmla="*/ 791 w 1125"/>
                      <a:gd name="T95" fmla="*/ 243 h 1032"/>
                      <a:gd name="T96" fmla="*/ 769 w 1125"/>
                      <a:gd name="T97" fmla="*/ 171 h 1032"/>
                      <a:gd name="T98" fmla="*/ 743 w 1125"/>
                      <a:gd name="T99" fmla="*/ 141 h 1032"/>
                      <a:gd name="T100" fmla="*/ 688 w 1125"/>
                      <a:gd name="T101" fmla="*/ 127 h 1032"/>
                      <a:gd name="T102" fmla="*/ 665 w 1125"/>
                      <a:gd name="T103" fmla="*/ 82 h 1032"/>
                      <a:gd name="T104" fmla="*/ 655 w 1125"/>
                      <a:gd name="T105" fmla="*/ 35 h 1032"/>
                      <a:gd name="T106" fmla="*/ 537 w 1125"/>
                      <a:gd name="T107" fmla="*/ 25 h 1032"/>
                      <a:gd name="T108" fmla="*/ 401 w 1125"/>
                      <a:gd name="T109" fmla="*/ 188 h 1032"/>
                      <a:gd name="T110" fmla="*/ 238 w 1125"/>
                      <a:gd name="T111" fmla="*/ 318 h 1032"/>
                      <a:gd name="T112" fmla="*/ 126 w 1125"/>
                      <a:gd name="T113" fmla="*/ 284 h 1032"/>
                      <a:gd name="T114" fmla="*/ 0 w 1125"/>
                      <a:gd name="T115" fmla="*/ 451 h 1032"/>
                      <a:gd name="T116" fmla="*/ 86 w 1125"/>
                      <a:gd name="T117" fmla="*/ 514 h 1032"/>
                      <a:gd name="T118" fmla="*/ 133 w 1125"/>
                      <a:gd name="T119" fmla="*/ 617 h 1032"/>
                      <a:gd name="T120" fmla="*/ 185 w 1125"/>
                      <a:gd name="T121" fmla="*/ 760 h 10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25" h="1032">
                        <a:moveTo>
                          <a:pt x="193" y="776"/>
                        </a:moveTo>
                        <a:lnTo>
                          <a:pt x="204" y="781"/>
                        </a:lnTo>
                        <a:lnTo>
                          <a:pt x="218" y="779"/>
                        </a:lnTo>
                        <a:lnTo>
                          <a:pt x="226" y="778"/>
                        </a:lnTo>
                        <a:lnTo>
                          <a:pt x="236" y="776"/>
                        </a:lnTo>
                        <a:lnTo>
                          <a:pt x="246" y="776"/>
                        </a:lnTo>
                        <a:lnTo>
                          <a:pt x="256" y="784"/>
                        </a:lnTo>
                        <a:lnTo>
                          <a:pt x="261" y="786"/>
                        </a:lnTo>
                        <a:lnTo>
                          <a:pt x="264" y="781"/>
                        </a:lnTo>
                        <a:lnTo>
                          <a:pt x="273" y="781"/>
                        </a:lnTo>
                        <a:lnTo>
                          <a:pt x="276" y="786"/>
                        </a:lnTo>
                        <a:lnTo>
                          <a:pt x="281" y="791"/>
                        </a:lnTo>
                        <a:lnTo>
                          <a:pt x="284" y="779"/>
                        </a:lnTo>
                        <a:lnTo>
                          <a:pt x="293" y="786"/>
                        </a:lnTo>
                        <a:lnTo>
                          <a:pt x="299" y="781"/>
                        </a:lnTo>
                        <a:lnTo>
                          <a:pt x="307" y="778"/>
                        </a:lnTo>
                        <a:lnTo>
                          <a:pt x="319" y="786"/>
                        </a:lnTo>
                        <a:lnTo>
                          <a:pt x="327" y="791"/>
                        </a:lnTo>
                        <a:lnTo>
                          <a:pt x="339" y="791"/>
                        </a:lnTo>
                        <a:lnTo>
                          <a:pt x="342" y="793"/>
                        </a:lnTo>
                        <a:lnTo>
                          <a:pt x="336" y="798"/>
                        </a:lnTo>
                        <a:lnTo>
                          <a:pt x="347" y="801"/>
                        </a:lnTo>
                        <a:lnTo>
                          <a:pt x="357" y="808"/>
                        </a:lnTo>
                        <a:lnTo>
                          <a:pt x="357" y="818"/>
                        </a:lnTo>
                        <a:lnTo>
                          <a:pt x="362" y="821"/>
                        </a:lnTo>
                        <a:lnTo>
                          <a:pt x="366" y="818"/>
                        </a:lnTo>
                        <a:lnTo>
                          <a:pt x="367" y="811"/>
                        </a:lnTo>
                        <a:lnTo>
                          <a:pt x="381" y="814"/>
                        </a:lnTo>
                        <a:lnTo>
                          <a:pt x="386" y="816"/>
                        </a:lnTo>
                        <a:lnTo>
                          <a:pt x="387" y="821"/>
                        </a:lnTo>
                        <a:lnTo>
                          <a:pt x="396" y="829"/>
                        </a:lnTo>
                        <a:lnTo>
                          <a:pt x="416" y="829"/>
                        </a:lnTo>
                        <a:lnTo>
                          <a:pt x="420" y="836"/>
                        </a:lnTo>
                        <a:lnTo>
                          <a:pt x="424" y="831"/>
                        </a:lnTo>
                        <a:lnTo>
                          <a:pt x="422" y="823"/>
                        </a:lnTo>
                        <a:lnTo>
                          <a:pt x="429" y="813"/>
                        </a:lnTo>
                        <a:lnTo>
                          <a:pt x="442" y="813"/>
                        </a:lnTo>
                        <a:lnTo>
                          <a:pt x="447" y="816"/>
                        </a:lnTo>
                        <a:lnTo>
                          <a:pt x="442" y="824"/>
                        </a:lnTo>
                        <a:lnTo>
                          <a:pt x="442" y="829"/>
                        </a:lnTo>
                        <a:lnTo>
                          <a:pt x="454" y="831"/>
                        </a:lnTo>
                        <a:lnTo>
                          <a:pt x="459" y="833"/>
                        </a:lnTo>
                        <a:lnTo>
                          <a:pt x="455" y="838"/>
                        </a:lnTo>
                        <a:lnTo>
                          <a:pt x="447" y="841"/>
                        </a:lnTo>
                        <a:lnTo>
                          <a:pt x="440" y="858"/>
                        </a:lnTo>
                        <a:lnTo>
                          <a:pt x="442" y="863"/>
                        </a:lnTo>
                        <a:lnTo>
                          <a:pt x="454" y="873"/>
                        </a:lnTo>
                        <a:lnTo>
                          <a:pt x="457" y="881"/>
                        </a:lnTo>
                        <a:lnTo>
                          <a:pt x="464" y="884"/>
                        </a:lnTo>
                        <a:lnTo>
                          <a:pt x="472" y="879"/>
                        </a:lnTo>
                        <a:lnTo>
                          <a:pt x="472" y="874"/>
                        </a:lnTo>
                        <a:lnTo>
                          <a:pt x="475" y="869"/>
                        </a:lnTo>
                        <a:lnTo>
                          <a:pt x="477" y="874"/>
                        </a:lnTo>
                        <a:lnTo>
                          <a:pt x="484" y="883"/>
                        </a:lnTo>
                        <a:lnTo>
                          <a:pt x="480" y="891"/>
                        </a:lnTo>
                        <a:lnTo>
                          <a:pt x="482" y="896"/>
                        </a:lnTo>
                        <a:lnTo>
                          <a:pt x="474" y="906"/>
                        </a:lnTo>
                        <a:lnTo>
                          <a:pt x="472" y="917"/>
                        </a:lnTo>
                        <a:lnTo>
                          <a:pt x="479" y="919"/>
                        </a:lnTo>
                        <a:lnTo>
                          <a:pt x="482" y="926"/>
                        </a:lnTo>
                        <a:lnTo>
                          <a:pt x="487" y="929"/>
                        </a:lnTo>
                        <a:lnTo>
                          <a:pt x="494" y="931"/>
                        </a:lnTo>
                        <a:lnTo>
                          <a:pt x="492" y="936"/>
                        </a:lnTo>
                        <a:lnTo>
                          <a:pt x="489" y="941"/>
                        </a:lnTo>
                        <a:lnTo>
                          <a:pt x="494" y="947"/>
                        </a:lnTo>
                        <a:lnTo>
                          <a:pt x="499" y="942"/>
                        </a:lnTo>
                        <a:lnTo>
                          <a:pt x="504" y="939"/>
                        </a:lnTo>
                        <a:lnTo>
                          <a:pt x="510" y="942"/>
                        </a:lnTo>
                        <a:lnTo>
                          <a:pt x="512" y="947"/>
                        </a:lnTo>
                        <a:lnTo>
                          <a:pt x="507" y="962"/>
                        </a:lnTo>
                        <a:lnTo>
                          <a:pt x="514" y="972"/>
                        </a:lnTo>
                        <a:lnTo>
                          <a:pt x="525" y="974"/>
                        </a:lnTo>
                        <a:lnTo>
                          <a:pt x="530" y="969"/>
                        </a:lnTo>
                        <a:lnTo>
                          <a:pt x="535" y="974"/>
                        </a:lnTo>
                        <a:lnTo>
                          <a:pt x="538" y="984"/>
                        </a:lnTo>
                        <a:lnTo>
                          <a:pt x="553" y="984"/>
                        </a:lnTo>
                        <a:lnTo>
                          <a:pt x="563" y="992"/>
                        </a:lnTo>
                        <a:lnTo>
                          <a:pt x="570" y="995"/>
                        </a:lnTo>
                        <a:lnTo>
                          <a:pt x="568" y="1007"/>
                        </a:lnTo>
                        <a:lnTo>
                          <a:pt x="570" y="1014"/>
                        </a:lnTo>
                        <a:lnTo>
                          <a:pt x="578" y="1012"/>
                        </a:lnTo>
                        <a:lnTo>
                          <a:pt x="585" y="1009"/>
                        </a:lnTo>
                        <a:lnTo>
                          <a:pt x="592" y="1012"/>
                        </a:lnTo>
                        <a:lnTo>
                          <a:pt x="592" y="1022"/>
                        </a:lnTo>
                        <a:lnTo>
                          <a:pt x="595" y="1032"/>
                        </a:lnTo>
                        <a:lnTo>
                          <a:pt x="602" y="1022"/>
                        </a:lnTo>
                        <a:lnTo>
                          <a:pt x="608" y="1025"/>
                        </a:lnTo>
                        <a:lnTo>
                          <a:pt x="622" y="1024"/>
                        </a:lnTo>
                        <a:lnTo>
                          <a:pt x="630" y="1019"/>
                        </a:lnTo>
                        <a:lnTo>
                          <a:pt x="637" y="1014"/>
                        </a:lnTo>
                        <a:lnTo>
                          <a:pt x="643" y="1010"/>
                        </a:lnTo>
                        <a:lnTo>
                          <a:pt x="650" y="1014"/>
                        </a:lnTo>
                        <a:lnTo>
                          <a:pt x="651" y="1009"/>
                        </a:lnTo>
                        <a:lnTo>
                          <a:pt x="647" y="1000"/>
                        </a:lnTo>
                        <a:lnTo>
                          <a:pt x="633" y="1000"/>
                        </a:lnTo>
                        <a:lnTo>
                          <a:pt x="627" y="995"/>
                        </a:lnTo>
                        <a:lnTo>
                          <a:pt x="625" y="991"/>
                        </a:lnTo>
                        <a:lnTo>
                          <a:pt x="630" y="986"/>
                        </a:lnTo>
                        <a:lnTo>
                          <a:pt x="630" y="976"/>
                        </a:lnTo>
                        <a:lnTo>
                          <a:pt x="643" y="967"/>
                        </a:lnTo>
                        <a:lnTo>
                          <a:pt x="651" y="969"/>
                        </a:lnTo>
                        <a:lnTo>
                          <a:pt x="653" y="962"/>
                        </a:lnTo>
                        <a:lnTo>
                          <a:pt x="666" y="961"/>
                        </a:lnTo>
                        <a:lnTo>
                          <a:pt x="675" y="951"/>
                        </a:lnTo>
                        <a:lnTo>
                          <a:pt x="680" y="949"/>
                        </a:lnTo>
                        <a:lnTo>
                          <a:pt x="675" y="944"/>
                        </a:lnTo>
                        <a:lnTo>
                          <a:pt x="680" y="932"/>
                        </a:lnTo>
                        <a:lnTo>
                          <a:pt x="676" y="924"/>
                        </a:lnTo>
                        <a:lnTo>
                          <a:pt x="676" y="912"/>
                        </a:lnTo>
                        <a:lnTo>
                          <a:pt x="680" y="902"/>
                        </a:lnTo>
                        <a:lnTo>
                          <a:pt x="688" y="894"/>
                        </a:lnTo>
                        <a:lnTo>
                          <a:pt x="688" y="889"/>
                        </a:lnTo>
                        <a:lnTo>
                          <a:pt x="683" y="887"/>
                        </a:lnTo>
                        <a:lnTo>
                          <a:pt x="675" y="876"/>
                        </a:lnTo>
                        <a:lnTo>
                          <a:pt x="680" y="868"/>
                        </a:lnTo>
                        <a:lnTo>
                          <a:pt x="680" y="861"/>
                        </a:lnTo>
                        <a:lnTo>
                          <a:pt x="656" y="861"/>
                        </a:lnTo>
                        <a:lnTo>
                          <a:pt x="661" y="846"/>
                        </a:lnTo>
                        <a:lnTo>
                          <a:pt x="673" y="834"/>
                        </a:lnTo>
                        <a:lnTo>
                          <a:pt x="658" y="824"/>
                        </a:lnTo>
                        <a:lnTo>
                          <a:pt x="656" y="819"/>
                        </a:lnTo>
                        <a:lnTo>
                          <a:pt x="666" y="808"/>
                        </a:lnTo>
                        <a:lnTo>
                          <a:pt x="668" y="798"/>
                        </a:lnTo>
                        <a:lnTo>
                          <a:pt x="666" y="786"/>
                        </a:lnTo>
                        <a:lnTo>
                          <a:pt x="670" y="794"/>
                        </a:lnTo>
                        <a:lnTo>
                          <a:pt x="678" y="806"/>
                        </a:lnTo>
                        <a:lnTo>
                          <a:pt x="685" y="804"/>
                        </a:lnTo>
                        <a:lnTo>
                          <a:pt x="690" y="798"/>
                        </a:lnTo>
                        <a:lnTo>
                          <a:pt x="695" y="788"/>
                        </a:lnTo>
                        <a:lnTo>
                          <a:pt x="690" y="786"/>
                        </a:lnTo>
                        <a:lnTo>
                          <a:pt x="675" y="786"/>
                        </a:lnTo>
                        <a:lnTo>
                          <a:pt x="673" y="776"/>
                        </a:lnTo>
                        <a:lnTo>
                          <a:pt x="670" y="770"/>
                        </a:lnTo>
                        <a:lnTo>
                          <a:pt x="670" y="765"/>
                        </a:lnTo>
                        <a:lnTo>
                          <a:pt x="675" y="756"/>
                        </a:lnTo>
                        <a:lnTo>
                          <a:pt x="676" y="761"/>
                        </a:lnTo>
                        <a:lnTo>
                          <a:pt x="681" y="765"/>
                        </a:lnTo>
                        <a:lnTo>
                          <a:pt x="685" y="770"/>
                        </a:lnTo>
                        <a:lnTo>
                          <a:pt x="691" y="776"/>
                        </a:lnTo>
                        <a:lnTo>
                          <a:pt x="703" y="776"/>
                        </a:lnTo>
                        <a:lnTo>
                          <a:pt x="708" y="771"/>
                        </a:lnTo>
                        <a:lnTo>
                          <a:pt x="711" y="766"/>
                        </a:lnTo>
                        <a:lnTo>
                          <a:pt x="713" y="756"/>
                        </a:lnTo>
                        <a:lnTo>
                          <a:pt x="713" y="748"/>
                        </a:lnTo>
                        <a:lnTo>
                          <a:pt x="731" y="748"/>
                        </a:lnTo>
                        <a:lnTo>
                          <a:pt x="740" y="751"/>
                        </a:lnTo>
                        <a:lnTo>
                          <a:pt x="738" y="761"/>
                        </a:lnTo>
                        <a:lnTo>
                          <a:pt x="740" y="770"/>
                        </a:lnTo>
                        <a:lnTo>
                          <a:pt x="731" y="761"/>
                        </a:lnTo>
                        <a:lnTo>
                          <a:pt x="730" y="771"/>
                        </a:lnTo>
                        <a:lnTo>
                          <a:pt x="736" y="776"/>
                        </a:lnTo>
                        <a:lnTo>
                          <a:pt x="748" y="771"/>
                        </a:lnTo>
                        <a:lnTo>
                          <a:pt x="751" y="778"/>
                        </a:lnTo>
                        <a:lnTo>
                          <a:pt x="745" y="781"/>
                        </a:lnTo>
                        <a:lnTo>
                          <a:pt x="736" y="784"/>
                        </a:lnTo>
                        <a:lnTo>
                          <a:pt x="730" y="778"/>
                        </a:lnTo>
                        <a:lnTo>
                          <a:pt x="726" y="775"/>
                        </a:lnTo>
                        <a:lnTo>
                          <a:pt x="726" y="781"/>
                        </a:lnTo>
                        <a:lnTo>
                          <a:pt x="720" y="788"/>
                        </a:lnTo>
                        <a:lnTo>
                          <a:pt x="720" y="794"/>
                        </a:lnTo>
                        <a:lnTo>
                          <a:pt x="728" y="796"/>
                        </a:lnTo>
                        <a:lnTo>
                          <a:pt x="733" y="796"/>
                        </a:lnTo>
                        <a:lnTo>
                          <a:pt x="746" y="801"/>
                        </a:lnTo>
                        <a:lnTo>
                          <a:pt x="755" y="803"/>
                        </a:lnTo>
                        <a:lnTo>
                          <a:pt x="760" y="798"/>
                        </a:lnTo>
                        <a:lnTo>
                          <a:pt x="773" y="803"/>
                        </a:lnTo>
                        <a:lnTo>
                          <a:pt x="779" y="794"/>
                        </a:lnTo>
                        <a:lnTo>
                          <a:pt x="788" y="789"/>
                        </a:lnTo>
                        <a:lnTo>
                          <a:pt x="799" y="794"/>
                        </a:lnTo>
                        <a:lnTo>
                          <a:pt x="801" y="801"/>
                        </a:lnTo>
                        <a:lnTo>
                          <a:pt x="799" y="811"/>
                        </a:lnTo>
                        <a:lnTo>
                          <a:pt x="813" y="823"/>
                        </a:lnTo>
                        <a:lnTo>
                          <a:pt x="806" y="828"/>
                        </a:lnTo>
                        <a:lnTo>
                          <a:pt x="809" y="838"/>
                        </a:lnTo>
                        <a:lnTo>
                          <a:pt x="804" y="839"/>
                        </a:lnTo>
                        <a:lnTo>
                          <a:pt x="798" y="833"/>
                        </a:lnTo>
                        <a:lnTo>
                          <a:pt x="789" y="838"/>
                        </a:lnTo>
                        <a:lnTo>
                          <a:pt x="784" y="844"/>
                        </a:lnTo>
                        <a:lnTo>
                          <a:pt x="786" y="851"/>
                        </a:lnTo>
                        <a:lnTo>
                          <a:pt x="791" y="856"/>
                        </a:lnTo>
                        <a:lnTo>
                          <a:pt x="798" y="866"/>
                        </a:lnTo>
                        <a:lnTo>
                          <a:pt x="786" y="873"/>
                        </a:lnTo>
                        <a:lnTo>
                          <a:pt x="786" y="883"/>
                        </a:lnTo>
                        <a:lnTo>
                          <a:pt x="801" y="889"/>
                        </a:lnTo>
                        <a:lnTo>
                          <a:pt x="788" y="896"/>
                        </a:lnTo>
                        <a:lnTo>
                          <a:pt x="779" y="902"/>
                        </a:lnTo>
                        <a:lnTo>
                          <a:pt x="771" y="901"/>
                        </a:lnTo>
                        <a:lnTo>
                          <a:pt x="763" y="894"/>
                        </a:lnTo>
                        <a:lnTo>
                          <a:pt x="753" y="902"/>
                        </a:lnTo>
                        <a:lnTo>
                          <a:pt x="750" y="911"/>
                        </a:lnTo>
                        <a:lnTo>
                          <a:pt x="751" y="917"/>
                        </a:lnTo>
                        <a:lnTo>
                          <a:pt x="760" y="917"/>
                        </a:lnTo>
                        <a:lnTo>
                          <a:pt x="763" y="924"/>
                        </a:lnTo>
                        <a:lnTo>
                          <a:pt x="764" y="931"/>
                        </a:lnTo>
                        <a:lnTo>
                          <a:pt x="776" y="931"/>
                        </a:lnTo>
                        <a:lnTo>
                          <a:pt x="783" y="929"/>
                        </a:lnTo>
                        <a:lnTo>
                          <a:pt x="783" y="921"/>
                        </a:lnTo>
                        <a:lnTo>
                          <a:pt x="788" y="917"/>
                        </a:lnTo>
                        <a:lnTo>
                          <a:pt x="791" y="922"/>
                        </a:lnTo>
                        <a:lnTo>
                          <a:pt x="799" y="917"/>
                        </a:lnTo>
                        <a:lnTo>
                          <a:pt x="813" y="917"/>
                        </a:lnTo>
                        <a:lnTo>
                          <a:pt x="819" y="907"/>
                        </a:lnTo>
                        <a:lnTo>
                          <a:pt x="813" y="904"/>
                        </a:lnTo>
                        <a:lnTo>
                          <a:pt x="819" y="894"/>
                        </a:lnTo>
                        <a:lnTo>
                          <a:pt x="831" y="889"/>
                        </a:lnTo>
                        <a:lnTo>
                          <a:pt x="838" y="886"/>
                        </a:lnTo>
                        <a:lnTo>
                          <a:pt x="838" y="876"/>
                        </a:lnTo>
                        <a:lnTo>
                          <a:pt x="838" y="866"/>
                        </a:lnTo>
                        <a:lnTo>
                          <a:pt x="838" y="861"/>
                        </a:lnTo>
                        <a:lnTo>
                          <a:pt x="843" y="854"/>
                        </a:lnTo>
                        <a:lnTo>
                          <a:pt x="848" y="859"/>
                        </a:lnTo>
                        <a:lnTo>
                          <a:pt x="846" y="868"/>
                        </a:lnTo>
                        <a:lnTo>
                          <a:pt x="846" y="873"/>
                        </a:lnTo>
                        <a:lnTo>
                          <a:pt x="856" y="869"/>
                        </a:lnTo>
                        <a:lnTo>
                          <a:pt x="863" y="868"/>
                        </a:lnTo>
                        <a:lnTo>
                          <a:pt x="873" y="874"/>
                        </a:lnTo>
                        <a:lnTo>
                          <a:pt x="881" y="873"/>
                        </a:lnTo>
                        <a:lnTo>
                          <a:pt x="891" y="881"/>
                        </a:lnTo>
                        <a:lnTo>
                          <a:pt x="894" y="876"/>
                        </a:lnTo>
                        <a:lnTo>
                          <a:pt x="894" y="871"/>
                        </a:lnTo>
                        <a:lnTo>
                          <a:pt x="899" y="866"/>
                        </a:lnTo>
                        <a:lnTo>
                          <a:pt x="907" y="863"/>
                        </a:lnTo>
                        <a:lnTo>
                          <a:pt x="909" y="871"/>
                        </a:lnTo>
                        <a:lnTo>
                          <a:pt x="904" y="876"/>
                        </a:lnTo>
                        <a:lnTo>
                          <a:pt x="907" y="881"/>
                        </a:lnTo>
                        <a:lnTo>
                          <a:pt x="916" y="883"/>
                        </a:lnTo>
                        <a:lnTo>
                          <a:pt x="924" y="886"/>
                        </a:lnTo>
                        <a:lnTo>
                          <a:pt x="936" y="886"/>
                        </a:lnTo>
                        <a:lnTo>
                          <a:pt x="942" y="878"/>
                        </a:lnTo>
                        <a:lnTo>
                          <a:pt x="942" y="873"/>
                        </a:lnTo>
                        <a:lnTo>
                          <a:pt x="934" y="869"/>
                        </a:lnTo>
                        <a:lnTo>
                          <a:pt x="931" y="864"/>
                        </a:lnTo>
                        <a:lnTo>
                          <a:pt x="929" y="854"/>
                        </a:lnTo>
                        <a:lnTo>
                          <a:pt x="931" y="848"/>
                        </a:lnTo>
                        <a:lnTo>
                          <a:pt x="929" y="838"/>
                        </a:lnTo>
                        <a:lnTo>
                          <a:pt x="927" y="829"/>
                        </a:lnTo>
                        <a:lnTo>
                          <a:pt x="931" y="824"/>
                        </a:lnTo>
                        <a:lnTo>
                          <a:pt x="942" y="833"/>
                        </a:lnTo>
                        <a:lnTo>
                          <a:pt x="944" y="839"/>
                        </a:lnTo>
                        <a:lnTo>
                          <a:pt x="952" y="836"/>
                        </a:lnTo>
                        <a:lnTo>
                          <a:pt x="959" y="831"/>
                        </a:lnTo>
                        <a:lnTo>
                          <a:pt x="962" y="824"/>
                        </a:lnTo>
                        <a:lnTo>
                          <a:pt x="961" y="816"/>
                        </a:lnTo>
                        <a:lnTo>
                          <a:pt x="954" y="809"/>
                        </a:lnTo>
                        <a:lnTo>
                          <a:pt x="956" y="804"/>
                        </a:lnTo>
                        <a:lnTo>
                          <a:pt x="956" y="796"/>
                        </a:lnTo>
                        <a:lnTo>
                          <a:pt x="949" y="793"/>
                        </a:lnTo>
                        <a:lnTo>
                          <a:pt x="941" y="798"/>
                        </a:lnTo>
                        <a:lnTo>
                          <a:pt x="934" y="796"/>
                        </a:lnTo>
                        <a:lnTo>
                          <a:pt x="926" y="791"/>
                        </a:lnTo>
                        <a:lnTo>
                          <a:pt x="926" y="784"/>
                        </a:lnTo>
                        <a:lnTo>
                          <a:pt x="936" y="784"/>
                        </a:lnTo>
                        <a:lnTo>
                          <a:pt x="942" y="784"/>
                        </a:lnTo>
                        <a:lnTo>
                          <a:pt x="937" y="773"/>
                        </a:lnTo>
                        <a:lnTo>
                          <a:pt x="934" y="768"/>
                        </a:lnTo>
                        <a:lnTo>
                          <a:pt x="931" y="765"/>
                        </a:lnTo>
                        <a:lnTo>
                          <a:pt x="934" y="760"/>
                        </a:lnTo>
                        <a:lnTo>
                          <a:pt x="941" y="753"/>
                        </a:lnTo>
                        <a:lnTo>
                          <a:pt x="949" y="751"/>
                        </a:lnTo>
                        <a:lnTo>
                          <a:pt x="959" y="751"/>
                        </a:lnTo>
                        <a:lnTo>
                          <a:pt x="967" y="751"/>
                        </a:lnTo>
                        <a:lnTo>
                          <a:pt x="977" y="746"/>
                        </a:lnTo>
                        <a:lnTo>
                          <a:pt x="982" y="745"/>
                        </a:lnTo>
                        <a:lnTo>
                          <a:pt x="992" y="748"/>
                        </a:lnTo>
                        <a:lnTo>
                          <a:pt x="999" y="748"/>
                        </a:lnTo>
                        <a:lnTo>
                          <a:pt x="1002" y="741"/>
                        </a:lnTo>
                        <a:lnTo>
                          <a:pt x="1007" y="736"/>
                        </a:lnTo>
                        <a:lnTo>
                          <a:pt x="1007" y="731"/>
                        </a:lnTo>
                        <a:lnTo>
                          <a:pt x="1000" y="726"/>
                        </a:lnTo>
                        <a:lnTo>
                          <a:pt x="1002" y="713"/>
                        </a:lnTo>
                        <a:lnTo>
                          <a:pt x="1000" y="700"/>
                        </a:lnTo>
                        <a:lnTo>
                          <a:pt x="994" y="698"/>
                        </a:lnTo>
                        <a:lnTo>
                          <a:pt x="987" y="700"/>
                        </a:lnTo>
                        <a:lnTo>
                          <a:pt x="982" y="708"/>
                        </a:lnTo>
                        <a:lnTo>
                          <a:pt x="981" y="718"/>
                        </a:lnTo>
                        <a:lnTo>
                          <a:pt x="969" y="711"/>
                        </a:lnTo>
                        <a:lnTo>
                          <a:pt x="959" y="716"/>
                        </a:lnTo>
                        <a:lnTo>
                          <a:pt x="942" y="716"/>
                        </a:lnTo>
                        <a:lnTo>
                          <a:pt x="931" y="718"/>
                        </a:lnTo>
                        <a:lnTo>
                          <a:pt x="911" y="708"/>
                        </a:lnTo>
                        <a:lnTo>
                          <a:pt x="904" y="708"/>
                        </a:lnTo>
                        <a:lnTo>
                          <a:pt x="897" y="691"/>
                        </a:lnTo>
                        <a:lnTo>
                          <a:pt x="894" y="680"/>
                        </a:lnTo>
                        <a:lnTo>
                          <a:pt x="894" y="671"/>
                        </a:lnTo>
                        <a:lnTo>
                          <a:pt x="889" y="655"/>
                        </a:lnTo>
                        <a:lnTo>
                          <a:pt x="894" y="638"/>
                        </a:lnTo>
                        <a:lnTo>
                          <a:pt x="907" y="630"/>
                        </a:lnTo>
                        <a:lnTo>
                          <a:pt x="924" y="627"/>
                        </a:lnTo>
                        <a:lnTo>
                          <a:pt x="942" y="608"/>
                        </a:lnTo>
                        <a:lnTo>
                          <a:pt x="951" y="600"/>
                        </a:lnTo>
                        <a:lnTo>
                          <a:pt x="999" y="568"/>
                        </a:lnTo>
                        <a:lnTo>
                          <a:pt x="1019" y="562"/>
                        </a:lnTo>
                        <a:lnTo>
                          <a:pt x="1064" y="537"/>
                        </a:lnTo>
                        <a:lnTo>
                          <a:pt x="1087" y="520"/>
                        </a:lnTo>
                        <a:lnTo>
                          <a:pt x="1099" y="522"/>
                        </a:lnTo>
                        <a:lnTo>
                          <a:pt x="1105" y="515"/>
                        </a:lnTo>
                        <a:lnTo>
                          <a:pt x="1105" y="509"/>
                        </a:lnTo>
                        <a:lnTo>
                          <a:pt x="1113" y="505"/>
                        </a:lnTo>
                        <a:lnTo>
                          <a:pt x="1115" y="499"/>
                        </a:lnTo>
                        <a:lnTo>
                          <a:pt x="1123" y="494"/>
                        </a:lnTo>
                        <a:lnTo>
                          <a:pt x="1125" y="485"/>
                        </a:lnTo>
                        <a:lnTo>
                          <a:pt x="1117" y="484"/>
                        </a:lnTo>
                        <a:lnTo>
                          <a:pt x="1100" y="484"/>
                        </a:lnTo>
                        <a:lnTo>
                          <a:pt x="1107" y="489"/>
                        </a:lnTo>
                        <a:lnTo>
                          <a:pt x="1100" y="492"/>
                        </a:lnTo>
                        <a:lnTo>
                          <a:pt x="1099" y="502"/>
                        </a:lnTo>
                        <a:lnTo>
                          <a:pt x="1090" y="499"/>
                        </a:lnTo>
                        <a:lnTo>
                          <a:pt x="1092" y="489"/>
                        </a:lnTo>
                        <a:lnTo>
                          <a:pt x="1077" y="495"/>
                        </a:lnTo>
                        <a:lnTo>
                          <a:pt x="1059" y="485"/>
                        </a:lnTo>
                        <a:lnTo>
                          <a:pt x="1050" y="495"/>
                        </a:lnTo>
                        <a:lnTo>
                          <a:pt x="1035" y="500"/>
                        </a:lnTo>
                        <a:lnTo>
                          <a:pt x="1024" y="500"/>
                        </a:lnTo>
                        <a:lnTo>
                          <a:pt x="1025" y="510"/>
                        </a:lnTo>
                        <a:lnTo>
                          <a:pt x="1019" y="509"/>
                        </a:lnTo>
                        <a:lnTo>
                          <a:pt x="1017" y="504"/>
                        </a:lnTo>
                        <a:lnTo>
                          <a:pt x="1022" y="489"/>
                        </a:lnTo>
                        <a:lnTo>
                          <a:pt x="1045" y="484"/>
                        </a:lnTo>
                        <a:lnTo>
                          <a:pt x="1057" y="482"/>
                        </a:lnTo>
                        <a:lnTo>
                          <a:pt x="1057" y="474"/>
                        </a:lnTo>
                        <a:lnTo>
                          <a:pt x="1054" y="470"/>
                        </a:lnTo>
                        <a:lnTo>
                          <a:pt x="1047" y="470"/>
                        </a:lnTo>
                        <a:lnTo>
                          <a:pt x="1044" y="475"/>
                        </a:lnTo>
                        <a:lnTo>
                          <a:pt x="1030" y="469"/>
                        </a:lnTo>
                        <a:lnTo>
                          <a:pt x="1027" y="457"/>
                        </a:lnTo>
                        <a:lnTo>
                          <a:pt x="1039" y="460"/>
                        </a:lnTo>
                        <a:lnTo>
                          <a:pt x="1049" y="447"/>
                        </a:lnTo>
                        <a:lnTo>
                          <a:pt x="1037" y="441"/>
                        </a:lnTo>
                        <a:lnTo>
                          <a:pt x="1044" y="429"/>
                        </a:lnTo>
                        <a:lnTo>
                          <a:pt x="1035" y="429"/>
                        </a:lnTo>
                        <a:lnTo>
                          <a:pt x="1024" y="419"/>
                        </a:lnTo>
                        <a:lnTo>
                          <a:pt x="1004" y="391"/>
                        </a:lnTo>
                        <a:lnTo>
                          <a:pt x="1007" y="376"/>
                        </a:lnTo>
                        <a:lnTo>
                          <a:pt x="1000" y="356"/>
                        </a:lnTo>
                        <a:lnTo>
                          <a:pt x="989" y="359"/>
                        </a:lnTo>
                        <a:lnTo>
                          <a:pt x="984" y="357"/>
                        </a:lnTo>
                        <a:lnTo>
                          <a:pt x="977" y="359"/>
                        </a:lnTo>
                        <a:lnTo>
                          <a:pt x="969" y="354"/>
                        </a:lnTo>
                        <a:lnTo>
                          <a:pt x="961" y="359"/>
                        </a:lnTo>
                        <a:lnTo>
                          <a:pt x="969" y="369"/>
                        </a:lnTo>
                        <a:lnTo>
                          <a:pt x="961" y="367"/>
                        </a:lnTo>
                        <a:lnTo>
                          <a:pt x="951" y="379"/>
                        </a:lnTo>
                        <a:lnTo>
                          <a:pt x="944" y="376"/>
                        </a:lnTo>
                        <a:lnTo>
                          <a:pt x="949" y="369"/>
                        </a:lnTo>
                        <a:lnTo>
                          <a:pt x="951" y="361"/>
                        </a:lnTo>
                        <a:lnTo>
                          <a:pt x="956" y="347"/>
                        </a:lnTo>
                        <a:lnTo>
                          <a:pt x="951" y="319"/>
                        </a:lnTo>
                        <a:lnTo>
                          <a:pt x="957" y="313"/>
                        </a:lnTo>
                        <a:lnTo>
                          <a:pt x="949" y="303"/>
                        </a:lnTo>
                        <a:lnTo>
                          <a:pt x="941" y="296"/>
                        </a:lnTo>
                        <a:lnTo>
                          <a:pt x="932" y="306"/>
                        </a:lnTo>
                        <a:lnTo>
                          <a:pt x="916" y="318"/>
                        </a:lnTo>
                        <a:lnTo>
                          <a:pt x="919" y="328"/>
                        </a:lnTo>
                        <a:lnTo>
                          <a:pt x="911" y="328"/>
                        </a:lnTo>
                        <a:lnTo>
                          <a:pt x="907" y="331"/>
                        </a:lnTo>
                        <a:lnTo>
                          <a:pt x="902" y="324"/>
                        </a:lnTo>
                        <a:lnTo>
                          <a:pt x="892" y="318"/>
                        </a:lnTo>
                        <a:lnTo>
                          <a:pt x="896" y="308"/>
                        </a:lnTo>
                        <a:lnTo>
                          <a:pt x="879" y="301"/>
                        </a:lnTo>
                        <a:lnTo>
                          <a:pt x="874" y="301"/>
                        </a:lnTo>
                        <a:lnTo>
                          <a:pt x="876" y="309"/>
                        </a:lnTo>
                        <a:lnTo>
                          <a:pt x="871" y="314"/>
                        </a:lnTo>
                        <a:lnTo>
                          <a:pt x="879" y="318"/>
                        </a:lnTo>
                        <a:lnTo>
                          <a:pt x="879" y="324"/>
                        </a:lnTo>
                        <a:lnTo>
                          <a:pt x="866" y="319"/>
                        </a:lnTo>
                        <a:lnTo>
                          <a:pt x="853" y="318"/>
                        </a:lnTo>
                        <a:lnTo>
                          <a:pt x="856" y="334"/>
                        </a:lnTo>
                        <a:lnTo>
                          <a:pt x="856" y="339"/>
                        </a:lnTo>
                        <a:lnTo>
                          <a:pt x="858" y="347"/>
                        </a:lnTo>
                        <a:lnTo>
                          <a:pt x="858" y="354"/>
                        </a:lnTo>
                        <a:lnTo>
                          <a:pt x="851" y="346"/>
                        </a:lnTo>
                        <a:lnTo>
                          <a:pt x="846" y="349"/>
                        </a:lnTo>
                        <a:lnTo>
                          <a:pt x="836" y="346"/>
                        </a:lnTo>
                        <a:lnTo>
                          <a:pt x="829" y="338"/>
                        </a:lnTo>
                        <a:lnTo>
                          <a:pt x="836" y="329"/>
                        </a:lnTo>
                        <a:lnTo>
                          <a:pt x="836" y="323"/>
                        </a:lnTo>
                        <a:lnTo>
                          <a:pt x="838" y="316"/>
                        </a:lnTo>
                        <a:lnTo>
                          <a:pt x="834" y="313"/>
                        </a:lnTo>
                        <a:lnTo>
                          <a:pt x="839" y="303"/>
                        </a:lnTo>
                        <a:lnTo>
                          <a:pt x="844" y="303"/>
                        </a:lnTo>
                        <a:lnTo>
                          <a:pt x="839" y="289"/>
                        </a:lnTo>
                        <a:lnTo>
                          <a:pt x="831" y="274"/>
                        </a:lnTo>
                        <a:lnTo>
                          <a:pt x="808" y="263"/>
                        </a:lnTo>
                        <a:lnTo>
                          <a:pt x="791" y="243"/>
                        </a:lnTo>
                        <a:lnTo>
                          <a:pt x="791" y="233"/>
                        </a:lnTo>
                        <a:lnTo>
                          <a:pt x="779" y="231"/>
                        </a:lnTo>
                        <a:lnTo>
                          <a:pt x="781" y="203"/>
                        </a:lnTo>
                        <a:lnTo>
                          <a:pt x="774" y="191"/>
                        </a:lnTo>
                        <a:lnTo>
                          <a:pt x="783" y="185"/>
                        </a:lnTo>
                        <a:lnTo>
                          <a:pt x="783" y="176"/>
                        </a:lnTo>
                        <a:lnTo>
                          <a:pt x="771" y="176"/>
                        </a:lnTo>
                        <a:lnTo>
                          <a:pt x="769" y="171"/>
                        </a:lnTo>
                        <a:lnTo>
                          <a:pt x="764" y="168"/>
                        </a:lnTo>
                        <a:lnTo>
                          <a:pt x="764" y="155"/>
                        </a:lnTo>
                        <a:lnTo>
                          <a:pt x="769" y="148"/>
                        </a:lnTo>
                        <a:lnTo>
                          <a:pt x="768" y="136"/>
                        </a:lnTo>
                        <a:lnTo>
                          <a:pt x="760" y="141"/>
                        </a:lnTo>
                        <a:lnTo>
                          <a:pt x="758" y="135"/>
                        </a:lnTo>
                        <a:lnTo>
                          <a:pt x="750" y="141"/>
                        </a:lnTo>
                        <a:lnTo>
                          <a:pt x="743" y="141"/>
                        </a:lnTo>
                        <a:lnTo>
                          <a:pt x="740" y="136"/>
                        </a:lnTo>
                        <a:lnTo>
                          <a:pt x="736" y="143"/>
                        </a:lnTo>
                        <a:lnTo>
                          <a:pt x="725" y="141"/>
                        </a:lnTo>
                        <a:lnTo>
                          <a:pt x="720" y="133"/>
                        </a:lnTo>
                        <a:lnTo>
                          <a:pt x="708" y="131"/>
                        </a:lnTo>
                        <a:lnTo>
                          <a:pt x="710" y="125"/>
                        </a:lnTo>
                        <a:lnTo>
                          <a:pt x="695" y="118"/>
                        </a:lnTo>
                        <a:lnTo>
                          <a:pt x="688" y="127"/>
                        </a:lnTo>
                        <a:lnTo>
                          <a:pt x="673" y="125"/>
                        </a:lnTo>
                        <a:lnTo>
                          <a:pt x="668" y="133"/>
                        </a:lnTo>
                        <a:lnTo>
                          <a:pt x="663" y="131"/>
                        </a:lnTo>
                        <a:lnTo>
                          <a:pt x="663" y="122"/>
                        </a:lnTo>
                        <a:lnTo>
                          <a:pt x="658" y="110"/>
                        </a:lnTo>
                        <a:lnTo>
                          <a:pt x="665" y="107"/>
                        </a:lnTo>
                        <a:lnTo>
                          <a:pt x="668" y="100"/>
                        </a:lnTo>
                        <a:lnTo>
                          <a:pt x="665" y="82"/>
                        </a:lnTo>
                        <a:lnTo>
                          <a:pt x="670" y="67"/>
                        </a:lnTo>
                        <a:lnTo>
                          <a:pt x="655" y="72"/>
                        </a:lnTo>
                        <a:lnTo>
                          <a:pt x="655" y="65"/>
                        </a:lnTo>
                        <a:lnTo>
                          <a:pt x="651" y="60"/>
                        </a:lnTo>
                        <a:lnTo>
                          <a:pt x="656" y="52"/>
                        </a:lnTo>
                        <a:lnTo>
                          <a:pt x="661" y="53"/>
                        </a:lnTo>
                        <a:lnTo>
                          <a:pt x="663" y="42"/>
                        </a:lnTo>
                        <a:lnTo>
                          <a:pt x="655" y="35"/>
                        </a:lnTo>
                        <a:lnTo>
                          <a:pt x="610" y="33"/>
                        </a:lnTo>
                        <a:lnTo>
                          <a:pt x="588" y="30"/>
                        </a:lnTo>
                        <a:lnTo>
                          <a:pt x="582" y="20"/>
                        </a:lnTo>
                        <a:lnTo>
                          <a:pt x="593" y="12"/>
                        </a:lnTo>
                        <a:lnTo>
                          <a:pt x="593" y="0"/>
                        </a:lnTo>
                        <a:lnTo>
                          <a:pt x="578" y="7"/>
                        </a:lnTo>
                        <a:lnTo>
                          <a:pt x="573" y="15"/>
                        </a:lnTo>
                        <a:lnTo>
                          <a:pt x="537" y="25"/>
                        </a:lnTo>
                        <a:lnTo>
                          <a:pt x="522" y="30"/>
                        </a:lnTo>
                        <a:lnTo>
                          <a:pt x="514" y="67"/>
                        </a:lnTo>
                        <a:lnTo>
                          <a:pt x="497" y="105"/>
                        </a:lnTo>
                        <a:lnTo>
                          <a:pt x="474" y="138"/>
                        </a:lnTo>
                        <a:lnTo>
                          <a:pt x="464" y="145"/>
                        </a:lnTo>
                        <a:lnTo>
                          <a:pt x="459" y="158"/>
                        </a:lnTo>
                        <a:lnTo>
                          <a:pt x="444" y="166"/>
                        </a:lnTo>
                        <a:lnTo>
                          <a:pt x="401" y="188"/>
                        </a:lnTo>
                        <a:lnTo>
                          <a:pt x="381" y="203"/>
                        </a:lnTo>
                        <a:lnTo>
                          <a:pt x="369" y="231"/>
                        </a:lnTo>
                        <a:lnTo>
                          <a:pt x="361" y="249"/>
                        </a:lnTo>
                        <a:lnTo>
                          <a:pt x="331" y="274"/>
                        </a:lnTo>
                        <a:lnTo>
                          <a:pt x="321" y="298"/>
                        </a:lnTo>
                        <a:lnTo>
                          <a:pt x="316" y="311"/>
                        </a:lnTo>
                        <a:lnTo>
                          <a:pt x="286" y="318"/>
                        </a:lnTo>
                        <a:lnTo>
                          <a:pt x="238" y="318"/>
                        </a:lnTo>
                        <a:lnTo>
                          <a:pt x="198" y="331"/>
                        </a:lnTo>
                        <a:lnTo>
                          <a:pt x="178" y="336"/>
                        </a:lnTo>
                        <a:lnTo>
                          <a:pt x="170" y="333"/>
                        </a:lnTo>
                        <a:lnTo>
                          <a:pt x="165" y="319"/>
                        </a:lnTo>
                        <a:lnTo>
                          <a:pt x="160" y="301"/>
                        </a:lnTo>
                        <a:lnTo>
                          <a:pt x="153" y="288"/>
                        </a:lnTo>
                        <a:lnTo>
                          <a:pt x="138" y="284"/>
                        </a:lnTo>
                        <a:lnTo>
                          <a:pt x="126" y="284"/>
                        </a:lnTo>
                        <a:lnTo>
                          <a:pt x="111" y="299"/>
                        </a:lnTo>
                        <a:lnTo>
                          <a:pt x="91" y="316"/>
                        </a:lnTo>
                        <a:lnTo>
                          <a:pt x="81" y="339"/>
                        </a:lnTo>
                        <a:lnTo>
                          <a:pt x="65" y="357"/>
                        </a:lnTo>
                        <a:lnTo>
                          <a:pt x="45" y="377"/>
                        </a:lnTo>
                        <a:lnTo>
                          <a:pt x="20" y="394"/>
                        </a:lnTo>
                        <a:lnTo>
                          <a:pt x="5" y="424"/>
                        </a:lnTo>
                        <a:lnTo>
                          <a:pt x="0" y="451"/>
                        </a:lnTo>
                        <a:lnTo>
                          <a:pt x="2" y="460"/>
                        </a:lnTo>
                        <a:lnTo>
                          <a:pt x="18" y="472"/>
                        </a:lnTo>
                        <a:lnTo>
                          <a:pt x="37" y="480"/>
                        </a:lnTo>
                        <a:lnTo>
                          <a:pt x="43" y="489"/>
                        </a:lnTo>
                        <a:lnTo>
                          <a:pt x="62" y="487"/>
                        </a:lnTo>
                        <a:lnTo>
                          <a:pt x="76" y="489"/>
                        </a:lnTo>
                        <a:lnTo>
                          <a:pt x="86" y="497"/>
                        </a:lnTo>
                        <a:lnTo>
                          <a:pt x="86" y="514"/>
                        </a:lnTo>
                        <a:lnTo>
                          <a:pt x="80" y="540"/>
                        </a:lnTo>
                        <a:lnTo>
                          <a:pt x="76" y="555"/>
                        </a:lnTo>
                        <a:lnTo>
                          <a:pt x="68" y="567"/>
                        </a:lnTo>
                        <a:lnTo>
                          <a:pt x="73" y="588"/>
                        </a:lnTo>
                        <a:lnTo>
                          <a:pt x="90" y="612"/>
                        </a:lnTo>
                        <a:lnTo>
                          <a:pt x="98" y="623"/>
                        </a:lnTo>
                        <a:lnTo>
                          <a:pt x="121" y="622"/>
                        </a:lnTo>
                        <a:lnTo>
                          <a:pt x="133" y="617"/>
                        </a:lnTo>
                        <a:lnTo>
                          <a:pt x="140" y="625"/>
                        </a:lnTo>
                        <a:lnTo>
                          <a:pt x="141" y="645"/>
                        </a:lnTo>
                        <a:lnTo>
                          <a:pt x="141" y="663"/>
                        </a:lnTo>
                        <a:lnTo>
                          <a:pt x="146" y="676"/>
                        </a:lnTo>
                        <a:lnTo>
                          <a:pt x="166" y="706"/>
                        </a:lnTo>
                        <a:lnTo>
                          <a:pt x="168" y="725"/>
                        </a:lnTo>
                        <a:lnTo>
                          <a:pt x="175" y="745"/>
                        </a:lnTo>
                        <a:lnTo>
                          <a:pt x="185" y="760"/>
                        </a:lnTo>
                        <a:lnTo>
                          <a:pt x="188" y="776"/>
                        </a:lnTo>
                        <a:lnTo>
                          <a:pt x="193" y="776"/>
                        </a:lnTo>
                        <a:lnTo>
                          <a:pt x="193" y="776"/>
                        </a:lnTo>
                        <a:lnTo>
                          <a:pt x="193" y="776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Freeform 1116"/>
                  <p:cNvSpPr>
                    <a:spLocks/>
                  </p:cNvSpPr>
                  <p:nvPr/>
                </p:nvSpPr>
                <p:spPr bwMode="auto">
                  <a:xfrm>
                    <a:off x="2223983" y="3423676"/>
                    <a:ext cx="1031666" cy="831306"/>
                  </a:xfrm>
                  <a:custGeom>
                    <a:avLst/>
                    <a:gdLst>
                      <a:gd name="T0" fmla="*/ 786 w 829"/>
                      <a:gd name="T1" fmla="*/ 473 h 668"/>
                      <a:gd name="T2" fmla="*/ 736 w 829"/>
                      <a:gd name="T3" fmla="*/ 452 h 668"/>
                      <a:gd name="T4" fmla="*/ 771 w 829"/>
                      <a:gd name="T5" fmla="*/ 407 h 668"/>
                      <a:gd name="T6" fmla="*/ 793 w 829"/>
                      <a:gd name="T7" fmla="*/ 350 h 668"/>
                      <a:gd name="T8" fmla="*/ 781 w 829"/>
                      <a:gd name="T9" fmla="*/ 327 h 668"/>
                      <a:gd name="T10" fmla="*/ 806 w 829"/>
                      <a:gd name="T11" fmla="*/ 257 h 668"/>
                      <a:gd name="T12" fmla="*/ 768 w 829"/>
                      <a:gd name="T13" fmla="*/ 209 h 668"/>
                      <a:gd name="T14" fmla="*/ 706 w 829"/>
                      <a:gd name="T15" fmla="*/ 173 h 668"/>
                      <a:gd name="T16" fmla="*/ 693 w 829"/>
                      <a:gd name="T17" fmla="*/ 116 h 668"/>
                      <a:gd name="T18" fmla="*/ 653 w 829"/>
                      <a:gd name="T19" fmla="*/ 90 h 668"/>
                      <a:gd name="T20" fmla="*/ 641 w 829"/>
                      <a:gd name="T21" fmla="*/ 38 h 668"/>
                      <a:gd name="T22" fmla="*/ 580 w 829"/>
                      <a:gd name="T23" fmla="*/ 43 h 668"/>
                      <a:gd name="T24" fmla="*/ 530 w 829"/>
                      <a:gd name="T25" fmla="*/ 11 h 668"/>
                      <a:gd name="T26" fmla="*/ 455 w 829"/>
                      <a:gd name="T27" fmla="*/ 2 h 668"/>
                      <a:gd name="T28" fmla="*/ 389 w 829"/>
                      <a:gd name="T29" fmla="*/ 33 h 668"/>
                      <a:gd name="T30" fmla="*/ 344 w 829"/>
                      <a:gd name="T31" fmla="*/ 61 h 668"/>
                      <a:gd name="T32" fmla="*/ 263 w 829"/>
                      <a:gd name="T33" fmla="*/ 45 h 668"/>
                      <a:gd name="T34" fmla="*/ 160 w 829"/>
                      <a:gd name="T35" fmla="*/ 38 h 668"/>
                      <a:gd name="T36" fmla="*/ 90 w 829"/>
                      <a:gd name="T37" fmla="*/ 30 h 668"/>
                      <a:gd name="T38" fmla="*/ 13 w 829"/>
                      <a:gd name="T39" fmla="*/ 80 h 668"/>
                      <a:gd name="T40" fmla="*/ 22 w 829"/>
                      <a:gd name="T41" fmla="*/ 131 h 668"/>
                      <a:gd name="T42" fmla="*/ 76 w 829"/>
                      <a:gd name="T43" fmla="*/ 100 h 668"/>
                      <a:gd name="T44" fmla="*/ 30 w 829"/>
                      <a:gd name="T45" fmla="*/ 138 h 668"/>
                      <a:gd name="T46" fmla="*/ 45 w 829"/>
                      <a:gd name="T47" fmla="*/ 176 h 668"/>
                      <a:gd name="T48" fmla="*/ 165 w 829"/>
                      <a:gd name="T49" fmla="*/ 257 h 668"/>
                      <a:gd name="T50" fmla="*/ 248 w 829"/>
                      <a:gd name="T51" fmla="*/ 231 h 668"/>
                      <a:gd name="T52" fmla="*/ 314 w 829"/>
                      <a:gd name="T53" fmla="*/ 213 h 668"/>
                      <a:gd name="T54" fmla="*/ 302 w 829"/>
                      <a:gd name="T55" fmla="*/ 239 h 668"/>
                      <a:gd name="T56" fmla="*/ 276 w 829"/>
                      <a:gd name="T57" fmla="*/ 259 h 668"/>
                      <a:gd name="T58" fmla="*/ 213 w 829"/>
                      <a:gd name="T59" fmla="*/ 311 h 668"/>
                      <a:gd name="T60" fmla="*/ 178 w 829"/>
                      <a:gd name="T61" fmla="*/ 316 h 668"/>
                      <a:gd name="T62" fmla="*/ 146 w 829"/>
                      <a:gd name="T63" fmla="*/ 327 h 668"/>
                      <a:gd name="T64" fmla="*/ 116 w 829"/>
                      <a:gd name="T65" fmla="*/ 306 h 668"/>
                      <a:gd name="T66" fmla="*/ 85 w 829"/>
                      <a:gd name="T67" fmla="*/ 316 h 668"/>
                      <a:gd name="T68" fmla="*/ 248 w 829"/>
                      <a:gd name="T69" fmla="*/ 523 h 668"/>
                      <a:gd name="T70" fmla="*/ 346 w 829"/>
                      <a:gd name="T71" fmla="*/ 561 h 668"/>
                      <a:gd name="T72" fmla="*/ 435 w 829"/>
                      <a:gd name="T73" fmla="*/ 530 h 668"/>
                      <a:gd name="T74" fmla="*/ 518 w 829"/>
                      <a:gd name="T75" fmla="*/ 470 h 668"/>
                      <a:gd name="T76" fmla="*/ 518 w 829"/>
                      <a:gd name="T77" fmla="*/ 425 h 668"/>
                      <a:gd name="T78" fmla="*/ 507 w 829"/>
                      <a:gd name="T79" fmla="*/ 399 h 668"/>
                      <a:gd name="T80" fmla="*/ 537 w 829"/>
                      <a:gd name="T81" fmla="*/ 357 h 668"/>
                      <a:gd name="T82" fmla="*/ 573 w 829"/>
                      <a:gd name="T83" fmla="*/ 355 h 668"/>
                      <a:gd name="T84" fmla="*/ 588 w 829"/>
                      <a:gd name="T85" fmla="*/ 369 h 668"/>
                      <a:gd name="T86" fmla="*/ 593 w 829"/>
                      <a:gd name="T87" fmla="*/ 399 h 668"/>
                      <a:gd name="T88" fmla="*/ 565 w 829"/>
                      <a:gd name="T89" fmla="*/ 443 h 668"/>
                      <a:gd name="T90" fmla="*/ 585 w 829"/>
                      <a:gd name="T91" fmla="*/ 472 h 668"/>
                      <a:gd name="T92" fmla="*/ 570 w 829"/>
                      <a:gd name="T93" fmla="*/ 495 h 668"/>
                      <a:gd name="T94" fmla="*/ 575 w 829"/>
                      <a:gd name="T95" fmla="*/ 517 h 668"/>
                      <a:gd name="T96" fmla="*/ 588 w 829"/>
                      <a:gd name="T97" fmla="*/ 535 h 668"/>
                      <a:gd name="T98" fmla="*/ 607 w 829"/>
                      <a:gd name="T99" fmla="*/ 566 h 668"/>
                      <a:gd name="T100" fmla="*/ 598 w 829"/>
                      <a:gd name="T101" fmla="*/ 636 h 668"/>
                      <a:gd name="T102" fmla="*/ 615 w 829"/>
                      <a:gd name="T103" fmla="*/ 640 h 668"/>
                      <a:gd name="T104" fmla="*/ 648 w 829"/>
                      <a:gd name="T105" fmla="*/ 659 h 668"/>
                      <a:gd name="T106" fmla="*/ 666 w 829"/>
                      <a:gd name="T107" fmla="*/ 598 h 668"/>
                      <a:gd name="T108" fmla="*/ 725 w 829"/>
                      <a:gd name="T109" fmla="*/ 595 h 668"/>
                      <a:gd name="T110" fmla="*/ 706 w 829"/>
                      <a:gd name="T111" fmla="*/ 527 h 668"/>
                      <a:gd name="T112" fmla="*/ 749 w 829"/>
                      <a:gd name="T113" fmla="*/ 488 h 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29" h="668">
                        <a:moveTo>
                          <a:pt x="749" y="488"/>
                        </a:moveTo>
                        <a:lnTo>
                          <a:pt x="769" y="483"/>
                        </a:lnTo>
                        <a:lnTo>
                          <a:pt x="776" y="483"/>
                        </a:lnTo>
                        <a:lnTo>
                          <a:pt x="783" y="478"/>
                        </a:lnTo>
                        <a:lnTo>
                          <a:pt x="794" y="480"/>
                        </a:lnTo>
                        <a:lnTo>
                          <a:pt x="803" y="477"/>
                        </a:lnTo>
                        <a:lnTo>
                          <a:pt x="803" y="468"/>
                        </a:lnTo>
                        <a:lnTo>
                          <a:pt x="794" y="468"/>
                        </a:lnTo>
                        <a:lnTo>
                          <a:pt x="786" y="473"/>
                        </a:lnTo>
                        <a:lnTo>
                          <a:pt x="779" y="468"/>
                        </a:lnTo>
                        <a:lnTo>
                          <a:pt x="768" y="465"/>
                        </a:lnTo>
                        <a:lnTo>
                          <a:pt x="756" y="468"/>
                        </a:lnTo>
                        <a:lnTo>
                          <a:pt x="744" y="473"/>
                        </a:lnTo>
                        <a:lnTo>
                          <a:pt x="735" y="472"/>
                        </a:lnTo>
                        <a:lnTo>
                          <a:pt x="730" y="465"/>
                        </a:lnTo>
                        <a:lnTo>
                          <a:pt x="730" y="460"/>
                        </a:lnTo>
                        <a:lnTo>
                          <a:pt x="726" y="457"/>
                        </a:lnTo>
                        <a:lnTo>
                          <a:pt x="736" y="452"/>
                        </a:lnTo>
                        <a:lnTo>
                          <a:pt x="741" y="450"/>
                        </a:lnTo>
                        <a:lnTo>
                          <a:pt x="741" y="445"/>
                        </a:lnTo>
                        <a:lnTo>
                          <a:pt x="733" y="435"/>
                        </a:lnTo>
                        <a:lnTo>
                          <a:pt x="733" y="430"/>
                        </a:lnTo>
                        <a:lnTo>
                          <a:pt x="738" y="425"/>
                        </a:lnTo>
                        <a:lnTo>
                          <a:pt x="751" y="424"/>
                        </a:lnTo>
                        <a:lnTo>
                          <a:pt x="763" y="417"/>
                        </a:lnTo>
                        <a:lnTo>
                          <a:pt x="763" y="409"/>
                        </a:lnTo>
                        <a:lnTo>
                          <a:pt x="771" y="407"/>
                        </a:lnTo>
                        <a:lnTo>
                          <a:pt x="776" y="399"/>
                        </a:lnTo>
                        <a:lnTo>
                          <a:pt x="776" y="387"/>
                        </a:lnTo>
                        <a:lnTo>
                          <a:pt x="778" y="379"/>
                        </a:lnTo>
                        <a:lnTo>
                          <a:pt x="768" y="365"/>
                        </a:lnTo>
                        <a:lnTo>
                          <a:pt x="768" y="359"/>
                        </a:lnTo>
                        <a:lnTo>
                          <a:pt x="771" y="350"/>
                        </a:lnTo>
                        <a:lnTo>
                          <a:pt x="779" y="352"/>
                        </a:lnTo>
                        <a:lnTo>
                          <a:pt x="784" y="357"/>
                        </a:lnTo>
                        <a:lnTo>
                          <a:pt x="793" y="350"/>
                        </a:lnTo>
                        <a:lnTo>
                          <a:pt x="798" y="342"/>
                        </a:lnTo>
                        <a:lnTo>
                          <a:pt x="791" y="340"/>
                        </a:lnTo>
                        <a:lnTo>
                          <a:pt x="786" y="335"/>
                        </a:lnTo>
                        <a:lnTo>
                          <a:pt x="781" y="337"/>
                        </a:lnTo>
                        <a:lnTo>
                          <a:pt x="774" y="342"/>
                        </a:lnTo>
                        <a:lnTo>
                          <a:pt x="769" y="334"/>
                        </a:lnTo>
                        <a:lnTo>
                          <a:pt x="764" y="332"/>
                        </a:lnTo>
                        <a:lnTo>
                          <a:pt x="769" y="324"/>
                        </a:lnTo>
                        <a:lnTo>
                          <a:pt x="781" y="327"/>
                        </a:lnTo>
                        <a:lnTo>
                          <a:pt x="798" y="317"/>
                        </a:lnTo>
                        <a:lnTo>
                          <a:pt x="811" y="317"/>
                        </a:lnTo>
                        <a:lnTo>
                          <a:pt x="819" y="297"/>
                        </a:lnTo>
                        <a:lnTo>
                          <a:pt x="829" y="286"/>
                        </a:lnTo>
                        <a:lnTo>
                          <a:pt x="829" y="277"/>
                        </a:lnTo>
                        <a:lnTo>
                          <a:pt x="821" y="277"/>
                        </a:lnTo>
                        <a:lnTo>
                          <a:pt x="814" y="276"/>
                        </a:lnTo>
                        <a:lnTo>
                          <a:pt x="809" y="266"/>
                        </a:lnTo>
                        <a:lnTo>
                          <a:pt x="806" y="257"/>
                        </a:lnTo>
                        <a:lnTo>
                          <a:pt x="803" y="247"/>
                        </a:lnTo>
                        <a:lnTo>
                          <a:pt x="803" y="237"/>
                        </a:lnTo>
                        <a:lnTo>
                          <a:pt x="796" y="234"/>
                        </a:lnTo>
                        <a:lnTo>
                          <a:pt x="789" y="237"/>
                        </a:lnTo>
                        <a:lnTo>
                          <a:pt x="781" y="239"/>
                        </a:lnTo>
                        <a:lnTo>
                          <a:pt x="781" y="232"/>
                        </a:lnTo>
                        <a:lnTo>
                          <a:pt x="783" y="221"/>
                        </a:lnTo>
                        <a:lnTo>
                          <a:pt x="774" y="219"/>
                        </a:lnTo>
                        <a:lnTo>
                          <a:pt x="768" y="209"/>
                        </a:lnTo>
                        <a:lnTo>
                          <a:pt x="749" y="209"/>
                        </a:lnTo>
                        <a:lnTo>
                          <a:pt x="743" y="194"/>
                        </a:lnTo>
                        <a:lnTo>
                          <a:pt x="738" y="199"/>
                        </a:lnTo>
                        <a:lnTo>
                          <a:pt x="725" y="198"/>
                        </a:lnTo>
                        <a:lnTo>
                          <a:pt x="720" y="189"/>
                        </a:lnTo>
                        <a:lnTo>
                          <a:pt x="725" y="174"/>
                        </a:lnTo>
                        <a:lnTo>
                          <a:pt x="723" y="166"/>
                        </a:lnTo>
                        <a:lnTo>
                          <a:pt x="716" y="164"/>
                        </a:lnTo>
                        <a:lnTo>
                          <a:pt x="706" y="173"/>
                        </a:lnTo>
                        <a:lnTo>
                          <a:pt x="700" y="166"/>
                        </a:lnTo>
                        <a:lnTo>
                          <a:pt x="706" y="156"/>
                        </a:lnTo>
                        <a:lnTo>
                          <a:pt x="701" y="156"/>
                        </a:lnTo>
                        <a:lnTo>
                          <a:pt x="693" y="151"/>
                        </a:lnTo>
                        <a:lnTo>
                          <a:pt x="691" y="146"/>
                        </a:lnTo>
                        <a:lnTo>
                          <a:pt x="683" y="143"/>
                        </a:lnTo>
                        <a:lnTo>
                          <a:pt x="686" y="133"/>
                        </a:lnTo>
                        <a:lnTo>
                          <a:pt x="695" y="123"/>
                        </a:lnTo>
                        <a:lnTo>
                          <a:pt x="693" y="116"/>
                        </a:lnTo>
                        <a:lnTo>
                          <a:pt x="696" y="110"/>
                        </a:lnTo>
                        <a:lnTo>
                          <a:pt x="690" y="100"/>
                        </a:lnTo>
                        <a:lnTo>
                          <a:pt x="686" y="95"/>
                        </a:lnTo>
                        <a:lnTo>
                          <a:pt x="683" y="100"/>
                        </a:lnTo>
                        <a:lnTo>
                          <a:pt x="683" y="106"/>
                        </a:lnTo>
                        <a:lnTo>
                          <a:pt x="675" y="111"/>
                        </a:lnTo>
                        <a:lnTo>
                          <a:pt x="670" y="106"/>
                        </a:lnTo>
                        <a:lnTo>
                          <a:pt x="666" y="100"/>
                        </a:lnTo>
                        <a:lnTo>
                          <a:pt x="653" y="90"/>
                        </a:lnTo>
                        <a:lnTo>
                          <a:pt x="653" y="83"/>
                        </a:lnTo>
                        <a:lnTo>
                          <a:pt x="660" y="66"/>
                        </a:lnTo>
                        <a:lnTo>
                          <a:pt x="666" y="63"/>
                        </a:lnTo>
                        <a:lnTo>
                          <a:pt x="671" y="58"/>
                        </a:lnTo>
                        <a:lnTo>
                          <a:pt x="655" y="55"/>
                        </a:lnTo>
                        <a:lnTo>
                          <a:pt x="655" y="51"/>
                        </a:lnTo>
                        <a:lnTo>
                          <a:pt x="661" y="43"/>
                        </a:lnTo>
                        <a:lnTo>
                          <a:pt x="656" y="38"/>
                        </a:lnTo>
                        <a:lnTo>
                          <a:pt x="641" y="38"/>
                        </a:lnTo>
                        <a:lnTo>
                          <a:pt x="635" y="46"/>
                        </a:lnTo>
                        <a:lnTo>
                          <a:pt x="636" y="58"/>
                        </a:lnTo>
                        <a:lnTo>
                          <a:pt x="633" y="63"/>
                        </a:lnTo>
                        <a:lnTo>
                          <a:pt x="627" y="55"/>
                        </a:lnTo>
                        <a:lnTo>
                          <a:pt x="607" y="55"/>
                        </a:lnTo>
                        <a:lnTo>
                          <a:pt x="598" y="46"/>
                        </a:lnTo>
                        <a:lnTo>
                          <a:pt x="597" y="41"/>
                        </a:lnTo>
                        <a:lnTo>
                          <a:pt x="580" y="36"/>
                        </a:lnTo>
                        <a:lnTo>
                          <a:pt x="580" y="43"/>
                        </a:lnTo>
                        <a:lnTo>
                          <a:pt x="575" y="46"/>
                        </a:lnTo>
                        <a:lnTo>
                          <a:pt x="570" y="45"/>
                        </a:lnTo>
                        <a:lnTo>
                          <a:pt x="570" y="35"/>
                        </a:lnTo>
                        <a:lnTo>
                          <a:pt x="553" y="26"/>
                        </a:lnTo>
                        <a:lnTo>
                          <a:pt x="547" y="25"/>
                        </a:lnTo>
                        <a:lnTo>
                          <a:pt x="555" y="18"/>
                        </a:lnTo>
                        <a:lnTo>
                          <a:pt x="548" y="15"/>
                        </a:lnTo>
                        <a:lnTo>
                          <a:pt x="538" y="16"/>
                        </a:lnTo>
                        <a:lnTo>
                          <a:pt x="530" y="11"/>
                        </a:lnTo>
                        <a:lnTo>
                          <a:pt x="518" y="5"/>
                        </a:lnTo>
                        <a:lnTo>
                          <a:pt x="510" y="8"/>
                        </a:lnTo>
                        <a:lnTo>
                          <a:pt x="505" y="13"/>
                        </a:lnTo>
                        <a:lnTo>
                          <a:pt x="492" y="5"/>
                        </a:lnTo>
                        <a:lnTo>
                          <a:pt x="495" y="18"/>
                        </a:lnTo>
                        <a:lnTo>
                          <a:pt x="484" y="10"/>
                        </a:lnTo>
                        <a:lnTo>
                          <a:pt x="477" y="6"/>
                        </a:lnTo>
                        <a:lnTo>
                          <a:pt x="472" y="13"/>
                        </a:lnTo>
                        <a:lnTo>
                          <a:pt x="455" y="2"/>
                        </a:lnTo>
                        <a:lnTo>
                          <a:pt x="445" y="3"/>
                        </a:lnTo>
                        <a:lnTo>
                          <a:pt x="437" y="5"/>
                        </a:lnTo>
                        <a:lnTo>
                          <a:pt x="422" y="6"/>
                        </a:lnTo>
                        <a:lnTo>
                          <a:pt x="417" y="8"/>
                        </a:lnTo>
                        <a:lnTo>
                          <a:pt x="399" y="0"/>
                        </a:lnTo>
                        <a:lnTo>
                          <a:pt x="386" y="5"/>
                        </a:lnTo>
                        <a:lnTo>
                          <a:pt x="386" y="16"/>
                        </a:lnTo>
                        <a:lnTo>
                          <a:pt x="384" y="26"/>
                        </a:lnTo>
                        <a:lnTo>
                          <a:pt x="389" y="33"/>
                        </a:lnTo>
                        <a:lnTo>
                          <a:pt x="396" y="33"/>
                        </a:lnTo>
                        <a:lnTo>
                          <a:pt x="399" y="38"/>
                        </a:lnTo>
                        <a:lnTo>
                          <a:pt x="394" y="41"/>
                        </a:lnTo>
                        <a:lnTo>
                          <a:pt x="384" y="46"/>
                        </a:lnTo>
                        <a:lnTo>
                          <a:pt x="376" y="45"/>
                        </a:lnTo>
                        <a:lnTo>
                          <a:pt x="366" y="48"/>
                        </a:lnTo>
                        <a:lnTo>
                          <a:pt x="366" y="56"/>
                        </a:lnTo>
                        <a:lnTo>
                          <a:pt x="359" y="63"/>
                        </a:lnTo>
                        <a:lnTo>
                          <a:pt x="344" y="61"/>
                        </a:lnTo>
                        <a:lnTo>
                          <a:pt x="329" y="56"/>
                        </a:lnTo>
                        <a:lnTo>
                          <a:pt x="327" y="48"/>
                        </a:lnTo>
                        <a:lnTo>
                          <a:pt x="327" y="40"/>
                        </a:lnTo>
                        <a:lnTo>
                          <a:pt x="331" y="35"/>
                        </a:lnTo>
                        <a:lnTo>
                          <a:pt x="326" y="28"/>
                        </a:lnTo>
                        <a:lnTo>
                          <a:pt x="314" y="33"/>
                        </a:lnTo>
                        <a:lnTo>
                          <a:pt x="297" y="40"/>
                        </a:lnTo>
                        <a:lnTo>
                          <a:pt x="278" y="41"/>
                        </a:lnTo>
                        <a:lnTo>
                          <a:pt x="263" y="45"/>
                        </a:lnTo>
                        <a:lnTo>
                          <a:pt x="259" y="55"/>
                        </a:lnTo>
                        <a:lnTo>
                          <a:pt x="258" y="60"/>
                        </a:lnTo>
                        <a:lnTo>
                          <a:pt x="239" y="61"/>
                        </a:lnTo>
                        <a:lnTo>
                          <a:pt x="224" y="60"/>
                        </a:lnTo>
                        <a:lnTo>
                          <a:pt x="213" y="60"/>
                        </a:lnTo>
                        <a:lnTo>
                          <a:pt x="203" y="48"/>
                        </a:lnTo>
                        <a:lnTo>
                          <a:pt x="194" y="41"/>
                        </a:lnTo>
                        <a:lnTo>
                          <a:pt x="178" y="43"/>
                        </a:lnTo>
                        <a:lnTo>
                          <a:pt x="160" y="38"/>
                        </a:lnTo>
                        <a:lnTo>
                          <a:pt x="150" y="48"/>
                        </a:lnTo>
                        <a:lnTo>
                          <a:pt x="141" y="43"/>
                        </a:lnTo>
                        <a:lnTo>
                          <a:pt x="130" y="38"/>
                        </a:lnTo>
                        <a:lnTo>
                          <a:pt x="118" y="46"/>
                        </a:lnTo>
                        <a:lnTo>
                          <a:pt x="113" y="38"/>
                        </a:lnTo>
                        <a:lnTo>
                          <a:pt x="105" y="38"/>
                        </a:lnTo>
                        <a:lnTo>
                          <a:pt x="100" y="43"/>
                        </a:lnTo>
                        <a:lnTo>
                          <a:pt x="98" y="35"/>
                        </a:lnTo>
                        <a:lnTo>
                          <a:pt x="90" y="30"/>
                        </a:lnTo>
                        <a:lnTo>
                          <a:pt x="85" y="40"/>
                        </a:lnTo>
                        <a:lnTo>
                          <a:pt x="85" y="56"/>
                        </a:lnTo>
                        <a:lnTo>
                          <a:pt x="85" y="73"/>
                        </a:lnTo>
                        <a:lnTo>
                          <a:pt x="83" y="80"/>
                        </a:lnTo>
                        <a:lnTo>
                          <a:pt x="71" y="81"/>
                        </a:lnTo>
                        <a:lnTo>
                          <a:pt x="52" y="78"/>
                        </a:lnTo>
                        <a:lnTo>
                          <a:pt x="35" y="75"/>
                        </a:lnTo>
                        <a:lnTo>
                          <a:pt x="25" y="75"/>
                        </a:lnTo>
                        <a:lnTo>
                          <a:pt x="13" y="80"/>
                        </a:lnTo>
                        <a:lnTo>
                          <a:pt x="5" y="93"/>
                        </a:lnTo>
                        <a:lnTo>
                          <a:pt x="7" y="105"/>
                        </a:lnTo>
                        <a:lnTo>
                          <a:pt x="2" y="118"/>
                        </a:lnTo>
                        <a:lnTo>
                          <a:pt x="10" y="105"/>
                        </a:lnTo>
                        <a:lnTo>
                          <a:pt x="15" y="114"/>
                        </a:lnTo>
                        <a:lnTo>
                          <a:pt x="5" y="119"/>
                        </a:lnTo>
                        <a:lnTo>
                          <a:pt x="0" y="124"/>
                        </a:lnTo>
                        <a:lnTo>
                          <a:pt x="0" y="129"/>
                        </a:lnTo>
                        <a:lnTo>
                          <a:pt x="22" y="131"/>
                        </a:lnTo>
                        <a:lnTo>
                          <a:pt x="25" y="124"/>
                        </a:lnTo>
                        <a:lnTo>
                          <a:pt x="32" y="113"/>
                        </a:lnTo>
                        <a:lnTo>
                          <a:pt x="47" y="110"/>
                        </a:lnTo>
                        <a:lnTo>
                          <a:pt x="52" y="106"/>
                        </a:lnTo>
                        <a:lnTo>
                          <a:pt x="61" y="96"/>
                        </a:lnTo>
                        <a:lnTo>
                          <a:pt x="71" y="98"/>
                        </a:lnTo>
                        <a:lnTo>
                          <a:pt x="80" y="88"/>
                        </a:lnTo>
                        <a:lnTo>
                          <a:pt x="88" y="91"/>
                        </a:lnTo>
                        <a:lnTo>
                          <a:pt x="76" y="100"/>
                        </a:lnTo>
                        <a:lnTo>
                          <a:pt x="65" y="105"/>
                        </a:lnTo>
                        <a:lnTo>
                          <a:pt x="52" y="118"/>
                        </a:lnTo>
                        <a:lnTo>
                          <a:pt x="40" y="119"/>
                        </a:lnTo>
                        <a:lnTo>
                          <a:pt x="37" y="124"/>
                        </a:lnTo>
                        <a:lnTo>
                          <a:pt x="27" y="126"/>
                        </a:lnTo>
                        <a:lnTo>
                          <a:pt x="30" y="131"/>
                        </a:lnTo>
                        <a:lnTo>
                          <a:pt x="25" y="139"/>
                        </a:lnTo>
                        <a:lnTo>
                          <a:pt x="28" y="146"/>
                        </a:lnTo>
                        <a:lnTo>
                          <a:pt x="30" y="138"/>
                        </a:lnTo>
                        <a:lnTo>
                          <a:pt x="38" y="146"/>
                        </a:lnTo>
                        <a:lnTo>
                          <a:pt x="32" y="149"/>
                        </a:lnTo>
                        <a:lnTo>
                          <a:pt x="35" y="156"/>
                        </a:lnTo>
                        <a:lnTo>
                          <a:pt x="35" y="163"/>
                        </a:lnTo>
                        <a:lnTo>
                          <a:pt x="40" y="159"/>
                        </a:lnTo>
                        <a:lnTo>
                          <a:pt x="45" y="164"/>
                        </a:lnTo>
                        <a:lnTo>
                          <a:pt x="53" y="169"/>
                        </a:lnTo>
                        <a:lnTo>
                          <a:pt x="45" y="169"/>
                        </a:lnTo>
                        <a:lnTo>
                          <a:pt x="45" y="176"/>
                        </a:lnTo>
                        <a:lnTo>
                          <a:pt x="42" y="179"/>
                        </a:lnTo>
                        <a:lnTo>
                          <a:pt x="50" y="179"/>
                        </a:lnTo>
                        <a:lnTo>
                          <a:pt x="50" y="188"/>
                        </a:lnTo>
                        <a:lnTo>
                          <a:pt x="55" y="194"/>
                        </a:lnTo>
                        <a:lnTo>
                          <a:pt x="60" y="199"/>
                        </a:lnTo>
                        <a:lnTo>
                          <a:pt x="98" y="229"/>
                        </a:lnTo>
                        <a:lnTo>
                          <a:pt x="128" y="249"/>
                        </a:lnTo>
                        <a:lnTo>
                          <a:pt x="151" y="251"/>
                        </a:lnTo>
                        <a:lnTo>
                          <a:pt x="165" y="257"/>
                        </a:lnTo>
                        <a:lnTo>
                          <a:pt x="179" y="254"/>
                        </a:lnTo>
                        <a:lnTo>
                          <a:pt x="189" y="259"/>
                        </a:lnTo>
                        <a:lnTo>
                          <a:pt x="206" y="249"/>
                        </a:lnTo>
                        <a:lnTo>
                          <a:pt x="218" y="246"/>
                        </a:lnTo>
                        <a:lnTo>
                          <a:pt x="223" y="244"/>
                        </a:lnTo>
                        <a:lnTo>
                          <a:pt x="234" y="244"/>
                        </a:lnTo>
                        <a:lnTo>
                          <a:pt x="244" y="244"/>
                        </a:lnTo>
                        <a:lnTo>
                          <a:pt x="238" y="236"/>
                        </a:lnTo>
                        <a:lnTo>
                          <a:pt x="248" y="231"/>
                        </a:lnTo>
                        <a:lnTo>
                          <a:pt x="259" y="229"/>
                        </a:lnTo>
                        <a:lnTo>
                          <a:pt x="259" y="218"/>
                        </a:lnTo>
                        <a:lnTo>
                          <a:pt x="263" y="211"/>
                        </a:lnTo>
                        <a:lnTo>
                          <a:pt x="268" y="208"/>
                        </a:lnTo>
                        <a:lnTo>
                          <a:pt x="278" y="206"/>
                        </a:lnTo>
                        <a:lnTo>
                          <a:pt x="278" y="201"/>
                        </a:lnTo>
                        <a:lnTo>
                          <a:pt x="286" y="203"/>
                        </a:lnTo>
                        <a:lnTo>
                          <a:pt x="297" y="208"/>
                        </a:lnTo>
                        <a:lnTo>
                          <a:pt x="314" y="213"/>
                        </a:lnTo>
                        <a:lnTo>
                          <a:pt x="319" y="209"/>
                        </a:lnTo>
                        <a:lnTo>
                          <a:pt x="324" y="204"/>
                        </a:lnTo>
                        <a:lnTo>
                          <a:pt x="331" y="204"/>
                        </a:lnTo>
                        <a:lnTo>
                          <a:pt x="337" y="206"/>
                        </a:lnTo>
                        <a:lnTo>
                          <a:pt x="332" y="211"/>
                        </a:lnTo>
                        <a:lnTo>
                          <a:pt x="332" y="216"/>
                        </a:lnTo>
                        <a:lnTo>
                          <a:pt x="316" y="226"/>
                        </a:lnTo>
                        <a:lnTo>
                          <a:pt x="306" y="236"/>
                        </a:lnTo>
                        <a:lnTo>
                          <a:pt x="302" y="239"/>
                        </a:lnTo>
                        <a:lnTo>
                          <a:pt x="294" y="239"/>
                        </a:lnTo>
                        <a:lnTo>
                          <a:pt x="294" y="244"/>
                        </a:lnTo>
                        <a:lnTo>
                          <a:pt x="307" y="244"/>
                        </a:lnTo>
                        <a:lnTo>
                          <a:pt x="296" y="252"/>
                        </a:lnTo>
                        <a:lnTo>
                          <a:pt x="289" y="262"/>
                        </a:lnTo>
                        <a:lnTo>
                          <a:pt x="283" y="261"/>
                        </a:lnTo>
                        <a:lnTo>
                          <a:pt x="283" y="256"/>
                        </a:lnTo>
                        <a:lnTo>
                          <a:pt x="283" y="244"/>
                        </a:lnTo>
                        <a:lnTo>
                          <a:pt x="276" y="259"/>
                        </a:lnTo>
                        <a:lnTo>
                          <a:pt x="258" y="287"/>
                        </a:lnTo>
                        <a:lnTo>
                          <a:pt x="244" y="304"/>
                        </a:lnTo>
                        <a:lnTo>
                          <a:pt x="239" y="304"/>
                        </a:lnTo>
                        <a:lnTo>
                          <a:pt x="239" y="299"/>
                        </a:lnTo>
                        <a:lnTo>
                          <a:pt x="239" y="294"/>
                        </a:lnTo>
                        <a:lnTo>
                          <a:pt x="233" y="297"/>
                        </a:lnTo>
                        <a:lnTo>
                          <a:pt x="223" y="297"/>
                        </a:lnTo>
                        <a:lnTo>
                          <a:pt x="218" y="306"/>
                        </a:lnTo>
                        <a:lnTo>
                          <a:pt x="213" y="311"/>
                        </a:lnTo>
                        <a:lnTo>
                          <a:pt x="206" y="309"/>
                        </a:lnTo>
                        <a:lnTo>
                          <a:pt x="201" y="314"/>
                        </a:lnTo>
                        <a:lnTo>
                          <a:pt x="196" y="321"/>
                        </a:lnTo>
                        <a:lnTo>
                          <a:pt x="194" y="316"/>
                        </a:lnTo>
                        <a:lnTo>
                          <a:pt x="196" y="311"/>
                        </a:lnTo>
                        <a:lnTo>
                          <a:pt x="191" y="307"/>
                        </a:lnTo>
                        <a:lnTo>
                          <a:pt x="188" y="312"/>
                        </a:lnTo>
                        <a:lnTo>
                          <a:pt x="183" y="316"/>
                        </a:lnTo>
                        <a:lnTo>
                          <a:pt x="178" y="316"/>
                        </a:lnTo>
                        <a:lnTo>
                          <a:pt x="183" y="322"/>
                        </a:lnTo>
                        <a:lnTo>
                          <a:pt x="176" y="319"/>
                        </a:lnTo>
                        <a:lnTo>
                          <a:pt x="173" y="326"/>
                        </a:lnTo>
                        <a:lnTo>
                          <a:pt x="168" y="322"/>
                        </a:lnTo>
                        <a:lnTo>
                          <a:pt x="163" y="317"/>
                        </a:lnTo>
                        <a:lnTo>
                          <a:pt x="158" y="319"/>
                        </a:lnTo>
                        <a:lnTo>
                          <a:pt x="158" y="324"/>
                        </a:lnTo>
                        <a:lnTo>
                          <a:pt x="156" y="330"/>
                        </a:lnTo>
                        <a:lnTo>
                          <a:pt x="146" y="327"/>
                        </a:lnTo>
                        <a:lnTo>
                          <a:pt x="141" y="324"/>
                        </a:lnTo>
                        <a:lnTo>
                          <a:pt x="130" y="329"/>
                        </a:lnTo>
                        <a:lnTo>
                          <a:pt x="116" y="332"/>
                        </a:lnTo>
                        <a:lnTo>
                          <a:pt x="111" y="339"/>
                        </a:lnTo>
                        <a:lnTo>
                          <a:pt x="108" y="332"/>
                        </a:lnTo>
                        <a:lnTo>
                          <a:pt x="113" y="322"/>
                        </a:lnTo>
                        <a:lnTo>
                          <a:pt x="118" y="314"/>
                        </a:lnTo>
                        <a:lnTo>
                          <a:pt x="123" y="304"/>
                        </a:lnTo>
                        <a:lnTo>
                          <a:pt x="116" y="306"/>
                        </a:lnTo>
                        <a:lnTo>
                          <a:pt x="113" y="307"/>
                        </a:lnTo>
                        <a:lnTo>
                          <a:pt x="103" y="309"/>
                        </a:lnTo>
                        <a:lnTo>
                          <a:pt x="103" y="302"/>
                        </a:lnTo>
                        <a:lnTo>
                          <a:pt x="106" y="299"/>
                        </a:lnTo>
                        <a:lnTo>
                          <a:pt x="105" y="294"/>
                        </a:lnTo>
                        <a:lnTo>
                          <a:pt x="100" y="294"/>
                        </a:lnTo>
                        <a:lnTo>
                          <a:pt x="90" y="306"/>
                        </a:lnTo>
                        <a:lnTo>
                          <a:pt x="91" y="311"/>
                        </a:lnTo>
                        <a:lnTo>
                          <a:pt x="85" y="316"/>
                        </a:lnTo>
                        <a:lnTo>
                          <a:pt x="86" y="322"/>
                        </a:lnTo>
                        <a:lnTo>
                          <a:pt x="90" y="334"/>
                        </a:lnTo>
                        <a:lnTo>
                          <a:pt x="98" y="345"/>
                        </a:lnTo>
                        <a:lnTo>
                          <a:pt x="135" y="392"/>
                        </a:lnTo>
                        <a:lnTo>
                          <a:pt x="151" y="405"/>
                        </a:lnTo>
                        <a:lnTo>
                          <a:pt x="188" y="447"/>
                        </a:lnTo>
                        <a:lnTo>
                          <a:pt x="206" y="473"/>
                        </a:lnTo>
                        <a:lnTo>
                          <a:pt x="216" y="488"/>
                        </a:lnTo>
                        <a:lnTo>
                          <a:pt x="248" y="523"/>
                        </a:lnTo>
                        <a:lnTo>
                          <a:pt x="278" y="546"/>
                        </a:lnTo>
                        <a:lnTo>
                          <a:pt x="296" y="555"/>
                        </a:lnTo>
                        <a:lnTo>
                          <a:pt x="309" y="560"/>
                        </a:lnTo>
                        <a:lnTo>
                          <a:pt x="317" y="566"/>
                        </a:lnTo>
                        <a:lnTo>
                          <a:pt x="329" y="565"/>
                        </a:lnTo>
                        <a:lnTo>
                          <a:pt x="324" y="558"/>
                        </a:lnTo>
                        <a:lnTo>
                          <a:pt x="329" y="556"/>
                        </a:lnTo>
                        <a:lnTo>
                          <a:pt x="334" y="560"/>
                        </a:lnTo>
                        <a:lnTo>
                          <a:pt x="346" y="561"/>
                        </a:lnTo>
                        <a:lnTo>
                          <a:pt x="354" y="561"/>
                        </a:lnTo>
                        <a:lnTo>
                          <a:pt x="369" y="555"/>
                        </a:lnTo>
                        <a:lnTo>
                          <a:pt x="396" y="546"/>
                        </a:lnTo>
                        <a:lnTo>
                          <a:pt x="410" y="545"/>
                        </a:lnTo>
                        <a:lnTo>
                          <a:pt x="417" y="540"/>
                        </a:lnTo>
                        <a:lnTo>
                          <a:pt x="419" y="533"/>
                        </a:lnTo>
                        <a:lnTo>
                          <a:pt x="415" y="530"/>
                        </a:lnTo>
                        <a:lnTo>
                          <a:pt x="420" y="527"/>
                        </a:lnTo>
                        <a:lnTo>
                          <a:pt x="435" y="530"/>
                        </a:lnTo>
                        <a:lnTo>
                          <a:pt x="444" y="528"/>
                        </a:lnTo>
                        <a:lnTo>
                          <a:pt x="459" y="520"/>
                        </a:lnTo>
                        <a:lnTo>
                          <a:pt x="465" y="520"/>
                        </a:lnTo>
                        <a:lnTo>
                          <a:pt x="487" y="510"/>
                        </a:lnTo>
                        <a:lnTo>
                          <a:pt x="504" y="503"/>
                        </a:lnTo>
                        <a:lnTo>
                          <a:pt x="497" y="498"/>
                        </a:lnTo>
                        <a:lnTo>
                          <a:pt x="500" y="490"/>
                        </a:lnTo>
                        <a:lnTo>
                          <a:pt x="509" y="483"/>
                        </a:lnTo>
                        <a:lnTo>
                          <a:pt x="518" y="470"/>
                        </a:lnTo>
                        <a:lnTo>
                          <a:pt x="523" y="462"/>
                        </a:lnTo>
                        <a:lnTo>
                          <a:pt x="525" y="455"/>
                        </a:lnTo>
                        <a:lnTo>
                          <a:pt x="528" y="448"/>
                        </a:lnTo>
                        <a:lnTo>
                          <a:pt x="532" y="442"/>
                        </a:lnTo>
                        <a:lnTo>
                          <a:pt x="525" y="442"/>
                        </a:lnTo>
                        <a:lnTo>
                          <a:pt x="527" y="438"/>
                        </a:lnTo>
                        <a:lnTo>
                          <a:pt x="522" y="437"/>
                        </a:lnTo>
                        <a:lnTo>
                          <a:pt x="520" y="432"/>
                        </a:lnTo>
                        <a:lnTo>
                          <a:pt x="518" y="425"/>
                        </a:lnTo>
                        <a:lnTo>
                          <a:pt x="514" y="419"/>
                        </a:lnTo>
                        <a:lnTo>
                          <a:pt x="500" y="420"/>
                        </a:lnTo>
                        <a:lnTo>
                          <a:pt x="487" y="415"/>
                        </a:lnTo>
                        <a:lnTo>
                          <a:pt x="490" y="409"/>
                        </a:lnTo>
                        <a:lnTo>
                          <a:pt x="500" y="410"/>
                        </a:lnTo>
                        <a:lnTo>
                          <a:pt x="505" y="409"/>
                        </a:lnTo>
                        <a:lnTo>
                          <a:pt x="514" y="410"/>
                        </a:lnTo>
                        <a:lnTo>
                          <a:pt x="514" y="404"/>
                        </a:lnTo>
                        <a:lnTo>
                          <a:pt x="507" y="399"/>
                        </a:lnTo>
                        <a:lnTo>
                          <a:pt x="510" y="390"/>
                        </a:lnTo>
                        <a:lnTo>
                          <a:pt x="515" y="392"/>
                        </a:lnTo>
                        <a:lnTo>
                          <a:pt x="515" y="384"/>
                        </a:lnTo>
                        <a:lnTo>
                          <a:pt x="520" y="385"/>
                        </a:lnTo>
                        <a:lnTo>
                          <a:pt x="523" y="375"/>
                        </a:lnTo>
                        <a:lnTo>
                          <a:pt x="530" y="370"/>
                        </a:lnTo>
                        <a:lnTo>
                          <a:pt x="528" y="365"/>
                        </a:lnTo>
                        <a:lnTo>
                          <a:pt x="532" y="359"/>
                        </a:lnTo>
                        <a:lnTo>
                          <a:pt x="537" y="357"/>
                        </a:lnTo>
                        <a:lnTo>
                          <a:pt x="538" y="349"/>
                        </a:lnTo>
                        <a:lnTo>
                          <a:pt x="547" y="342"/>
                        </a:lnTo>
                        <a:lnTo>
                          <a:pt x="553" y="345"/>
                        </a:lnTo>
                        <a:lnTo>
                          <a:pt x="548" y="350"/>
                        </a:lnTo>
                        <a:lnTo>
                          <a:pt x="545" y="355"/>
                        </a:lnTo>
                        <a:lnTo>
                          <a:pt x="548" y="360"/>
                        </a:lnTo>
                        <a:lnTo>
                          <a:pt x="557" y="364"/>
                        </a:lnTo>
                        <a:lnTo>
                          <a:pt x="560" y="355"/>
                        </a:lnTo>
                        <a:lnTo>
                          <a:pt x="573" y="355"/>
                        </a:lnTo>
                        <a:lnTo>
                          <a:pt x="585" y="354"/>
                        </a:lnTo>
                        <a:lnTo>
                          <a:pt x="593" y="360"/>
                        </a:lnTo>
                        <a:lnTo>
                          <a:pt x="605" y="355"/>
                        </a:lnTo>
                        <a:lnTo>
                          <a:pt x="613" y="355"/>
                        </a:lnTo>
                        <a:lnTo>
                          <a:pt x="618" y="360"/>
                        </a:lnTo>
                        <a:lnTo>
                          <a:pt x="610" y="367"/>
                        </a:lnTo>
                        <a:lnTo>
                          <a:pt x="607" y="372"/>
                        </a:lnTo>
                        <a:lnTo>
                          <a:pt x="598" y="372"/>
                        </a:lnTo>
                        <a:lnTo>
                          <a:pt x="588" y="369"/>
                        </a:lnTo>
                        <a:lnTo>
                          <a:pt x="578" y="365"/>
                        </a:lnTo>
                        <a:lnTo>
                          <a:pt x="570" y="370"/>
                        </a:lnTo>
                        <a:lnTo>
                          <a:pt x="570" y="379"/>
                        </a:lnTo>
                        <a:lnTo>
                          <a:pt x="565" y="385"/>
                        </a:lnTo>
                        <a:lnTo>
                          <a:pt x="568" y="390"/>
                        </a:lnTo>
                        <a:lnTo>
                          <a:pt x="568" y="397"/>
                        </a:lnTo>
                        <a:lnTo>
                          <a:pt x="580" y="399"/>
                        </a:lnTo>
                        <a:lnTo>
                          <a:pt x="587" y="399"/>
                        </a:lnTo>
                        <a:lnTo>
                          <a:pt x="593" y="399"/>
                        </a:lnTo>
                        <a:lnTo>
                          <a:pt x="592" y="404"/>
                        </a:lnTo>
                        <a:lnTo>
                          <a:pt x="583" y="409"/>
                        </a:lnTo>
                        <a:lnTo>
                          <a:pt x="575" y="414"/>
                        </a:lnTo>
                        <a:lnTo>
                          <a:pt x="575" y="419"/>
                        </a:lnTo>
                        <a:lnTo>
                          <a:pt x="570" y="422"/>
                        </a:lnTo>
                        <a:lnTo>
                          <a:pt x="572" y="432"/>
                        </a:lnTo>
                        <a:lnTo>
                          <a:pt x="565" y="435"/>
                        </a:lnTo>
                        <a:lnTo>
                          <a:pt x="560" y="438"/>
                        </a:lnTo>
                        <a:lnTo>
                          <a:pt x="565" y="443"/>
                        </a:lnTo>
                        <a:lnTo>
                          <a:pt x="573" y="440"/>
                        </a:lnTo>
                        <a:lnTo>
                          <a:pt x="582" y="438"/>
                        </a:lnTo>
                        <a:lnTo>
                          <a:pt x="592" y="442"/>
                        </a:lnTo>
                        <a:lnTo>
                          <a:pt x="605" y="442"/>
                        </a:lnTo>
                        <a:lnTo>
                          <a:pt x="602" y="450"/>
                        </a:lnTo>
                        <a:lnTo>
                          <a:pt x="593" y="458"/>
                        </a:lnTo>
                        <a:lnTo>
                          <a:pt x="582" y="463"/>
                        </a:lnTo>
                        <a:lnTo>
                          <a:pt x="575" y="473"/>
                        </a:lnTo>
                        <a:lnTo>
                          <a:pt x="585" y="472"/>
                        </a:lnTo>
                        <a:lnTo>
                          <a:pt x="592" y="475"/>
                        </a:lnTo>
                        <a:lnTo>
                          <a:pt x="588" y="478"/>
                        </a:lnTo>
                        <a:lnTo>
                          <a:pt x="582" y="477"/>
                        </a:lnTo>
                        <a:lnTo>
                          <a:pt x="575" y="480"/>
                        </a:lnTo>
                        <a:lnTo>
                          <a:pt x="575" y="485"/>
                        </a:lnTo>
                        <a:lnTo>
                          <a:pt x="582" y="487"/>
                        </a:lnTo>
                        <a:lnTo>
                          <a:pt x="583" y="490"/>
                        </a:lnTo>
                        <a:lnTo>
                          <a:pt x="575" y="492"/>
                        </a:lnTo>
                        <a:lnTo>
                          <a:pt x="570" y="495"/>
                        </a:lnTo>
                        <a:lnTo>
                          <a:pt x="573" y="500"/>
                        </a:lnTo>
                        <a:lnTo>
                          <a:pt x="567" y="505"/>
                        </a:lnTo>
                        <a:lnTo>
                          <a:pt x="570" y="513"/>
                        </a:lnTo>
                        <a:lnTo>
                          <a:pt x="573" y="515"/>
                        </a:lnTo>
                        <a:lnTo>
                          <a:pt x="577" y="507"/>
                        </a:lnTo>
                        <a:lnTo>
                          <a:pt x="580" y="503"/>
                        </a:lnTo>
                        <a:lnTo>
                          <a:pt x="582" y="507"/>
                        </a:lnTo>
                        <a:lnTo>
                          <a:pt x="580" y="510"/>
                        </a:lnTo>
                        <a:lnTo>
                          <a:pt x="575" y="517"/>
                        </a:lnTo>
                        <a:lnTo>
                          <a:pt x="580" y="517"/>
                        </a:lnTo>
                        <a:lnTo>
                          <a:pt x="587" y="513"/>
                        </a:lnTo>
                        <a:lnTo>
                          <a:pt x="588" y="515"/>
                        </a:lnTo>
                        <a:lnTo>
                          <a:pt x="580" y="522"/>
                        </a:lnTo>
                        <a:lnTo>
                          <a:pt x="582" y="527"/>
                        </a:lnTo>
                        <a:lnTo>
                          <a:pt x="592" y="522"/>
                        </a:lnTo>
                        <a:lnTo>
                          <a:pt x="595" y="527"/>
                        </a:lnTo>
                        <a:lnTo>
                          <a:pt x="597" y="533"/>
                        </a:lnTo>
                        <a:lnTo>
                          <a:pt x="588" y="535"/>
                        </a:lnTo>
                        <a:lnTo>
                          <a:pt x="582" y="537"/>
                        </a:lnTo>
                        <a:lnTo>
                          <a:pt x="587" y="542"/>
                        </a:lnTo>
                        <a:lnTo>
                          <a:pt x="595" y="542"/>
                        </a:lnTo>
                        <a:lnTo>
                          <a:pt x="602" y="545"/>
                        </a:lnTo>
                        <a:lnTo>
                          <a:pt x="593" y="551"/>
                        </a:lnTo>
                        <a:lnTo>
                          <a:pt x="592" y="558"/>
                        </a:lnTo>
                        <a:lnTo>
                          <a:pt x="593" y="563"/>
                        </a:lnTo>
                        <a:lnTo>
                          <a:pt x="603" y="563"/>
                        </a:lnTo>
                        <a:lnTo>
                          <a:pt x="607" y="566"/>
                        </a:lnTo>
                        <a:lnTo>
                          <a:pt x="612" y="571"/>
                        </a:lnTo>
                        <a:lnTo>
                          <a:pt x="602" y="578"/>
                        </a:lnTo>
                        <a:lnTo>
                          <a:pt x="598" y="583"/>
                        </a:lnTo>
                        <a:lnTo>
                          <a:pt x="602" y="593"/>
                        </a:lnTo>
                        <a:lnTo>
                          <a:pt x="597" y="605"/>
                        </a:lnTo>
                        <a:lnTo>
                          <a:pt x="590" y="621"/>
                        </a:lnTo>
                        <a:lnTo>
                          <a:pt x="598" y="623"/>
                        </a:lnTo>
                        <a:lnTo>
                          <a:pt x="605" y="626"/>
                        </a:lnTo>
                        <a:lnTo>
                          <a:pt x="598" y="636"/>
                        </a:lnTo>
                        <a:lnTo>
                          <a:pt x="592" y="640"/>
                        </a:lnTo>
                        <a:lnTo>
                          <a:pt x="587" y="638"/>
                        </a:lnTo>
                        <a:lnTo>
                          <a:pt x="580" y="650"/>
                        </a:lnTo>
                        <a:lnTo>
                          <a:pt x="588" y="653"/>
                        </a:lnTo>
                        <a:lnTo>
                          <a:pt x="597" y="653"/>
                        </a:lnTo>
                        <a:lnTo>
                          <a:pt x="600" y="646"/>
                        </a:lnTo>
                        <a:lnTo>
                          <a:pt x="603" y="640"/>
                        </a:lnTo>
                        <a:lnTo>
                          <a:pt x="608" y="638"/>
                        </a:lnTo>
                        <a:lnTo>
                          <a:pt x="615" y="640"/>
                        </a:lnTo>
                        <a:lnTo>
                          <a:pt x="622" y="641"/>
                        </a:lnTo>
                        <a:lnTo>
                          <a:pt x="628" y="641"/>
                        </a:lnTo>
                        <a:lnTo>
                          <a:pt x="630" y="638"/>
                        </a:lnTo>
                        <a:lnTo>
                          <a:pt x="630" y="648"/>
                        </a:lnTo>
                        <a:lnTo>
                          <a:pt x="631" y="653"/>
                        </a:lnTo>
                        <a:lnTo>
                          <a:pt x="640" y="654"/>
                        </a:lnTo>
                        <a:lnTo>
                          <a:pt x="636" y="663"/>
                        </a:lnTo>
                        <a:lnTo>
                          <a:pt x="641" y="668"/>
                        </a:lnTo>
                        <a:lnTo>
                          <a:pt x="648" y="659"/>
                        </a:lnTo>
                        <a:lnTo>
                          <a:pt x="658" y="656"/>
                        </a:lnTo>
                        <a:lnTo>
                          <a:pt x="666" y="659"/>
                        </a:lnTo>
                        <a:lnTo>
                          <a:pt x="671" y="654"/>
                        </a:lnTo>
                        <a:lnTo>
                          <a:pt x="670" y="636"/>
                        </a:lnTo>
                        <a:lnTo>
                          <a:pt x="670" y="626"/>
                        </a:lnTo>
                        <a:lnTo>
                          <a:pt x="675" y="621"/>
                        </a:lnTo>
                        <a:lnTo>
                          <a:pt x="681" y="611"/>
                        </a:lnTo>
                        <a:lnTo>
                          <a:pt x="676" y="603"/>
                        </a:lnTo>
                        <a:lnTo>
                          <a:pt x="666" y="598"/>
                        </a:lnTo>
                        <a:lnTo>
                          <a:pt x="670" y="588"/>
                        </a:lnTo>
                        <a:lnTo>
                          <a:pt x="675" y="580"/>
                        </a:lnTo>
                        <a:lnTo>
                          <a:pt x="683" y="580"/>
                        </a:lnTo>
                        <a:lnTo>
                          <a:pt x="681" y="588"/>
                        </a:lnTo>
                        <a:lnTo>
                          <a:pt x="698" y="595"/>
                        </a:lnTo>
                        <a:lnTo>
                          <a:pt x="701" y="603"/>
                        </a:lnTo>
                        <a:lnTo>
                          <a:pt x="711" y="603"/>
                        </a:lnTo>
                        <a:lnTo>
                          <a:pt x="720" y="601"/>
                        </a:lnTo>
                        <a:lnTo>
                          <a:pt x="725" y="595"/>
                        </a:lnTo>
                        <a:lnTo>
                          <a:pt x="725" y="588"/>
                        </a:lnTo>
                        <a:lnTo>
                          <a:pt x="735" y="585"/>
                        </a:lnTo>
                        <a:lnTo>
                          <a:pt x="741" y="580"/>
                        </a:lnTo>
                        <a:lnTo>
                          <a:pt x="740" y="565"/>
                        </a:lnTo>
                        <a:lnTo>
                          <a:pt x="738" y="546"/>
                        </a:lnTo>
                        <a:lnTo>
                          <a:pt x="730" y="546"/>
                        </a:lnTo>
                        <a:lnTo>
                          <a:pt x="728" y="538"/>
                        </a:lnTo>
                        <a:lnTo>
                          <a:pt x="725" y="532"/>
                        </a:lnTo>
                        <a:lnTo>
                          <a:pt x="706" y="527"/>
                        </a:lnTo>
                        <a:lnTo>
                          <a:pt x="700" y="523"/>
                        </a:lnTo>
                        <a:lnTo>
                          <a:pt x="700" y="518"/>
                        </a:lnTo>
                        <a:lnTo>
                          <a:pt x="713" y="517"/>
                        </a:lnTo>
                        <a:lnTo>
                          <a:pt x="721" y="522"/>
                        </a:lnTo>
                        <a:lnTo>
                          <a:pt x="730" y="513"/>
                        </a:lnTo>
                        <a:lnTo>
                          <a:pt x="735" y="505"/>
                        </a:lnTo>
                        <a:lnTo>
                          <a:pt x="746" y="505"/>
                        </a:lnTo>
                        <a:lnTo>
                          <a:pt x="744" y="495"/>
                        </a:lnTo>
                        <a:lnTo>
                          <a:pt x="749" y="488"/>
                        </a:lnTo>
                        <a:lnTo>
                          <a:pt x="749" y="488"/>
                        </a:lnTo>
                        <a:lnTo>
                          <a:pt x="749" y="488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0" name="Freeform 1118"/>
                  <p:cNvSpPr>
                    <a:spLocks/>
                  </p:cNvSpPr>
                  <p:nvPr/>
                </p:nvSpPr>
                <p:spPr bwMode="auto">
                  <a:xfrm>
                    <a:off x="3173513" y="3070247"/>
                    <a:ext cx="1453541" cy="1031666"/>
                  </a:xfrm>
                  <a:custGeom>
                    <a:avLst/>
                    <a:gdLst>
                      <a:gd name="T0" fmla="*/ 1010 w 1168"/>
                      <a:gd name="T1" fmla="*/ 487 h 829"/>
                      <a:gd name="T2" fmla="*/ 1015 w 1168"/>
                      <a:gd name="T3" fmla="*/ 430 h 829"/>
                      <a:gd name="T4" fmla="*/ 1078 w 1168"/>
                      <a:gd name="T5" fmla="*/ 442 h 829"/>
                      <a:gd name="T6" fmla="*/ 1150 w 1168"/>
                      <a:gd name="T7" fmla="*/ 425 h 829"/>
                      <a:gd name="T8" fmla="*/ 1151 w 1168"/>
                      <a:gd name="T9" fmla="*/ 352 h 829"/>
                      <a:gd name="T10" fmla="*/ 1113 w 1168"/>
                      <a:gd name="T11" fmla="*/ 314 h 829"/>
                      <a:gd name="T12" fmla="*/ 1070 w 1168"/>
                      <a:gd name="T13" fmla="*/ 297 h 829"/>
                      <a:gd name="T14" fmla="*/ 1007 w 1168"/>
                      <a:gd name="T15" fmla="*/ 256 h 829"/>
                      <a:gd name="T16" fmla="*/ 965 w 1168"/>
                      <a:gd name="T17" fmla="*/ 251 h 829"/>
                      <a:gd name="T18" fmla="*/ 922 w 1168"/>
                      <a:gd name="T19" fmla="*/ 284 h 829"/>
                      <a:gd name="T20" fmla="*/ 889 w 1168"/>
                      <a:gd name="T21" fmla="*/ 259 h 829"/>
                      <a:gd name="T22" fmla="*/ 831 w 1168"/>
                      <a:gd name="T23" fmla="*/ 266 h 829"/>
                      <a:gd name="T24" fmla="*/ 819 w 1168"/>
                      <a:gd name="T25" fmla="*/ 222 h 829"/>
                      <a:gd name="T26" fmla="*/ 739 w 1168"/>
                      <a:gd name="T27" fmla="*/ 251 h 829"/>
                      <a:gd name="T28" fmla="*/ 726 w 1168"/>
                      <a:gd name="T29" fmla="*/ 231 h 829"/>
                      <a:gd name="T30" fmla="*/ 673 w 1168"/>
                      <a:gd name="T31" fmla="*/ 249 h 829"/>
                      <a:gd name="T32" fmla="*/ 643 w 1168"/>
                      <a:gd name="T33" fmla="*/ 232 h 829"/>
                      <a:gd name="T34" fmla="*/ 641 w 1168"/>
                      <a:gd name="T35" fmla="*/ 202 h 829"/>
                      <a:gd name="T36" fmla="*/ 606 w 1168"/>
                      <a:gd name="T37" fmla="*/ 227 h 829"/>
                      <a:gd name="T38" fmla="*/ 636 w 1168"/>
                      <a:gd name="T39" fmla="*/ 300 h 829"/>
                      <a:gd name="T40" fmla="*/ 663 w 1168"/>
                      <a:gd name="T41" fmla="*/ 364 h 829"/>
                      <a:gd name="T42" fmla="*/ 580 w 1168"/>
                      <a:gd name="T43" fmla="*/ 360 h 829"/>
                      <a:gd name="T44" fmla="*/ 593 w 1168"/>
                      <a:gd name="T45" fmla="*/ 249 h 829"/>
                      <a:gd name="T46" fmla="*/ 645 w 1168"/>
                      <a:gd name="T47" fmla="*/ 178 h 829"/>
                      <a:gd name="T48" fmla="*/ 673 w 1168"/>
                      <a:gd name="T49" fmla="*/ 108 h 829"/>
                      <a:gd name="T50" fmla="*/ 611 w 1168"/>
                      <a:gd name="T51" fmla="*/ 18 h 829"/>
                      <a:gd name="T52" fmla="*/ 547 w 1168"/>
                      <a:gd name="T53" fmla="*/ 31 h 829"/>
                      <a:gd name="T54" fmla="*/ 344 w 1168"/>
                      <a:gd name="T55" fmla="*/ 182 h 829"/>
                      <a:gd name="T56" fmla="*/ 452 w 1168"/>
                      <a:gd name="T57" fmla="*/ 209 h 829"/>
                      <a:gd name="T58" fmla="*/ 392 w 1168"/>
                      <a:gd name="T59" fmla="*/ 294 h 829"/>
                      <a:gd name="T60" fmla="*/ 394 w 1168"/>
                      <a:gd name="T61" fmla="*/ 350 h 829"/>
                      <a:gd name="T62" fmla="*/ 375 w 1168"/>
                      <a:gd name="T63" fmla="*/ 394 h 829"/>
                      <a:gd name="T64" fmla="*/ 312 w 1168"/>
                      <a:gd name="T65" fmla="*/ 377 h 829"/>
                      <a:gd name="T66" fmla="*/ 249 w 1168"/>
                      <a:gd name="T67" fmla="*/ 427 h 829"/>
                      <a:gd name="T68" fmla="*/ 201 w 1168"/>
                      <a:gd name="T69" fmla="*/ 410 h 829"/>
                      <a:gd name="T70" fmla="*/ 239 w 1168"/>
                      <a:gd name="T71" fmla="*/ 345 h 829"/>
                      <a:gd name="T72" fmla="*/ 222 w 1168"/>
                      <a:gd name="T73" fmla="*/ 312 h 829"/>
                      <a:gd name="T74" fmla="*/ 198 w 1168"/>
                      <a:gd name="T75" fmla="*/ 279 h 829"/>
                      <a:gd name="T76" fmla="*/ 139 w 1168"/>
                      <a:gd name="T77" fmla="*/ 286 h 829"/>
                      <a:gd name="T78" fmla="*/ 116 w 1168"/>
                      <a:gd name="T79" fmla="*/ 295 h 829"/>
                      <a:gd name="T80" fmla="*/ 124 w 1168"/>
                      <a:gd name="T81" fmla="*/ 385 h 829"/>
                      <a:gd name="T82" fmla="*/ 118 w 1168"/>
                      <a:gd name="T83" fmla="*/ 470 h 829"/>
                      <a:gd name="T84" fmla="*/ 98 w 1168"/>
                      <a:gd name="T85" fmla="*/ 523 h 829"/>
                      <a:gd name="T86" fmla="*/ 50 w 1168"/>
                      <a:gd name="T87" fmla="*/ 600 h 829"/>
                      <a:gd name="T88" fmla="*/ 21 w 1168"/>
                      <a:gd name="T89" fmla="*/ 641 h 829"/>
                      <a:gd name="T90" fmla="*/ 8 w 1168"/>
                      <a:gd name="T91" fmla="*/ 696 h 829"/>
                      <a:gd name="T92" fmla="*/ 65 w 1168"/>
                      <a:gd name="T93" fmla="*/ 719 h 829"/>
                      <a:gd name="T94" fmla="*/ 191 w 1168"/>
                      <a:gd name="T95" fmla="*/ 777 h 829"/>
                      <a:gd name="T96" fmla="*/ 324 w 1168"/>
                      <a:gd name="T97" fmla="*/ 811 h 829"/>
                      <a:gd name="T98" fmla="*/ 370 w 1168"/>
                      <a:gd name="T99" fmla="*/ 752 h 829"/>
                      <a:gd name="T100" fmla="*/ 470 w 1168"/>
                      <a:gd name="T101" fmla="*/ 751 h 829"/>
                      <a:gd name="T102" fmla="*/ 485 w 1168"/>
                      <a:gd name="T103" fmla="*/ 791 h 829"/>
                      <a:gd name="T104" fmla="*/ 590 w 1168"/>
                      <a:gd name="T105" fmla="*/ 771 h 829"/>
                      <a:gd name="T106" fmla="*/ 691 w 1168"/>
                      <a:gd name="T107" fmla="*/ 742 h 829"/>
                      <a:gd name="T108" fmla="*/ 773 w 1168"/>
                      <a:gd name="T109" fmla="*/ 771 h 829"/>
                      <a:gd name="T110" fmla="*/ 871 w 1168"/>
                      <a:gd name="T111" fmla="*/ 794 h 829"/>
                      <a:gd name="T112" fmla="*/ 919 w 1168"/>
                      <a:gd name="T113" fmla="*/ 686 h 829"/>
                      <a:gd name="T114" fmla="*/ 984 w 1168"/>
                      <a:gd name="T115" fmla="*/ 638 h 829"/>
                      <a:gd name="T116" fmla="*/ 1060 w 1168"/>
                      <a:gd name="T117" fmla="*/ 548 h 829"/>
                      <a:gd name="T118" fmla="*/ 1073 w 1168"/>
                      <a:gd name="T119" fmla="*/ 503 h 8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68" h="829">
                        <a:moveTo>
                          <a:pt x="1073" y="503"/>
                        </a:moveTo>
                        <a:lnTo>
                          <a:pt x="1065" y="505"/>
                        </a:lnTo>
                        <a:lnTo>
                          <a:pt x="1057" y="495"/>
                        </a:lnTo>
                        <a:lnTo>
                          <a:pt x="1053" y="487"/>
                        </a:lnTo>
                        <a:lnTo>
                          <a:pt x="1052" y="483"/>
                        </a:lnTo>
                        <a:lnTo>
                          <a:pt x="1047" y="488"/>
                        </a:lnTo>
                        <a:lnTo>
                          <a:pt x="1037" y="487"/>
                        </a:lnTo>
                        <a:lnTo>
                          <a:pt x="1030" y="480"/>
                        </a:lnTo>
                        <a:lnTo>
                          <a:pt x="1023" y="483"/>
                        </a:lnTo>
                        <a:lnTo>
                          <a:pt x="1020" y="488"/>
                        </a:lnTo>
                        <a:lnTo>
                          <a:pt x="1010" y="487"/>
                        </a:lnTo>
                        <a:lnTo>
                          <a:pt x="1009" y="482"/>
                        </a:lnTo>
                        <a:lnTo>
                          <a:pt x="1009" y="475"/>
                        </a:lnTo>
                        <a:lnTo>
                          <a:pt x="1013" y="467"/>
                        </a:lnTo>
                        <a:lnTo>
                          <a:pt x="1018" y="462"/>
                        </a:lnTo>
                        <a:lnTo>
                          <a:pt x="1022" y="455"/>
                        </a:lnTo>
                        <a:lnTo>
                          <a:pt x="1018" y="452"/>
                        </a:lnTo>
                        <a:lnTo>
                          <a:pt x="1015" y="447"/>
                        </a:lnTo>
                        <a:lnTo>
                          <a:pt x="1015" y="442"/>
                        </a:lnTo>
                        <a:lnTo>
                          <a:pt x="1007" y="433"/>
                        </a:lnTo>
                        <a:lnTo>
                          <a:pt x="1009" y="430"/>
                        </a:lnTo>
                        <a:lnTo>
                          <a:pt x="1015" y="430"/>
                        </a:lnTo>
                        <a:lnTo>
                          <a:pt x="1020" y="430"/>
                        </a:lnTo>
                        <a:lnTo>
                          <a:pt x="1025" y="433"/>
                        </a:lnTo>
                        <a:lnTo>
                          <a:pt x="1030" y="442"/>
                        </a:lnTo>
                        <a:lnTo>
                          <a:pt x="1040" y="443"/>
                        </a:lnTo>
                        <a:lnTo>
                          <a:pt x="1045" y="443"/>
                        </a:lnTo>
                        <a:lnTo>
                          <a:pt x="1047" y="437"/>
                        </a:lnTo>
                        <a:lnTo>
                          <a:pt x="1050" y="432"/>
                        </a:lnTo>
                        <a:lnTo>
                          <a:pt x="1057" y="435"/>
                        </a:lnTo>
                        <a:lnTo>
                          <a:pt x="1065" y="435"/>
                        </a:lnTo>
                        <a:lnTo>
                          <a:pt x="1072" y="440"/>
                        </a:lnTo>
                        <a:lnTo>
                          <a:pt x="1078" y="442"/>
                        </a:lnTo>
                        <a:lnTo>
                          <a:pt x="1085" y="442"/>
                        </a:lnTo>
                        <a:lnTo>
                          <a:pt x="1088" y="437"/>
                        </a:lnTo>
                        <a:lnTo>
                          <a:pt x="1097" y="440"/>
                        </a:lnTo>
                        <a:lnTo>
                          <a:pt x="1102" y="442"/>
                        </a:lnTo>
                        <a:lnTo>
                          <a:pt x="1108" y="440"/>
                        </a:lnTo>
                        <a:lnTo>
                          <a:pt x="1113" y="442"/>
                        </a:lnTo>
                        <a:lnTo>
                          <a:pt x="1123" y="442"/>
                        </a:lnTo>
                        <a:lnTo>
                          <a:pt x="1135" y="443"/>
                        </a:lnTo>
                        <a:lnTo>
                          <a:pt x="1140" y="437"/>
                        </a:lnTo>
                        <a:lnTo>
                          <a:pt x="1145" y="432"/>
                        </a:lnTo>
                        <a:lnTo>
                          <a:pt x="1150" y="425"/>
                        </a:lnTo>
                        <a:lnTo>
                          <a:pt x="1163" y="420"/>
                        </a:lnTo>
                        <a:lnTo>
                          <a:pt x="1168" y="418"/>
                        </a:lnTo>
                        <a:lnTo>
                          <a:pt x="1156" y="403"/>
                        </a:lnTo>
                        <a:lnTo>
                          <a:pt x="1145" y="398"/>
                        </a:lnTo>
                        <a:lnTo>
                          <a:pt x="1145" y="390"/>
                        </a:lnTo>
                        <a:lnTo>
                          <a:pt x="1156" y="392"/>
                        </a:lnTo>
                        <a:lnTo>
                          <a:pt x="1155" y="382"/>
                        </a:lnTo>
                        <a:lnTo>
                          <a:pt x="1163" y="370"/>
                        </a:lnTo>
                        <a:lnTo>
                          <a:pt x="1160" y="360"/>
                        </a:lnTo>
                        <a:lnTo>
                          <a:pt x="1153" y="360"/>
                        </a:lnTo>
                        <a:lnTo>
                          <a:pt x="1151" y="352"/>
                        </a:lnTo>
                        <a:lnTo>
                          <a:pt x="1150" y="347"/>
                        </a:lnTo>
                        <a:lnTo>
                          <a:pt x="1153" y="335"/>
                        </a:lnTo>
                        <a:lnTo>
                          <a:pt x="1160" y="339"/>
                        </a:lnTo>
                        <a:lnTo>
                          <a:pt x="1168" y="332"/>
                        </a:lnTo>
                        <a:lnTo>
                          <a:pt x="1160" y="324"/>
                        </a:lnTo>
                        <a:lnTo>
                          <a:pt x="1151" y="322"/>
                        </a:lnTo>
                        <a:lnTo>
                          <a:pt x="1148" y="314"/>
                        </a:lnTo>
                        <a:lnTo>
                          <a:pt x="1138" y="319"/>
                        </a:lnTo>
                        <a:lnTo>
                          <a:pt x="1130" y="319"/>
                        </a:lnTo>
                        <a:lnTo>
                          <a:pt x="1122" y="319"/>
                        </a:lnTo>
                        <a:lnTo>
                          <a:pt x="1113" y="314"/>
                        </a:lnTo>
                        <a:lnTo>
                          <a:pt x="1110" y="320"/>
                        </a:lnTo>
                        <a:lnTo>
                          <a:pt x="1113" y="327"/>
                        </a:lnTo>
                        <a:lnTo>
                          <a:pt x="1107" y="332"/>
                        </a:lnTo>
                        <a:lnTo>
                          <a:pt x="1102" y="324"/>
                        </a:lnTo>
                        <a:lnTo>
                          <a:pt x="1100" y="317"/>
                        </a:lnTo>
                        <a:lnTo>
                          <a:pt x="1088" y="322"/>
                        </a:lnTo>
                        <a:lnTo>
                          <a:pt x="1088" y="315"/>
                        </a:lnTo>
                        <a:lnTo>
                          <a:pt x="1097" y="307"/>
                        </a:lnTo>
                        <a:lnTo>
                          <a:pt x="1087" y="309"/>
                        </a:lnTo>
                        <a:lnTo>
                          <a:pt x="1083" y="304"/>
                        </a:lnTo>
                        <a:lnTo>
                          <a:pt x="1070" y="297"/>
                        </a:lnTo>
                        <a:lnTo>
                          <a:pt x="1058" y="294"/>
                        </a:lnTo>
                        <a:lnTo>
                          <a:pt x="1050" y="294"/>
                        </a:lnTo>
                        <a:lnTo>
                          <a:pt x="1048" y="286"/>
                        </a:lnTo>
                        <a:lnTo>
                          <a:pt x="1045" y="281"/>
                        </a:lnTo>
                        <a:lnTo>
                          <a:pt x="1047" y="274"/>
                        </a:lnTo>
                        <a:lnTo>
                          <a:pt x="1035" y="267"/>
                        </a:lnTo>
                        <a:lnTo>
                          <a:pt x="1030" y="266"/>
                        </a:lnTo>
                        <a:lnTo>
                          <a:pt x="1017" y="267"/>
                        </a:lnTo>
                        <a:lnTo>
                          <a:pt x="1012" y="261"/>
                        </a:lnTo>
                        <a:lnTo>
                          <a:pt x="1004" y="264"/>
                        </a:lnTo>
                        <a:lnTo>
                          <a:pt x="1007" y="256"/>
                        </a:lnTo>
                        <a:lnTo>
                          <a:pt x="1010" y="247"/>
                        </a:lnTo>
                        <a:lnTo>
                          <a:pt x="1004" y="246"/>
                        </a:lnTo>
                        <a:lnTo>
                          <a:pt x="997" y="244"/>
                        </a:lnTo>
                        <a:lnTo>
                          <a:pt x="990" y="247"/>
                        </a:lnTo>
                        <a:lnTo>
                          <a:pt x="989" y="254"/>
                        </a:lnTo>
                        <a:lnTo>
                          <a:pt x="995" y="256"/>
                        </a:lnTo>
                        <a:lnTo>
                          <a:pt x="989" y="264"/>
                        </a:lnTo>
                        <a:lnTo>
                          <a:pt x="979" y="262"/>
                        </a:lnTo>
                        <a:lnTo>
                          <a:pt x="984" y="256"/>
                        </a:lnTo>
                        <a:lnTo>
                          <a:pt x="975" y="249"/>
                        </a:lnTo>
                        <a:lnTo>
                          <a:pt x="965" y="251"/>
                        </a:lnTo>
                        <a:lnTo>
                          <a:pt x="960" y="256"/>
                        </a:lnTo>
                        <a:lnTo>
                          <a:pt x="962" y="264"/>
                        </a:lnTo>
                        <a:lnTo>
                          <a:pt x="957" y="274"/>
                        </a:lnTo>
                        <a:lnTo>
                          <a:pt x="957" y="286"/>
                        </a:lnTo>
                        <a:lnTo>
                          <a:pt x="954" y="284"/>
                        </a:lnTo>
                        <a:lnTo>
                          <a:pt x="945" y="284"/>
                        </a:lnTo>
                        <a:lnTo>
                          <a:pt x="947" y="289"/>
                        </a:lnTo>
                        <a:lnTo>
                          <a:pt x="940" y="289"/>
                        </a:lnTo>
                        <a:lnTo>
                          <a:pt x="934" y="281"/>
                        </a:lnTo>
                        <a:lnTo>
                          <a:pt x="930" y="286"/>
                        </a:lnTo>
                        <a:lnTo>
                          <a:pt x="922" y="284"/>
                        </a:lnTo>
                        <a:lnTo>
                          <a:pt x="909" y="286"/>
                        </a:lnTo>
                        <a:lnTo>
                          <a:pt x="899" y="289"/>
                        </a:lnTo>
                        <a:lnTo>
                          <a:pt x="905" y="277"/>
                        </a:lnTo>
                        <a:lnTo>
                          <a:pt x="912" y="271"/>
                        </a:lnTo>
                        <a:lnTo>
                          <a:pt x="914" y="261"/>
                        </a:lnTo>
                        <a:lnTo>
                          <a:pt x="915" y="256"/>
                        </a:lnTo>
                        <a:lnTo>
                          <a:pt x="917" y="249"/>
                        </a:lnTo>
                        <a:lnTo>
                          <a:pt x="912" y="246"/>
                        </a:lnTo>
                        <a:lnTo>
                          <a:pt x="905" y="256"/>
                        </a:lnTo>
                        <a:lnTo>
                          <a:pt x="899" y="256"/>
                        </a:lnTo>
                        <a:lnTo>
                          <a:pt x="889" y="259"/>
                        </a:lnTo>
                        <a:lnTo>
                          <a:pt x="879" y="259"/>
                        </a:lnTo>
                        <a:lnTo>
                          <a:pt x="871" y="267"/>
                        </a:lnTo>
                        <a:lnTo>
                          <a:pt x="862" y="276"/>
                        </a:lnTo>
                        <a:lnTo>
                          <a:pt x="856" y="279"/>
                        </a:lnTo>
                        <a:lnTo>
                          <a:pt x="862" y="267"/>
                        </a:lnTo>
                        <a:lnTo>
                          <a:pt x="856" y="264"/>
                        </a:lnTo>
                        <a:lnTo>
                          <a:pt x="851" y="269"/>
                        </a:lnTo>
                        <a:lnTo>
                          <a:pt x="852" y="274"/>
                        </a:lnTo>
                        <a:lnTo>
                          <a:pt x="846" y="274"/>
                        </a:lnTo>
                        <a:lnTo>
                          <a:pt x="837" y="274"/>
                        </a:lnTo>
                        <a:lnTo>
                          <a:pt x="831" y="266"/>
                        </a:lnTo>
                        <a:lnTo>
                          <a:pt x="847" y="266"/>
                        </a:lnTo>
                        <a:lnTo>
                          <a:pt x="842" y="256"/>
                        </a:lnTo>
                        <a:lnTo>
                          <a:pt x="851" y="249"/>
                        </a:lnTo>
                        <a:lnTo>
                          <a:pt x="854" y="246"/>
                        </a:lnTo>
                        <a:lnTo>
                          <a:pt x="854" y="241"/>
                        </a:lnTo>
                        <a:lnTo>
                          <a:pt x="846" y="241"/>
                        </a:lnTo>
                        <a:lnTo>
                          <a:pt x="839" y="227"/>
                        </a:lnTo>
                        <a:lnTo>
                          <a:pt x="837" y="222"/>
                        </a:lnTo>
                        <a:lnTo>
                          <a:pt x="842" y="212"/>
                        </a:lnTo>
                        <a:lnTo>
                          <a:pt x="829" y="216"/>
                        </a:lnTo>
                        <a:lnTo>
                          <a:pt x="819" y="222"/>
                        </a:lnTo>
                        <a:lnTo>
                          <a:pt x="814" y="226"/>
                        </a:lnTo>
                        <a:lnTo>
                          <a:pt x="802" y="226"/>
                        </a:lnTo>
                        <a:lnTo>
                          <a:pt x="799" y="234"/>
                        </a:lnTo>
                        <a:lnTo>
                          <a:pt x="791" y="234"/>
                        </a:lnTo>
                        <a:lnTo>
                          <a:pt x="786" y="244"/>
                        </a:lnTo>
                        <a:lnTo>
                          <a:pt x="776" y="241"/>
                        </a:lnTo>
                        <a:lnTo>
                          <a:pt x="781" y="254"/>
                        </a:lnTo>
                        <a:lnTo>
                          <a:pt x="778" y="261"/>
                        </a:lnTo>
                        <a:lnTo>
                          <a:pt x="771" y="254"/>
                        </a:lnTo>
                        <a:lnTo>
                          <a:pt x="758" y="254"/>
                        </a:lnTo>
                        <a:lnTo>
                          <a:pt x="739" y="251"/>
                        </a:lnTo>
                        <a:lnTo>
                          <a:pt x="738" y="257"/>
                        </a:lnTo>
                        <a:lnTo>
                          <a:pt x="733" y="262"/>
                        </a:lnTo>
                        <a:lnTo>
                          <a:pt x="726" y="256"/>
                        </a:lnTo>
                        <a:lnTo>
                          <a:pt x="721" y="261"/>
                        </a:lnTo>
                        <a:lnTo>
                          <a:pt x="716" y="266"/>
                        </a:lnTo>
                        <a:lnTo>
                          <a:pt x="714" y="262"/>
                        </a:lnTo>
                        <a:lnTo>
                          <a:pt x="716" y="256"/>
                        </a:lnTo>
                        <a:lnTo>
                          <a:pt x="716" y="249"/>
                        </a:lnTo>
                        <a:lnTo>
                          <a:pt x="724" y="246"/>
                        </a:lnTo>
                        <a:lnTo>
                          <a:pt x="731" y="237"/>
                        </a:lnTo>
                        <a:lnTo>
                          <a:pt x="726" y="231"/>
                        </a:lnTo>
                        <a:lnTo>
                          <a:pt x="724" y="237"/>
                        </a:lnTo>
                        <a:lnTo>
                          <a:pt x="718" y="234"/>
                        </a:lnTo>
                        <a:lnTo>
                          <a:pt x="711" y="227"/>
                        </a:lnTo>
                        <a:lnTo>
                          <a:pt x="708" y="229"/>
                        </a:lnTo>
                        <a:lnTo>
                          <a:pt x="709" y="241"/>
                        </a:lnTo>
                        <a:lnTo>
                          <a:pt x="704" y="244"/>
                        </a:lnTo>
                        <a:lnTo>
                          <a:pt x="708" y="247"/>
                        </a:lnTo>
                        <a:lnTo>
                          <a:pt x="703" y="256"/>
                        </a:lnTo>
                        <a:lnTo>
                          <a:pt x="686" y="257"/>
                        </a:lnTo>
                        <a:lnTo>
                          <a:pt x="681" y="247"/>
                        </a:lnTo>
                        <a:lnTo>
                          <a:pt x="673" y="249"/>
                        </a:lnTo>
                        <a:lnTo>
                          <a:pt x="671" y="246"/>
                        </a:lnTo>
                        <a:lnTo>
                          <a:pt x="676" y="241"/>
                        </a:lnTo>
                        <a:lnTo>
                          <a:pt x="671" y="237"/>
                        </a:lnTo>
                        <a:lnTo>
                          <a:pt x="666" y="241"/>
                        </a:lnTo>
                        <a:lnTo>
                          <a:pt x="663" y="236"/>
                        </a:lnTo>
                        <a:lnTo>
                          <a:pt x="653" y="246"/>
                        </a:lnTo>
                        <a:lnTo>
                          <a:pt x="648" y="241"/>
                        </a:lnTo>
                        <a:lnTo>
                          <a:pt x="660" y="231"/>
                        </a:lnTo>
                        <a:lnTo>
                          <a:pt x="653" y="222"/>
                        </a:lnTo>
                        <a:lnTo>
                          <a:pt x="646" y="234"/>
                        </a:lnTo>
                        <a:lnTo>
                          <a:pt x="643" y="232"/>
                        </a:lnTo>
                        <a:lnTo>
                          <a:pt x="640" y="229"/>
                        </a:lnTo>
                        <a:lnTo>
                          <a:pt x="646" y="222"/>
                        </a:lnTo>
                        <a:lnTo>
                          <a:pt x="656" y="216"/>
                        </a:lnTo>
                        <a:lnTo>
                          <a:pt x="663" y="219"/>
                        </a:lnTo>
                        <a:lnTo>
                          <a:pt x="663" y="211"/>
                        </a:lnTo>
                        <a:lnTo>
                          <a:pt x="655" y="206"/>
                        </a:lnTo>
                        <a:lnTo>
                          <a:pt x="660" y="197"/>
                        </a:lnTo>
                        <a:lnTo>
                          <a:pt x="650" y="191"/>
                        </a:lnTo>
                        <a:lnTo>
                          <a:pt x="648" y="202"/>
                        </a:lnTo>
                        <a:lnTo>
                          <a:pt x="646" y="207"/>
                        </a:lnTo>
                        <a:lnTo>
                          <a:pt x="641" y="202"/>
                        </a:lnTo>
                        <a:lnTo>
                          <a:pt x="636" y="202"/>
                        </a:lnTo>
                        <a:lnTo>
                          <a:pt x="636" y="207"/>
                        </a:lnTo>
                        <a:lnTo>
                          <a:pt x="640" y="211"/>
                        </a:lnTo>
                        <a:lnTo>
                          <a:pt x="631" y="217"/>
                        </a:lnTo>
                        <a:lnTo>
                          <a:pt x="628" y="222"/>
                        </a:lnTo>
                        <a:lnTo>
                          <a:pt x="621" y="217"/>
                        </a:lnTo>
                        <a:lnTo>
                          <a:pt x="628" y="212"/>
                        </a:lnTo>
                        <a:lnTo>
                          <a:pt x="626" y="206"/>
                        </a:lnTo>
                        <a:lnTo>
                          <a:pt x="611" y="214"/>
                        </a:lnTo>
                        <a:lnTo>
                          <a:pt x="611" y="222"/>
                        </a:lnTo>
                        <a:lnTo>
                          <a:pt x="606" y="227"/>
                        </a:lnTo>
                        <a:lnTo>
                          <a:pt x="598" y="224"/>
                        </a:lnTo>
                        <a:lnTo>
                          <a:pt x="595" y="231"/>
                        </a:lnTo>
                        <a:lnTo>
                          <a:pt x="601" y="232"/>
                        </a:lnTo>
                        <a:lnTo>
                          <a:pt x="611" y="232"/>
                        </a:lnTo>
                        <a:lnTo>
                          <a:pt x="615" y="246"/>
                        </a:lnTo>
                        <a:lnTo>
                          <a:pt x="613" y="251"/>
                        </a:lnTo>
                        <a:lnTo>
                          <a:pt x="620" y="261"/>
                        </a:lnTo>
                        <a:lnTo>
                          <a:pt x="621" y="267"/>
                        </a:lnTo>
                        <a:lnTo>
                          <a:pt x="621" y="281"/>
                        </a:lnTo>
                        <a:lnTo>
                          <a:pt x="635" y="292"/>
                        </a:lnTo>
                        <a:lnTo>
                          <a:pt x="636" y="300"/>
                        </a:lnTo>
                        <a:lnTo>
                          <a:pt x="635" y="310"/>
                        </a:lnTo>
                        <a:lnTo>
                          <a:pt x="643" y="315"/>
                        </a:lnTo>
                        <a:lnTo>
                          <a:pt x="631" y="324"/>
                        </a:lnTo>
                        <a:lnTo>
                          <a:pt x="640" y="330"/>
                        </a:lnTo>
                        <a:lnTo>
                          <a:pt x="650" y="324"/>
                        </a:lnTo>
                        <a:lnTo>
                          <a:pt x="658" y="332"/>
                        </a:lnTo>
                        <a:lnTo>
                          <a:pt x="661" y="342"/>
                        </a:lnTo>
                        <a:lnTo>
                          <a:pt x="653" y="347"/>
                        </a:lnTo>
                        <a:lnTo>
                          <a:pt x="658" y="352"/>
                        </a:lnTo>
                        <a:lnTo>
                          <a:pt x="666" y="352"/>
                        </a:lnTo>
                        <a:lnTo>
                          <a:pt x="663" y="364"/>
                        </a:lnTo>
                        <a:lnTo>
                          <a:pt x="663" y="367"/>
                        </a:lnTo>
                        <a:lnTo>
                          <a:pt x="658" y="377"/>
                        </a:lnTo>
                        <a:lnTo>
                          <a:pt x="640" y="387"/>
                        </a:lnTo>
                        <a:lnTo>
                          <a:pt x="635" y="382"/>
                        </a:lnTo>
                        <a:lnTo>
                          <a:pt x="628" y="385"/>
                        </a:lnTo>
                        <a:lnTo>
                          <a:pt x="620" y="374"/>
                        </a:lnTo>
                        <a:lnTo>
                          <a:pt x="605" y="357"/>
                        </a:lnTo>
                        <a:lnTo>
                          <a:pt x="593" y="370"/>
                        </a:lnTo>
                        <a:lnTo>
                          <a:pt x="586" y="375"/>
                        </a:lnTo>
                        <a:lnTo>
                          <a:pt x="578" y="369"/>
                        </a:lnTo>
                        <a:lnTo>
                          <a:pt x="580" y="360"/>
                        </a:lnTo>
                        <a:lnTo>
                          <a:pt x="578" y="347"/>
                        </a:lnTo>
                        <a:lnTo>
                          <a:pt x="573" y="350"/>
                        </a:lnTo>
                        <a:lnTo>
                          <a:pt x="565" y="337"/>
                        </a:lnTo>
                        <a:lnTo>
                          <a:pt x="573" y="320"/>
                        </a:lnTo>
                        <a:lnTo>
                          <a:pt x="570" y="314"/>
                        </a:lnTo>
                        <a:lnTo>
                          <a:pt x="565" y="299"/>
                        </a:lnTo>
                        <a:lnTo>
                          <a:pt x="556" y="290"/>
                        </a:lnTo>
                        <a:lnTo>
                          <a:pt x="578" y="271"/>
                        </a:lnTo>
                        <a:lnTo>
                          <a:pt x="578" y="262"/>
                        </a:lnTo>
                        <a:lnTo>
                          <a:pt x="585" y="252"/>
                        </a:lnTo>
                        <a:lnTo>
                          <a:pt x="593" y="249"/>
                        </a:lnTo>
                        <a:lnTo>
                          <a:pt x="585" y="244"/>
                        </a:lnTo>
                        <a:lnTo>
                          <a:pt x="586" y="234"/>
                        </a:lnTo>
                        <a:lnTo>
                          <a:pt x="576" y="227"/>
                        </a:lnTo>
                        <a:lnTo>
                          <a:pt x="580" y="222"/>
                        </a:lnTo>
                        <a:lnTo>
                          <a:pt x="575" y="217"/>
                        </a:lnTo>
                        <a:lnTo>
                          <a:pt x="580" y="211"/>
                        </a:lnTo>
                        <a:lnTo>
                          <a:pt x="590" y="199"/>
                        </a:lnTo>
                        <a:lnTo>
                          <a:pt x="586" y="196"/>
                        </a:lnTo>
                        <a:lnTo>
                          <a:pt x="600" y="189"/>
                        </a:lnTo>
                        <a:lnTo>
                          <a:pt x="610" y="194"/>
                        </a:lnTo>
                        <a:lnTo>
                          <a:pt x="645" y="178"/>
                        </a:lnTo>
                        <a:lnTo>
                          <a:pt x="640" y="159"/>
                        </a:lnTo>
                        <a:lnTo>
                          <a:pt x="650" y="163"/>
                        </a:lnTo>
                        <a:lnTo>
                          <a:pt x="655" y="159"/>
                        </a:lnTo>
                        <a:lnTo>
                          <a:pt x="650" y="156"/>
                        </a:lnTo>
                        <a:lnTo>
                          <a:pt x="658" y="141"/>
                        </a:lnTo>
                        <a:lnTo>
                          <a:pt x="665" y="131"/>
                        </a:lnTo>
                        <a:lnTo>
                          <a:pt x="666" y="126"/>
                        </a:lnTo>
                        <a:lnTo>
                          <a:pt x="673" y="121"/>
                        </a:lnTo>
                        <a:lnTo>
                          <a:pt x="668" y="119"/>
                        </a:lnTo>
                        <a:lnTo>
                          <a:pt x="660" y="113"/>
                        </a:lnTo>
                        <a:lnTo>
                          <a:pt x="673" y="108"/>
                        </a:lnTo>
                        <a:lnTo>
                          <a:pt x="668" y="103"/>
                        </a:lnTo>
                        <a:lnTo>
                          <a:pt x="684" y="89"/>
                        </a:lnTo>
                        <a:lnTo>
                          <a:pt x="669" y="41"/>
                        </a:lnTo>
                        <a:lnTo>
                          <a:pt x="665" y="31"/>
                        </a:lnTo>
                        <a:lnTo>
                          <a:pt x="661" y="28"/>
                        </a:lnTo>
                        <a:lnTo>
                          <a:pt x="653" y="28"/>
                        </a:lnTo>
                        <a:lnTo>
                          <a:pt x="645" y="18"/>
                        </a:lnTo>
                        <a:lnTo>
                          <a:pt x="638" y="13"/>
                        </a:lnTo>
                        <a:lnTo>
                          <a:pt x="628" y="13"/>
                        </a:lnTo>
                        <a:lnTo>
                          <a:pt x="616" y="15"/>
                        </a:lnTo>
                        <a:lnTo>
                          <a:pt x="611" y="18"/>
                        </a:lnTo>
                        <a:lnTo>
                          <a:pt x="601" y="16"/>
                        </a:lnTo>
                        <a:lnTo>
                          <a:pt x="591" y="10"/>
                        </a:lnTo>
                        <a:lnTo>
                          <a:pt x="591" y="5"/>
                        </a:lnTo>
                        <a:lnTo>
                          <a:pt x="586" y="0"/>
                        </a:lnTo>
                        <a:lnTo>
                          <a:pt x="581" y="6"/>
                        </a:lnTo>
                        <a:lnTo>
                          <a:pt x="575" y="13"/>
                        </a:lnTo>
                        <a:lnTo>
                          <a:pt x="563" y="13"/>
                        </a:lnTo>
                        <a:lnTo>
                          <a:pt x="560" y="18"/>
                        </a:lnTo>
                        <a:lnTo>
                          <a:pt x="553" y="20"/>
                        </a:lnTo>
                        <a:lnTo>
                          <a:pt x="555" y="26"/>
                        </a:lnTo>
                        <a:lnTo>
                          <a:pt x="547" y="31"/>
                        </a:lnTo>
                        <a:lnTo>
                          <a:pt x="537" y="31"/>
                        </a:lnTo>
                        <a:lnTo>
                          <a:pt x="503" y="51"/>
                        </a:lnTo>
                        <a:lnTo>
                          <a:pt x="465" y="74"/>
                        </a:lnTo>
                        <a:lnTo>
                          <a:pt x="447" y="79"/>
                        </a:lnTo>
                        <a:lnTo>
                          <a:pt x="395" y="113"/>
                        </a:lnTo>
                        <a:lnTo>
                          <a:pt x="375" y="138"/>
                        </a:lnTo>
                        <a:lnTo>
                          <a:pt x="357" y="139"/>
                        </a:lnTo>
                        <a:lnTo>
                          <a:pt x="345" y="148"/>
                        </a:lnTo>
                        <a:lnTo>
                          <a:pt x="337" y="163"/>
                        </a:lnTo>
                        <a:lnTo>
                          <a:pt x="340" y="173"/>
                        </a:lnTo>
                        <a:lnTo>
                          <a:pt x="344" y="182"/>
                        </a:lnTo>
                        <a:lnTo>
                          <a:pt x="344" y="199"/>
                        </a:lnTo>
                        <a:lnTo>
                          <a:pt x="354" y="217"/>
                        </a:lnTo>
                        <a:lnTo>
                          <a:pt x="360" y="219"/>
                        </a:lnTo>
                        <a:lnTo>
                          <a:pt x="380" y="227"/>
                        </a:lnTo>
                        <a:lnTo>
                          <a:pt x="390" y="226"/>
                        </a:lnTo>
                        <a:lnTo>
                          <a:pt x="410" y="226"/>
                        </a:lnTo>
                        <a:lnTo>
                          <a:pt x="419" y="219"/>
                        </a:lnTo>
                        <a:lnTo>
                          <a:pt x="430" y="227"/>
                        </a:lnTo>
                        <a:lnTo>
                          <a:pt x="434" y="212"/>
                        </a:lnTo>
                        <a:lnTo>
                          <a:pt x="437" y="209"/>
                        </a:lnTo>
                        <a:lnTo>
                          <a:pt x="452" y="209"/>
                        </a:lnTo>
                        <a:lnTo>
                          <a:pt x="450" y="227"/>
                        </a:lnTo>
                        <a:lnTo>
                          <a:pt x="450" y="237"/>
                        </a:lnTo>
                        <a:lnTo>
                          <a:pt x="458" y="241"/>
                        </a:lnTo>
                        <a:lnTo>
                          <a:pt x="452" y="251"/>
                        </a:lnTo>
                        <a:lnTo>
                          <a:pt x="450" y="257"/>
                        </a:lnTo>
                        <a:lnTo>
                          <a:pt x="432" y="256"/>
                        </a:lnTo>
                        <a:lnTo>
                          <a:pt x="415" y="261"/>
                        </a:lnTo>
                        <a:lnTo>
                          <a:pt x="397" y="261"/>
                        </a:lnTo>
                        <a:lnTo>
                          <a:pt x="390" y="262"/>
                        </a:lnTo>
                        <a:lnTo>
                          <a:pt x="380" y="274"/>
                        </a:lnTo>
                        <a:lnTo>
                          <a:pt x="392" y="294"/>
                        </a:lnTo>
                        <a:lnTo>
                          <a:pt x="374" y="294"/>
                        </a:lnTo>
                        <a:lnTo>
                          <a:pt x="375" y="300"/>
                        </a:lnTo>
                        <a:lnTo>
                          <a:pt x="390" y="309"/>
                        </a:lnTo>
                        <a:lnTo>
                          <a:pt x="397" y="302"/>
                        </a:lnTo>
                        <a:lnTo>
                          <a:pt x="405" y="305"/>
                        </a:lnTo>
                        <a:lnTo>
                          <a:pt x="405" y="317"/>
                        </a:lnTo>
                        <a:lnTo>
                          <a:pt x="404" y="322"/>
                        </a:lnTo>
                        <a:lnTo>
                          <a:pt x="410" y="325"/>
                        </a:lnTo>
                        <a:lnTo>
                          <a:pt x="412" y="334"/>
                        </a:lnTo>
                        <a:lnTo>
                          <a:pt x="407" y="345"/>
                        </a:lnTo>
                        <a:lnTo>
                          <a:pt x="394" y="350"/>
                        </a:lnTo>
                        <a:lnTo>
                          <a:pt x="390" y="340"/>
                        </a:lnTo>
                        <a:lnTo>
                          <a:pt x="380" y="335"/>
                        </a:lnTo>
                        <a:lnTo>
                          <a:pt x="377" y="339"/>
                        </a:lnTo>
                        <a:lnTo>
                          <a:pt x="379" y="349"/>
                        </a:lnTo>
                        <a:lnTo>
                          <a:pt x="380" y="362"/>
                        </a:lnTo>
                        <a:lnTo>
                          <a:pt x="379" y="370"/>
                        </a:lnTo>
                        <a:lnTo>
                          <a:pt x="384" y="379"/>
                        </a:lnTo>
                        <a:lnTo>
                          <a:pt x="390" y="380"/>
                        </a:lnTo>
                        <a:lnTo>
                          <a:pt x="390" y="389"/>
                        </a:lnTo>
                        <a:lnTo>
                          <a:pt x="384" y="397"/>
                        </a:lnTo>
                        <a:lnTo>
                          <a:pt x="375" y="394"/>
                        </a:lnTo>
                        <a:lnTo>
                          <a:pt x="365" y="390"/>
                        </a:lnTo>
                        <a:lnTo>
                          <a:pt x="359" y="392"/>
                        </a:lnTo>
                        <a:lnTo>
                          <a:pt x="352" y="384"/>
                        </a:lnTo>
                        <a:lnTo>
                          <a:pt x="359" y="380"/>
                        </a:lnTo>
                        <a:lnTo>
                          <a:pt x="355" y="370"/>
                        </a:lnTo>
                        <a:lnTo>
                          <a:pt x="347" y="375"/>
                        </a:lnTo>
                        <a:lnTo>
                          <a:pt x="344" y="379"/>
                        </a:lnTo>
                        <a:lnTo>
                          <a:pt x="340" y="392"/>
                        </a:lnTo>
                        <a:lnTo>
                          <a:pt x="329" y="382"/>
                        </a:lnTo>
                        <a:lnTo>
                          <a:pt x="321" y="384"/>
                        </a:lnTo>
                        <a:lnTo>
                          <a:pt x="312" y="377"/>
                        </a:lnTo>
                        <a:lnTo>
                          <a:pt x="297" y="382"/>
                        </a:lnTo>
                        <a:lnTo>
                          <a:pt x="296" y="379"/>
                        </a:lnTo>
                        <a:lnTo>
                          <a:pt x="297" y="367"/>
                        </a:lnTo>
                        <a:lnTo>
                          <a:pt x="289" y="364"/>
                        </a:lnTo>
                        <a:lnTo>
                          <a:pt x="287" y="369"/>
                        </a:lnTo>
                        <a:lnTo>
                          <a:pt x="287" y="395"/>
                        </a:lnTo>
                        <a:lnTo>
                          <a:pt x="269" y="403"/>
                        </a:lnTo>
                        <a:lnTo>
                          <a:pt x="262" y="412"/>
                        </a:lnTo>
                        <a:lnTo>
                          <a:pt x="269" y="418"/>
                        </a:lnTo>
                        <a:lnTo>
                          <a:pt x="262" y="425"/>
                        </a:lnTo>
                        <a:lnTo>
                          <a:pt x="249" y="427"/>
                        </a:lnTo>
                        <a:lnTo>
                          <a:pt x="241" y="430"/>
                        </a:lnTo>
                        <a:lnTo>
                          <a:pt x="237" y="427"/>
                        </a:lnTo>
                        <a:lnTo>
                          <a:pt x="231" y="430"/>
                        </a:lnTo>
                        <a:lnTo>
                          <a:pt x="232" y="440"/>
                        </a:lnTo>
                        <a:lnTo>
                          <a:pt x="226" y="440"/>
                        </a:lnTo>
                        <a:lnTo>
                          <a:pt x="219" y="442"/>
                        </a:lnTo>
                        <a:lnTo>
                          <a:pt x="212" y="438"/>
                        </a:lnTo>
                        <a:lnTo>
                          <a:pt x="208" y="425"/>
                        </a:lnTo>
                        <a:lnTo>
                          <a:pt x="201" y="425"/>
                        </a:lnTo>
                        <a:lnTo>
                          <a:pt x="198" y="420"/>
                        </a:lnTo>
                        <a:lnTo>
                          <a:pt x="201" y="410"/>
                        </a:lnTo>
                        <a:lnTo>
                          <a:pt x="211" y="403"/>
                        </a:lnTo>
                        <a:lnTo>
                          <a:pt x="217" y="410"/>
                        </a:lnTo>
                        <a:lnTo>
                          <a:pt x="229" y="412"/>
                        </a:lnTo>
                        <a:lnTo>
                          <a:pt x="239" y="403"/>
                        </a:lnTo>
                        <a:lnTo>
                          <a:pt x="251" y="398"/>
                        </a:lnTo>
                        <a:lnTo>
                          <a:pt x="234" y="392"/>
                        </a:lnTo>
                        <a:lnTo>
                          <a:pt x="236" y="380"/>
                        </a:lnTo>
                        <a:lnTo>
                          <a:pt x="247" y="375"/>
                        </a:lnTo>
                        <a:lnTo>
                          <a:pt x="237" y="364"/>
                        </a:lnTo>
                        <a:lnTo>
                          <a:pt x="234" y="355"/>
                        </a:lnTo>
                        <a:lnTo>
                          <a:pt x="239" y="345"/>
                        </a:lnTo>
                        <a:lnTo>
                          <a:pt x="247" y="342"/>
                        </a:lnTo>
                        <a:lnTo>
                          <a:pt x="252" y="349"/>
                        </a:lnTo>
                        <a:lnTo>
                          <a:pt x="259" y="347"/>
                        </a:lnTo>
                        <a:lnTo>
                          <a:pt x="254" y="335"/>
                        </a:lnTo>
                        <a:lnTo>
                          <a:pt x="261" y="332"/>
                        </a:lnTo>
                        <a:lnTo>
                          <a:pt x="247" y="319"/>
                        </a:lnTo>
                        <a:lnTo>
                          <a:pt x="249" y="312"/>
                        </a:lnTo>
                        <a:lnTo>
                          <a:pt x="249" y="302"/>
                        </a:lnTo>
                        <a:lnTo>
                          <a:pt x="237" y="299"/>
                        </a:lnTo>
                        <a:lnTo>
                          <a:pt x="229" y="304"/>
                        </a:lnTo>
                        <a:lnTo>
                          <a:pt x="222" y="312"/>
                        </a:lnTo>
                        <a:lnTo>
                          <a:pt x="208" y="307"/>
                        </a:lnTo>
                        <a:lnTo>
                          <a:pt x="203" y="314"/>
                        </a:lnTo>
                        <a:lnTo>
                          <a:pt x="181" y="304"/>
                        </a:lnTo>
                        <a:lnTo>
                          <a:pt x="173" y="305"/>
                        </a:lnTo>
                        <a:lnTo>
                          <a:pt x="168" y="304"/>
                        </a:lnTo>
                        <a:lnTo>
                          <a:pt x="168" y="295"/>
                        </a:lnTo>
                        <a:lnTo>
                          <a:pt x="176" y="290"/>
                        </a:lnTo>
                        <a:lnTo>
                          <a:pt x="176" y="286"/>
                        </a:lnTo>
                        <a:lnTo>
                          <a:pt x="186" y="294"/>
                        </a:lnTo>
                        <a:lnTo>
                          <a:pt x="201" y="289"/>
                        </a:lnTo>
                        <a:lnTo>
                          <a:pt x="198" y="279"/>
                        </a:lnTo>
                        <a:lnTo>
                          <a:pt x="189" y="284"/>
                        </a:lnTo>
                        <a:lnTo>
                          <a:pt x="183" y="286"/>
                        </a:lnTo>
                        <a:lnTo>
                          <a:pt x="178" y="282"/>
                        </a:lnTo>
                        <a:lnTo>
                          <a:pt x="179" y="272"/>
                        </a:lnTo>
                        <a:lnTo>
                          <a:pt x="188" y="279"/>
                        </a:lnTo>
                        <a:lnTo>
                          <a:pt x="188" y="261"/>
                        </a:lnTo>
                        <a:lnTo>
                          <a:pt x="179" y="257"/>
                        </a:lnTo>
                        <a:lnTo>
                          <a:pt x="163" y="256"/>
                        </a:lnTo>
                        <a:lnTo>
                          <a:pt x="159" y="279"/>
                        </a:lnTo>
                        <a:lnTo>
                          <a:pt x="153" y="286"/>
                        </a:lnTo>
                        <a:lnTo>
                          <a:pt x="139" y="286"/>
                        </a:lnTo>
                        <a:lnTo>
                          <a:pt x="131" y="274"/>
                        </a:lnTo>
                        <a:lnTo>
                          <a:pt x="126" y="271"/>
                        </a:lnTo>
                        <a:lnTo>
                          <a:pt x="123" y="266"/>
                        </a:lnTo>
                        <a:lnTo>
                          <a:pt x="119" y="276"/>
                        </a:lnTo>
                        <a:lnTo>
                          <a:pt x="121" y="284"/>
                        </a:lnTo>
                        <a:lnTo>
                          <a:pt x="124" y="295"/>
                        </a:lnTo>
                        <a:lnTo>
                          <a:pt x="141" y="295"/>
                        </a:lnTo>
                        <a:lnTo>
                          <a:pt x="144" y="299"/>
                        </a:lnTo>
                        <a:lnTo>
                          <a:pt x="133" y="315"/>
                        </a:lnTo>
                        <a:lnTo>
                          <a:pt x="126" y="315"/>
                        </a:lnTo>
                        <a:lnTo>
                          <a:pt x="116" y="295"/>
                        </a:lnTo>
                        <a:lnTo>
                          <a:pt x="116" y="307"/>
                        </a:lnTo>
                        <a:lnTo>
                          <a:pt x="116" y="319"/>
                        </a:lnTo>
                        <a:lnTo>
                          <a:pt x="106" y="325"/>
                        </a:lnTo>
                        <a:lnTo>
                          <a:pt x="108" y="335"/>
                        </a:lnTo>
                        <a:lnTo>
                          <a:pt x="123" y="342"/>
                        </a:lnTo>
                        <a:lnTo>
                          <a:pt x="113" y="355"/>
                        </a:lnTo>
                        <a:lnTo>
                          <a:pt x="108" y="364"/>
                        </a:lnTo>
                        <a:lnTo>
                          <a:pt x="104" y="370"/>
                        </a:lnTo>
                        <a:lnTo>
                          <a:pt x="128" y="369"/>
                        </a:lnTo>
                        <a:lnTo>
                          <a:pt x="128" y="379"/>
                        </a:lnTo>
                        <a:lnTo>
                          <a:pt x="124" y="385"/>
                        </a:lnTo>
                        <a:lnTo>
                          <a:pt x="133" y="397"/>
                        </a:lnTo>
                        <a:lnTo>
                          <a:pt x="136" y="397"/>
                        </a:lnTo>
                        <a:lnTo>
                          <a:pt x="138" y="403"/>
                        </a:lnTo>
                        <a:lnTo>
                          <a:pt x="128" y="410"/>
                        </a:lnTo>
                        <a:lnTo>
                          <a:pt x="126" y="423"/>
                        </a:lnTo>
                        <a:lnTo>
                          <a:pt x="126" y="433"/>
                        </a:lnTo>
                        <a:lnTo>
                          <a:pt x="128" y="442"/>
                        </a:lnTo>
                        <a:lnTo>
                          <a:pt x="124" y="452"/>
                        </a:lnTo>
                        <a:lnTo>
                          <a:pt x="131" y="458"/>
                        </a:lnTo>
                        <a:lnTo>
                          <a:pt x="123" y="458"/>
                        </a:lnTo>
                        <a:lnTo>
                          <a:pt x="118" y="470"/>
                        </a:lnTo>
                        <a:lnTo>
                          <a:pt x="103" y="470"/>
                        </a:lnTo>
                        <a:lnTo>
                          <a:pt x="101" y="478"/>
                        </a:lnTo>
                        <a:lnTo>
                          <a:pt x="91" y="475"/>
                        </a:lnTo>
                        <a:lnTo>
                          <a:pt x="80" y="485"/>
                        </a:lnTo>
                        <a:lnTo>
                          <a:pt x="80" y="495"/>
                        </a:lnTo>
                        <a:lnTo>
                          <a:pt x="73" y="498"/>
                        </a:lnTo>
                        <a:lnTo>
                          <a:pt x="75" y="506"/>
                        </a:lnTo>
                        <a:lnTo>
                          <a:pt x="86" y="510"/>
                        </a:lnTo>
                        <a:lnTo>
                          <a:pt x="95" y="508"/>
                        </a:lnTo>
                        <a:lnTo>
                          <a:pt x="99" y="518"/>
                        </a:lnTo>
                        <a:lnTo>
                          <a:pt x="98" y="523"/>
                        </a:lnTo>
                        <a:lnTo>
                          <a:pt x="93" y="518"/>
                        </a:lnTo>
                        <a:lnTo>
                          <a:pt x="83" y="523"/>
                        </a:lnTo>
                        <a:lnTo>
                          <a:pt x="71" y="533"/>
                        </a:lnTo>
                        <a:lnTo>
                          <a:pt x="55" y="535"/>
                        </a:lnTo>
                        <a:lnTo>
                          <a:pt x="50" y="531"/>
                        </a:lnTo>
                        <a:lnTo>
                          <a:pt x="43" y="540"/>
                        </a:lnTo>
                        <a:lnTo>
                          <a:pt x="53" y="558"/>
                        </a:lnTo>
                        <a:lnTo>
                          <a:pt x="66" y="560"/>
                        </a:lnTo>
                        <a:lnTo>
                          <a:pt x="65" y="571"/>
                        </a:lnTo>
                        <a:lnTo>
                          <a:pt x="55" y="580"/>
                        </a:lnTo>
                        <a:lnTo>
                          <a:pt x="50" y="600"/>
                        </a:lnTo>
                        <a:lnTo>
                          <a:pt x="33" y="600"/>
                        </a:lnTo>
                        <a:lnTo>
                          <a:pt x="21" y="610"/>
                        </a:lnTo>
                        <a:lnTo>
                          <a:pt x="5" y="606"/>
                        </a:lnTo>
                        <a:lnTo>
                          <a:pt x="1" y="616"/>
                        </a:lnTo>
                        <a:lnTo>
                          <a:pt x="6" y="618"/>
                        </a:lnTo>
                        <a:lnTo>
                          <a:pt x="10" y="623"/>
                        </a:lnTo>
                        <a:lnTo>
                          <a:pt x="23" y="618"/>
                        </a:lnTo>
                        <a:lnTo>
                          <a:pt x="26" y="624"/>
                        </a:lnTo>
                        <a:lnTo>
                          <a:pt x="35" y="624"/>
                        </a:lnTo>
                        <a:lnTo>
                          <a:pt x="30" y="636"/>
                        </a:lnTo>
                        <a:lnTo>
                          <a:pt x="21" y="641"/>
                        </a:lnTo>
                        <a:lnTo>
                          <a:pt x="15" y="634"/>
                        </a:lnTo>
                        <a:lnTo>
                          <a:pt x="8" y="633"/>
                        </a:lnTo>
                        <a:lnTo>
                          <a:pt x="5" y="643"/>
                        </a:lnTo>
                        <a:lnTo>
                          <a:pt x="5" y="648"/>
                        </a:lnTo>
                        <a:lnTo>
                          <a:pt x="15" y="661"/>
                        </a:lnTo>
                        <a:lnTo>
                          <a:pt x="13" y="673"/>
                        </a:lnTo>
                        <a:lnTo>
                          <a:pt x="13" y="686"/>
                        </a:lnTo>
                        <a:lnTo>
                          <a:pt x="6" y="689"/>
                        </a:lnTo>
                        <a:lnTo>
                          <a:pt x="0" y="691"/>
                        </a:lnTo>
                        <a:lnTo>
                          <a:pt x="0" y="701"/>
                        </a:lnTo>
                        <a:lnTo>
                          <a:pt x="8" y="696"/>
                        </a:lnTo>
                        <a:lnTo>
                          <a:pt x="16" y="699"/>
                        </a:lnTo>
                        <a:lnTo>
                          <a:pt x="23" y="704"/>
                        </a:lnTo>
                        <a:lnTo>
                          <a:pt x="31" y="698"/>
                        </a:lnTo>
                        <a:lnTo>
                          <a:pt x="33" y="694"/>
                        </a:lnTo>
                        <a:lnTo>
                          <a:pt x="41" y="688"/>
                        </a:lnTo>
                        <a:lnTo>
                          <a:pt x="48" y="684"/>
                        </a:lnTo>
                        <a:lnTo>
                          <a:pt x="58" y="684"/>
                        </a:lnTo>
                        <a:lnTo>
                          <a:pt x="56" y="693"/>
                        </a:lnTo>
                        <a:lnTo>
                          <a:pt x="61" y="698"/>
                        </a:lnTo>
                        <a:lnTo>
                          <a:pt x="68" y="699"/>
                        </a:lnTo>
                        <a:lnTo>
                          <a:pt x="65" y="719"/>
                        </a:lnTo>
                        <a:lnTo>
                          <a:pt x="60" y="729"/>
                        </a:lnTo>
                        <a:lnTo>
                          <a:pt x="68" y="737"/>
                        </a:lnTo>
                        <a:lnTo>
                          <a:pt x="91" y="746"/>
                        </a:lnTo>
                        <a:lnTo>
                          <a:pt x="104" y="747"/>
                        </a:lnTo>
                        <a:lnTo>
                          <a:pt x="109" y="744"/>
                        </a:lnTo>
                        <a:lnTo>
                          <a:pt x="124" y="751"/>
                        </a:lnTo>
                        <a:lnTo>
                          <a:pt x="136" y="761"/>
                        </a:lnTo>
                        <a:lnTo>
                          <a:pt x="143" y="774"/>
                        </a:lnTo>
                        <a:lnTo>
                          <a:pt x="171" y="784"/>
                        </a:lnTo>
                        <a:lnTo>
                          <a:pt x="186" y="782"/>
                        </a:lnTo>
                        <a:lnTo>
                          <a:pt x="191" y="777"/>
                        </a:lnTo>
                        <a:lnTo>
                          <a:pt x="201" y="777"/>
                        </a:lnTo>
                        <a:lnTo>
                          <a:pt x="214" y="782"/>
                        </a:lnTo>
                        <a:lnTo>
                          <a:pt x="251" y="782"/>
                        </a:lnTo>
                        <a:lnTo>
                          <a:pt x="262" y="787"/>
                        </a:lnTo>
                        <a:lnTo>
                          <a:pt x="274" y="786"/>
                        </a:lnTo>
                        <a:lnTo>
                          <a:pt x="277" y="801"/>
                        </a:lnTo>
                        <a:lnTo>
                          <a:pt x="272" y="816"/>
                        </a:lnTo>
                        <a:lnTo>
                          <a:pt x="279" y="822"/>
                        </a:lnTo>
                        <a:lnTo>
                          <a:pt x="297" y="829"/>
                        </a:lnTo>
                        <a:lnTo>
                          <a:pt x="316" y="826"/>
                        </a:lnTo>
                        <a:lnTo>
                          <a:pt x="324" y="811"/>
                        </a:lnTo>
                        <a:lnTo>
                          <a:pt x="344" y="814"/>
                        </a:lnTo>
                        <a:lnTo>
                          <a:pt x="349" y="801"/>
                        </a:lnTo>
                        <a:lnTo>
                          <a:pt x="344" y="796"/>
                        </a:lnTo>
                        <a:lnTo>
                          <a:pt x="347" y="789"/>
                        </a:lnTo>
                        <a:lnTo>
                          <a:pt x="352" y="782"/>
                        </a:lnTo>
                        <a:lnTo>
                          <a:pt x="360" y="782"/>
                        </a:lnTo>
                        <a:lnTo>
                          <a:pt x="367" y="771"/>
                        </a:lnTo>
                        <a:lnTo>
                          <a:pt x="367" y="769"/>
                        </a:lnTo>
                        <a:lnTo>
                          <a:pt x="359" y="766"/>
                        </a:lnTo>
                        <a:lnTo>
                          <a:pt x="360" y="759"/>
                        </a:lnTo>
                        <a:lnTo>
                          <a:pt x="370" y="752"/>
                        </a:lnTo>
                        <a:lnTo>
                          <a:pt x="382" y="751"/>
                        </a:lnTo>
                        <a:lnTo>
                          <a:pt x="387" y="754"/>
                        </a:lnTo>
                        <a:lnTo>
                          <a:pt x="399" y="747"/>
                        </a:lnTo>
                        <a:lnTo>
                          <a:pt x="409" y="736"/>
                        </a:lnTo>
                        <a:lnTo>
                          <a:pt x="417" y="737"/>
                        </a:lnTo>
                        <a:lnTo>
                          <a:pt x="420" y="744"/>
                        </a:lnTo>
                        <a:lnTo>
                          <a:pt x="434" y="736"/>
                        </a:lnTo>
                        <a:lnTo>
                          <a:pt x="445" y="736"/>
                        </a:lnTo>
                        <a:lnTo>
                          <a:pt x="457" y="731"/>
                        </a:lnTo>
                        <a:lnTo>
                          <a:pt x="462" y="741"/>
                        </a:lnTo>
                        <a:lnTo>
                          <a:pt x="470" y="751"/>
                        </a:lnTo>
                        <a:lnTo>
                          <a:pt x="470" y="761"/>
                        </a:lnTo>
                        <a:lnTo>
                          <a:pt x="473" y="764"/>
                        </a:lnTo>
                        <a:lnTo>
                          <a:pt x="470" y="769"/>
                        </a:lnTo>
                        <a:lnTo>
                          <a:pt x="462" y="764"/>
                        </a:lnTo>
                        <a:lnTo>
                          <a:pt x="452" y="769"/>
                        </a:lnTo>
                        <a:lnTo>
                          <a:pt x="450" y="779"/>
                        </a:lnTo>
                        <a:lnTo>
                          <a:pt x="458" y="786"/>
                        </a:lnTo>
                        <a:lnTo>
                          <a:pt x="468" y="787"/>
                        </a:lnTo>
                        <a:lnTo>
                          <a:pt x="472" y="789"/>
                        </a:lnTo>
                        <a:lnTo>
                          <a:pt x="480" y="787"/>
                        </a:lnTo>
                        <a:lnTo>
                          <a:pt x="485" y="791"/>
                        </a:lnTo>
                        <a:lnTo>
                          <a:pt x="487" y="794"/>
                        </a:lnTo>
                        <a:lnTo>
                          <a:pt x="497" y="789"/>
                        </a:lnTo>
                        <a:lnTo>
                          <a:pt x="508" y="786"/>
                        </a:lnTo>
                        <a:lnTo>
                          <a:pt x="515" y="789"/>
                        </a:lnTo>
                        <a:lnTo>
                          <a:pt x="523" y="787"/>
                        </a:lnTo>
                        <a:lnTo>
                          <a:pt x="535" y="781"/>
                        </a:lnTo>
                        <a:lnTo>
                          <a:pt x="550" y="774"/>
                        </a:lnTo>
                        <a:lnTo>
                          <a:pt x="563" y="761"/>
                        </a:lnTo>
                        <a:lnTo>
                          <a:pt x="585" y="761"/>
                        </a:lnTo>
                        <a:lnTo>
                          <a:pt x="585" y="769"/>
                        </a:lnTo>
                        <a:lnTo>
                          <a:pt x="590" y="771"/>
                        </a:lnTo>
                        <a:lnTo>
                          <a:pt x="598" y="771"/>
                        </a:lnTo>
                        <a:lnTo>
                          <a:pt x="610" y="777"/>
                        </a:lnTo>
                        <a:lnTo>
                          <a:pt x="635" y="779"/>
                        </a:lnTo>
                        <a:lnTo>
                          <a:pt x="655" y="776"/>
                        </a:lnTo>
                        <a:lnTo>
                          <a:pt x="650" y="769"/>
                        </a:lnTo>
                        <a:lnTo>
                          <a:pt x="653" y="762"/>
                        </a:lnTo>
                        <a:lnTo>
                          <a:pt x="658" y="759"/>
                        </a:lnTo>
                        <a:lnTo>
                          <a:pt x="676" y="759"/>
                        </a:lnTo>
                        <a:lnTo>
                          <a:pt x="683" y="754"/>
                        </a:lnTo>
                        <a:lnTo>
                          <a:pt x="691" y="751"/>
                        </a:lnTo>
                        <a:lnTo>
                          <a:pt x="691" y="742"/>
                        </a:lnTo>
                        <a:lnTo>
                          <a:pt x="704" y="744"/>
                        </a:lnTo>
                        <a:lnTo>
                          <a:pt x="713" y="751"/>
                        </a:lnTo>
                        <a:lnTo>
                          <a:pt x="728" y="751"/>
                        </a:lnTo>
                        <a:lnTo>
                          <a:pt x="734" y="761"/>
                        </a:lnTo>
                        <a:lnTo>
                          <a:pt x="733" y="769"/>
                        </a:lnTo>
                        <a:lnTo>
                          <a:pt x="741" y="772"/>
                        </a:lnTo>
                        <a:lnTo>
                          <a:pt x="751" y="771"/>
                        </a:lnTo>
                        <a:lnTo>
                          <a:pt x="751" y="766"/>
                        </a:lnTo>
                        <a:lnTo>
                          <a:pt x="759" y="762"/>
                        </a:lnTo>
                        <a:lnTo>
                          <a:pt x="768" y="762"/>
                        </a:lnTo>
                        <a:lnTo>
                          <a:pt x="773" y="771"/>
                        </a:lnTo>
                        <a:lnTo>
                          <a:pt x="781" y="774"/>
                        </a:lnTo>
                        <a:lnTo>
                          <a:pt x="789" y="767"/>
                        </a:lnTo>
                        <a:lnTo>
                          <a:pt x="801" y="769"/>
                        </a:lnTo>
                        <a:lnTo>
                          <a:pt x="814" y="761"/>
                        </a:lnTo>
                        <a:lnTo>
                          <a:pt x="826" y="756"/>
                        </a:lnTo>
                        <a:lnTo>
                          <a:pt x="837" y="764"/>
                        </a:lnTo>
                        <a:lnTo>
                          <a:pt x="847" y="777"/>
                        </a:lnTo>
                        <a:lnTo>
                          <a:pt x="854" y="786"/>
                        </a:lnTo>
                        <a:lnTo>
                          <a:pt x="856" y="792"/>
                        </a:lnTo>
                        <a:lnTo>
                          <a:pt x="862" y="789"/>
                        </a:lnTo>
                        <a:lnTo>
                          <a:pt x="871" y="794"/>
                        </a:lnTo>
                        <a:lnTo>
                          <a:pt x="879" y="799"/>
                        </a:lnTo>
                        <a:lnTo>
                          <a:pt x="889" y="799"/>
                        </a:lnTo>
                        <a:lnTo>
                          <a:pt x="895" y="782"/>
                        </a:lnTo>
                        <a:lnTo>
                          <a:pt x="894" y="756"/>
                        </a:lnTo>
                        <a:lnTo>
                          <a:pt x="895" y="741"/>
                        </a:lnTo>
                        <a:lnTo>
                          <a:pt x="907" y="736"/>
                        </a:lnTo>
                        <a:lnTo>
                          <a:pt x="912" y="724"/>
                        </a:lnTo>
                        <a:lnTo>
                          <a:pt x="909" y="709"/>
                        </a:lnTo>
                        <a:lnTo>
                          <a:pt x="915" y="699"/>
                        </a:lnTo>
                        <a:lnTo>
                          <a:pt x="915" y="693"/>
                        </a:lnTo>
                        <a:lnTo>
                          <a:pt x="919" y="686"/>
                        </a:lnTo>
                        <a:lnTo>
                          <a:pt x="925" y="693"/>
                        </a:lnTo>
                        <a:lnTo>
                          <a:pt x="929" y="686"/>
                        </a:lnTo>
                        <a:lnTo>
                          <a:pt x="932" y="673"/>
                        </a:lnTo>
                        <a:lnTo>
                          <a:pt x="939" y="664"/>
                        </a:lnTo>
                        <a:lnTo>
                          <a:pt x="944" y="658"/>
                        </a:lnTo>
                        <a:lnTo>
                          <a:pt x="944" y="644"/>
                        </a:lnTo>
                        <a:lnTo>
                          <a:pt x="950" y="634"/>
                        </a:lnTo>
                        <a:lnTo>
                          <a:pt x="960" y="634"/>
                        </a:lnTo>
                        <a:lnTo>
                          <a:pt x="972" y="631"/>
                        </a:lnTo>
                        <a:lnTo>
                          <a:pt x="975" y="628"/>
                        </a:lnTo>
                        <a:lnTo>
                          <a:pt x="984" y="638"/>
                        </a:lnTo>
                        <a:lnTo>
                          <a:pt x="995" y="631"/>
                        </a:lnTo>
                        <a:lnTo>
                          <a:pt x="1012" y="623"/>
                        </a:lnTo>
                        <a:lnTo>
                          <a:pt x="1018" y="621"/>
                        </a:lnTo>
                        <a:lnTo>
                          <a:pt x="1025" y="600"/>
                        </a:lnTo>
                        <a:lnTo>
                          <a:pt x="1035" y="590"/>
                        </a:lnTo>
                        <a:lnTo>
                          <a:pt x="1032" y="576"/>
                        </a:lnTo>
                        <a:lnTo>
                          <a:pt x="1040" y="575"/>
                        </a:lnTo>
                        <a:lnTo>
                          <a:pt x="1053" y="571"/>
                        </a:lnTo>
                        <a:lnTo>
                          <a:pt x="1055" y="560"/>
                        </a:lnTo>
                        <a:lnTo>
                          <a:pt x="1053" y="555"/>
                        </a:lnTo>
                        <a:lnTo>
                          <a:pt x="1060" y="548"/>
                        </a:lnTo>
                        <a:lnTo>
                          <a:pt x="1063" y="546"/>
                        </a:lnTo>
                        <a:lnTo>
                          <a:pt x="1067" y="550"/>
                        </a:lnTo>
                        <a:lnTo>
                          <a:pt x="1072" y="541"/>
                        </a:lnTo>
                        <a:lnTo>
                          <a:pt x="1077" y="543"/>
                        </a:lnTo>
                        <a:lnTo>
                          <a:pt x="1083" y="538"/>
                        </a:lnTo>
                        <a:lnTo>
                          <a:pt x="1080" y="530"/>
                        </a:lnTo>
                        <a:lnTo>
                          <a:pt x="1082" y="521"/>
                        </a:lnTo>
                        <a:lnTo>
                          <a:pt x="1090" y="515"/>
                        </a:lnTo>
                        <a:lnTo>
                          <a:pt x="1083" y="510"/>
                        </a:lnTo>
                        <a:lnTo>
                          <a:pt x="1073" y="503"/>
                        </a:lnTo>
                        <a:lnTo>
                          <a:pt x="1073" y="503"/>
                        </a:lnTo>
                        <a:lnTo>
                          <a:pt x="1073" y="503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1" name="Freeform 1122"/>
                  <p:cNvSpPr>
                    <a:spLocks/>
                  </p:cNvSpPr>
                  <p:nvPr/>
                </p:nvSpPr>
                <p:spPr bwMode="auto">
                  <a:xfrm>
                    <a:off x="2924620" y="3917731"/>
                    <a:ext cx="1390073" cy="1157357"/>
                  </a:xfrm>
                  <a:custGeom>
                    <a:avLst/>
                    <a:gdLst>
                      <a:gd name="T0" fmla="*/ 742 w 1117"/>
                      <a:gd name="T1" fmla="*/ 405 h 930"/>
                      <a:gd name="T2" fmla="*/ 703 w 1117"/>
                      <a:gd name="T3" fmla="*/ 414 h 930"/>
                      <a:gd name="T4" fmla="*/ 702 w 1117"/>
                      <a:gd name="T5" fmla="*/ 469 h 930"/>
                      <a:gd name="T6" fmla="*/ 665 w 1117"/>
                      <a:gd name="T7" fmla="*/ 525 h 930"/>
                      <a:gd name="T8" fmla="*/ 632 w 1117"/>
                      <a:gd name="T9" fmla="*/ 533 h 930"/>
                      <a:gd name="T10" fmla="*/ 599 w 1117"/>
                      <a:gd name="T11" fmla="*/ 575 h 930"/>
                      <a:gd name="T12" fmla="*/ 562 w 1117"/>
                      <a:gd name="T13" fmla="*/ 608 h 930"/>
                      <a:gd name="T14" fmla="*/ 524 w 1117"/>
                      <a:gd name="T15" fmla="*/ 636 h 930"/>
                      <a:gd name="T16" fmla="*/ 496 w 1117"/>
                      <a:gd name="T17" fmla="*/ 658 h 930"/>
                      <a:gd name="T18" fmla="*/ 472 w 1117"/>
                      <a:gd name="T19" fmla="*/ 681 h 930"/>
                      <a:gd name="T20" fmla="*/ 408 w 1117"/>
                      <a:gd name="T21" fmla="*/ 673 h 930"/>
                      <a:gd name="T22" fmla="*/ 398 w 1117"/>
                      <a:gd name="T23" fmla="*/ 721 h 930"/>
                      <a:gd name="T24" fmla="*/ 346 w 1117"/>
                      <a:gd name="T25" fmla="*/ 738 h 930"/>
                      <a:gd name="T26" fmla="*/ 314 w 1117"/>
                      <a:gd name="T27" fmla="*/ 736 h 930"/>
                      <a:gd name="T28" fmla="*/ 256 w 1117"/>
                      <a:gd name="T29" fmla="*/ 766 h 930"/>
                      <a:gd name="T30" fmla="*/ 220 w 1117"/>
                      <a:gd name="T31" fmla="*/ 786 h 930"/>
                      <a:gd name="T32" fmla="*/ 201 w 1117"/>
                      <a:gd name="T33" fmla="*/ 821 h 930"/>
                      <a:gd name="T34" fmla="*/ 213 w 1117"/>
                      <a:gd name="T35" fmla="*/ 866 h 930"/>
                      <a:gd name="T36" fmla="*/ 157 w 1117"/>
                      <a:gd name="T37" fmla="*/ 930 h 930"/>
                      <a:gd name="T38" fmla="*/ 112 w 1117"/>
                      <a:gd name="T39" fmla="*/ 914 h 930"/>
                      <a:gd name="T40" fmla="*/ 83 w 1117"/>
                      <a:gd name="T41" fmla="*/ 857 h 930"/>
                      <a:gd name="T42" fmla="*/ 67 w 1117"/>
                      <a:gd name="T43" fmla="*/ 778 h 930"/>
                      <a:gd name="T44" fmla="*/ 62 w 1117"/>
                      <a:gd name="T45" fmla="*/ 714 h 930"/>
                      <a:gd name="T46" fmla="*/ 55 w 1117"/>
                      <a:gd name="T47" fmla="*/ 668 h 930"/>
                      <a:gd name="T48" fmla="*/ 47 w 1117"/>
                      <a:gd name="T49" fmla="*/ 630 h 930"/>
                      <a:gd name="T50" fmla="*/ 32 w 1117"/>
                      <a:gd name="T51" fmla="*/ 548 h 930"/>
                      <a:gd name="T52" fmla="*/ 24 w 1117"/>
                      <a:gd name="T53" fmla="*/ 495 h 930"/>
                      <a:gd name="T54" fmla="*/ 25 w 1117"/>
                      <a:gd name="T55" fmla="*/ 445 h 930"/>
                      <a:gd name="T56" fmla="*/ 10 w 1117"/>
                      <a:gd name="T57" fmla="*/ 405 h 930"/>
                      <a:gd name="T58" fmla="*/ 12 w 1117"/>
                      <a:gd name="T59" fmla="*/ 341 h 930"/>
                      <a:gd name="T60" fmla="*/ 2 w 1117"/>
                      <a:gd name="T61" fmla="*/ 297 h 930"/>
                      <a:gd name="T62" fmla="*/ 24 w 1117"/>
                      <a:gd name="T63" fmla="*/ 256 h 930"/>
                      <a:gd name="T64" fmla="*/ 67 w 1117"/>
                      <a:gd name="T65" fmla="*/ 274 h 930"/>
                      <a:gd name="T66" fmla="*/ 117 w 1117"/>
                      <a:gd name="T67" fmla="*/ 211 h 930"/>
                      <a:gd name="T68" fmla="*/ 148 w 1117"/>
                      <a:gd name="T69" fmla="*/ 204 h 930"/>
                      <a:gd name="T70" fmla="*/ 163 w 1117"/>
                      <a:gd name="T71" fmla="*/ 138 h 930"/>
                      <a:gd name="T72" fmla="*/ 180 w 1117"/>
                      <a:gd name="T73" fmla="*/ 96 h 930"/>
                      <a:gd name="T74" fmla="*/ 223 w 1117"/>
                      <a:gd name="T75" fmla="*/ 73 h 930"/>
                      <a:gd name="T76" fmla="*/ 177 w 1117"/>
                      <a:gd name="T77" fmla="*/ 53 h 930"/>
                      <a:gd name="T78" fmla="*/ 233 w 1117"/>
                      <a:gd name="T79" fmla="*/ 12 h 930"/>
                      <a:gd name="T80" fmla="*/ 306 w 1117"/>
                      <a:gd name="T81" fmla="*/ 66 h 930"/>
                      <a:gd name="T82" fmla="*/ 414 w 1117"/>
                      <a:gd name="T83" fmla="*/ 100 h 930"/>
                      <a:gd name="T84" fmla="*/ 524 w 1117"/>
                      <a:gd name="T85" fmla="*/ 131 h 930"/>
                      <a:gd name="T86" fmla="*/ 570 w 1117"/>
                      <a:gd name="T87" fmla="*/ 70 h 930"/>
                      <a:gd name="T88" fmla="*/ 653 w 1117"/>
                      <a:gd name="T89" fmla="*/ 48 h 930"/>
                      <a:gd name="T90" fmla="*/ 667 w 1117"/>
                      <a:gd name="T91" fmla="*/ 106 h 930"/>
                      <a:gd name="T92" fmla="*/ 750 w 1117"/>
                      <a:gd name="T93" fmla="*/ 91 h 930"/>
                      <a:gd name="T94" fmla="*/ 846 w 1117"/>
                      <a:gd name="T95" fmla="*/ 98 h 930"/>
                      <a:gd name="T96" fmla="*/ 913 w 1117"/>
                      <a:gd name="T97" fmla="*/ 70 h 930"/>
                      <a:gd name="T98" fmla="*/ 973 w 1117"/>
                      <a:gd name="T99" fmla="*/ 90 h 930"/>
                      <a:gd name="T100" fmla="*/ 1062 w 1117"/>
                      <a:gd name="T101" fmla="*/ 108 h 930"/>
                      <a:gd name="T102" fmla="*/ 1062 w 1117"/>
                      <a:gd name="T103" fmla="*/ 176 h 930"/>
                      <a:gd name="T104" fmla="*/ 1074 w 1117"/>
                      <a:gd name="T105" fmla="*/ 249 h 930"/>
                      <a:gd name="T106" fmla="*/ 1066 w 1117"/>
                      <a:gd name="T107" fmla="*/ 289 h 930"/>
                      <a:gd name="T108" fmla="*/ 1066 w 1117"/>
                      <a:gd name="T109" fmla="*/ 331 h 930"/>
                      <a:gd name="T110" fmla="*/ 1087 w 1117"/>
                      <a:gd name="T111" fmla="*/ 367 h 930"/>
                      <a:gd name="T112" fmla="*/ 1071 w 1117"/>
                      <a:gd name="T113" fmla="*/ 404 h 930"/>
                      <a:gd name="T114" fmla="*/ 999 w 1117"/>
                      <a:gd name="T115" fmla="*/ 492 h 930"/>
                      <a:gd name="T116" fmla="*/ 991 w 1117"/>
                      <a:gd name="T117" fmla="*/ 412 h 930"/>
                      <a:gd name="T118" fmla="*/ 909 w 1117"/>
                      <a:gd name="T119" fmla="*/ 374 h 930"/>
                      <a:gd name="T120" fmla="*/ 843 w 1117"/>
                      <a:gd name="T121" fmla="*/ 364 h 930"/>
                      <a:gd name="T122" fmla="*/ 765 w 1117"/>
                      <a:gd name="T123" fmla="*/ 332 h 9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117" h="930">
                        <a:moveTo>
                          <a:pt x="765" y="367"/>
                        </a:moveTo>
                        <a:lnTo>
                          <a:pt x="760" y="377"/>
                        </a:lnTo>
                        <a:lnTo>
                          <a:pt x="765" y="384"/>
                        </a:lnTo>
                        <a:lnTo>
                          <a:pt x="763" y="387"/>
                        </a:lnTo>
                        <a:lnTo>
                          <a:pt x="758" y="394"/>
                        </a:lnTo>
                        <a:lnTo>
                          <a:pt x="750" y="395"/>
                        </a:lnTo>
                        <a:lnTo>
                          <a:pt x="743" y="392"/>
                        </a:lnTo>
                        <a:lnTo>
                          <a:pt x="740" y="397"/>
                        </a:lnTo>
                        <a:lnTo>
                          <a:pt x="742" y="405"/>
                        </a:lnTo>
                        <a:lnTo>
                          <a:pt x="747" y="414"/>
                        </a:lnTo>
                        <a:lnTo>
                          <a:pt x="747" y="419"/>
                        </a:lnTo>
                        <a:lnTo>
                          <a:pt x="733" y="420"/>
                        </a:lnTo>
                        <a:lnTo>
                          <a:pt x="728" y="415"/>
                        </a:lnTo>
                        <a:lnTo>
                          <a:pt x="722" y="410"/>
                        </a:lnTo>
                        <a:lnTo>
                          <a:pt x="722" y="407"/>
                        </a:lnTo>
                        <a:lnTo>
                          <a:pt x="710" y="405"/>
                        </a:lnTo>
                        <a:lnTo>
                          <a:pt x="703" y="409"/>
                        </a:lnTo>
                        <a:lnTo>
                          <a:pt x="703" y="414"/>
                        </a:lnTo>
                        <a:lnTo>
                          <a:pt x="710" y="419"/>
                        </a:lnTo>
                        <a:lnTo>
                          <a:pt x="700" y="422"/>
                        </a:lnTo>
                        <a:lnTo>
                          <a:pt x="703" y="429"/>
                        </a:lnTo>
                        <a:lnTo>
                          <a:pt x="703" y="434"/>
                        </a:lnTo>
                        <a:lnTo>
                          <a:pt x="695" y="440"/>
                        </a:lnTo>
                        <a:lnTo>
                          <a:pt x="688" y="444"/>
                        </a:lnTo>
                        <a:lnTo>
                          <a:pt x="690" y="452"/>
                        </a:lnTo>
                        <a:lnTo>
                          <a:pt x="700" y="460"/>
                        </a:lnTo>
                        <a:lnTo>
                          <a:pt x="702" y="469"/>
                        </a:lnTo>
                        <a:lnTo>
                          <a:pt x="703" y="477"/>
                        </a:lnTo>
                        <a:lnTo>
                          <a:pt x="695" y="485"/>
                        </a:lnTo>
                        <a:lnTo>
                          <a:pt x="690" y="498"/>
                        </a:lnTo>
                        <a:lnTo>
                          <a:pt x="690" y="510"/>
                        </a:lnTo>
                        <a:lnTo>
                          <a:pt x="683" y="517"/>
                        </a:lnTo>
                        <a:lnTo>
                          <a:pt x="677" y="515"/>
                        </a:lnTo>
                        <a:lnTo>
                          <a:pt x="670" y="513"/>
                        </a:lnTo>
                        <a:lnTo>
                          <a:pt x="660" y="517"/>
                        </a:lnTo>
                        <a:lnTo>
                          <a:pt x="665" y="525"/>
                        </a:lnTo>
                        <a:lnTo>
                          <a:pt x="658" y="532"/>
                        </a:lnTo>
                        <a:lnTo>
                          <a:pt x="655" y="543"/>
                        </a:lnTo>
                        <a:lnTo>
                          <a:pt x="660" y="550"/>
                        </a:lnTo>
                        <a:lnTo>
                          <a:pt x="650" y="555"/>
                        </a:lnTo>
                        <a:lnTo>
                          <a:pt x="642" y="550"/>
                        </a:lnTo>
                        <a:lnTo>
                          <a:pt x="632" y="552"/>
                        </a:lnTo>
                        <a:lnTo>
                          <a:pt x="638" y="542"/>
                        </a:lnTo>
                        <a:lnTo>
                          <a:pt x="637" y="535"/>
                        </a:lnTo>
                        <a:lnTo>
                          <a:pt x="632" y="533"/>
                        </a:lnTo>
                        <a:lnTo>
                          <a:pt x="624" y="532"/>
                        </a:lnTo>
                        <a:lnTo>
                          <a:pt x="612" y="540"/>
                        </a:lnTo>
                        <a:lnTo>
                          <a:pt x="607" y="545"/>
                        </a:lnTo>
                        <a:lnTo>
                          <a:pt x="604" y="548"/>
                        </a:lnTo>
                        <a:lnTo>
                          <a:pt x="609" y="552"/>
                        </a:lnTo>
                        <a:lnTo>
                          <a:pt x="614" y="555"/>
                        </a:lnTo>
                        <a:lnTo>
                          <a:pt x="605" y="562"/>
                        </a:lnTo>
                        <a:lnTo>
                          <a:pt x="599" y="563"/>
                        </a:lnTo>
                        <a:lnTo>
                          <a:pt x="599" y="575"/>
                        </a:lnTo>
                        <a:lnTo>
                          <a:pt x="587" y="572"/>
                        </a:lnTo>
                        <a:lnTo>
                          <a:pt x="575" y="568"/>
                        </a:lnTo>
                        <a:lnTo>
                          <a:pt x="572" y="572"/>
                        </a:lnTo>
                        <a:lnTo>
                          <a:pt x="569" y="577"/>
                        </a:lnTo>
                        <a:lnTo>
                          <a:pt x="577" y="580"/>
                        </a:lnTo>
                        <a:lnTo>
                          <a:pt x="577" y="590"/>
                        </a:lnTo>
                        <a:lnTo>
                          <a:pt x="567" y="593"/>
                        </a:lnTo>
                        <a:lnTo>
                          <a:pt x="570" y="608"/>
                        </a:lnTo>
                        <a:lnTo>
                          <a:pt x="562" y="608"/>
                        </a:lnTo>
                        <a:lnTo>
                          <a:pt x="554" y="615"/>
                        </a:lnTo>
                        <a:lnTo>
                          <a:pt x="550" y="611"/>
                        </a:lnTo>
                        <a:lnTo>
                          <a:pt x="547" y="608"/>
                        </a:lnTo>
                        <a:lnTo>
                          <a:pt x="547" y="615"/>
                        </a:lnTo>
                        <a:lnTo>
                          <a:pt x="554" y="620"/>
                        </a:lnTo>
                        <a:lnTo>
                          <a:pt x="549" y="630"/>
                        </a:lnTo>
                        <a:lnTo>
                          <a:pt x="540" y="641"/>
                        </a:lnTo>
                        <a:lnTo>
                          <a:pt x="529" y="630"/>
                        </a:lnTo>
                        <a:lnTo>
                          <a:pt x="524" y="636"/>
                        </a:lnTo>
                        <a:lnTo>
                          <a:pt x="521" y="630"/>
                        </a:lnTo>
                        <a:lnTo>
                          <a:pt x="516" y="631"/>
                        </a:lnTo>
                        <a:lnTo>
                          <a:pt x="509" y="636"/>
                        </a:lnTo>
                        <a:lnTo>
                          <a:pt x="509" y="645"/>
                        </a:lnTo>
                        <a:lnTo>
                          <a:pt x="502" y="650"/>
                        </a:lnTo>
                        <a:lnTo>
                          <a:pt x="494" y="650"/>
                        </a:lnTo>
                        <a:lnTo>
                          <a:pt x="487" y="650"/>
                        </a:lnTo>
                        <a:lnTo>
                          <a:pt x="487" y="658"/>
                        </a:lnTo>
                        <a:lnTo>
                          <a:pt x="496" y="658"/>
                        </a:lnTo>
                        <a:lnTo>
                          <a:pt x="486" y="668"/>
                        </a:lnTo>
                        <a:lnTo>
                          <a:pt x="487" y="675"/>
                        </a:lnTo>
                        <a:lnTo>
                          <a:pt x="494" y="676"/>
                        </a:lnTo>
                        <a:lnTo>
                          <a:pt x="496" y="686"/>
                        </a:lnTo>
                        <a:lnTo>
                          <a:pt x="492" y="689"/>
                        </a:lnTo>
                        <a:lnTo>
                          <a:pt x="487" y="686"/>
                        </a:lnTo>
                        <a:lnTo>
                          <a:pt x="481" y="686"/>
                        </a:lnTo>
                        <a:lnTo>
                          <a:pt x="476" y="681"/>
                        </a:lnTo>
                        <a:lnTo>
                          <a:pt x="472" y="681"/>
                        </a:lnTo>
                        <a:lnTo>
                          <a:pt x="466" y="689"/>
                        </a:lnTo>
                        <a:lnTo>
                          <a:pt x="459" y="683"/>
                        </a:lnTo>
                        <a:lnTo>
                          <a:pt x="454" y="688"/>
                        </a:lnTo>
                        <a:lnTo>
                          <a:pt x="449" y="683"/>
                        </a:lnTo>
                        <a:lnTo>
                          <a:pt x="444" y="683"/>
                        </a:lnTo>
                        <a:lnTo>
                          <a:pt x="436" y="689"/>
                        </a:lnTo>
                        <a:lnTo>
                          <a:pt x="424" y="681"/>
                        </a:lnTo>
                        <a:lnTo>
                          <a:pt x="416" y="678"/>
                        </a:lnTo>
                        <a:lnTo>
                          <a:pt x="408" y="673"/>
                        </a:lnTo>
                        <a:lnTo>
                          <a:pt x="399" y="666"/>
                        </a:lnTo>
                        <a:lnTo>
                          <a:pt x="393" y="670"/>
                        </a:lnTo>
                        <a:lnTo>
                          <a:pt x="388" y="683"/>
                        </a:lnTo>
                        <a:lnTo>
                          <a:pt x="389" y="689"/>
                        </a:lnTo>
                        <a:lnTo>
                          <a:pt x="396" y="699"/>
                        </a:lnTo>
                        <a:lnTo>
                          <a:pt x="391" y="706"/>
                        </a:lnTo>
                        <a:lnTo>
                          <a:pt x="388" y="708"/>
                        </a:lnTo>
                        <a:lnTo>
                          <a:pt x="391" y="716"/>
                        </a:lnTo>
                        <a:lnTo>
                          <a:pt x="398" y="721"/>
                        </a:lnTo>
                        <a:lnTo>
                          <a:pt x="393" y="729"/>
                        </a:lnTo>
                        <a:lnTo>
                          <a:pt x="394" y="734"/>
                        </a:lnTo>
                        <a:lnTo>
                          <a:pt x="388" y="739"/>
                        </a:lnTo>
                        <a:lnTo>
                          <a:pt x="383" y="733"/>
                        </a:lnTo>
                        <a:lnTo>
                          <a:pt x="379" y="736"/>
                        </a:lnTo>
                        <a:lnTo>
                          <a:pt x="369" y="741"/>
                        </a:lnTo>
                        <a:lnTo>
                          <a:pt x="364" y="734"/>
                        </a:lnTo>
                        <a:lnTo>
                          <a:pt x="356" y="738"/>
                        </a:lnTo>
                        <a:lnTo>
                          <a:pt x="346" y="738"/>
                        </a:lnTo>
                        <a:lnTo>
                          <a:pt x="341" y="738"/>
                        </a:lnTo>
                        <a:lnTo>
                          <a:pt x="336" y="743"/>
                        </a:lnTo>
                        <a:lnTo>
                          <a:pt x="344" y="748"/>
                        </a:lnTo>
                        <a:lnTo>
                          <a:pt x="339" y="751"/>
                        </a:lnTo>
                        <a:lnTo>
                          <a:pt x="331" y="751"/>
                        </a:lnTo>
                        <a:lnTo>
                          <a:pt x="331" y="756"/>
                        </a:lnTo>
                        <a:lnTo>
                          <a:pt x="326" y="749"/>
                        </a:lnTo>
                        <a:lnTo>
                          <a:pt x="316" y="744"/>
                        </a:lnTo>
                        <a:lnTo>
                          <a:pt x="314" y="736"/>
                        </a:lnTo>
                        <a:lnTo>
                          <a:pt x="306" y="733"/>
                        </a:lnTo>
                        <a:lnTo>
                          <a:pt x="299" y="736"/>
                        </a:lnTo>
                        <a:lnTo>
                          <a:pt x="295" y="738"/>
                        </a:lnTo>
                        <a:lnTo>
                          <a:pt x="295" y="744"/>
                        </a:lnTo>
                        <a:lnTo>
                          <a:pt x="286" y="751"/>
                        </a:lnTo>
                        <a:lnTo>
                          <a:pt x="288" y="763"/>
                        </a:lnTo>
                        <a:lnTo>
                          <a:pt x="283" y="766"/>
                        </a:lnTo>
                        <a:lnTo>
                          <a:pt x="275" y="763"/>
                        </a:lnTo>
                        <a:lnTo>
                          <a:pt x="256" y="766"/>
                        </a:lnTo>
                        <a:lnTo>
                          <a:pt x="253" y="773"/>
                        </a:lnTo>
                        <a:lnTo>
                          <a:pt x="256" y="783"/>
                        </a:lnTo>
                        <a:lnTo>
                          <a:pt x="250" y="788"/>
                        </a:lnTo>
                        <a:lnTo>
                          <a:pt x="241" y="791"/>
                        </a:lnTo>
                        <a:lnTo>
                          <a:pt x="236" y="788"/>
                        </a:lnTo>
                        <a:lnTo>
                          <a:pt x="236" y="781"/>
                        </a:lnTo>
                        <a:lnTo>
                          <a:pt x="228" y="778"/>
                        </a:lnTo>
                        <a:lnTo>
                          <a:pt x="223" y="776"/>
                        </a:lnTo>
                        <a:lnTo>
                          <a:pt x="220" y="786"/>
                        </a:lnTo>
                        <a:lnTo>
                          <a:pt x="211" y="791"/>
                        </a:lnTo>
                        <a:lnTo>
                          <a:pt x="206" y="791"/>
                        </a:lnTo>
                        <a:lnTo>
                          <a:pt x="203" y="796"/>
                        </a:lnTo>
                        <a:lnTo>
                          <a:pt x="195" y="789"/>
                        </a:lnTo>
                        <a:lnTo>
                          <a:pt x="195" y="799"/>
                        </a:lnTo>
                        <a:lnTo>
                          <a:pt x="203" y="801"/>
                        </a:lnTo>
                        <a:lnTo>
                          <a:pt x="203" y="811"/>
                        </a:lnTo>
                        <a:lnTo>
                          <a:pt x="206" y="814"/>
                        </a:lnTo>
                        <a:lnTo>
                          <a:pt x="201" y="821"/>
                        </a:lnTo>
                        <a:lnTo>
                          <a:pt x="203" y="834"/>
                        </a:lnTo>
                        <a:lnTo>
                          <a:pt x="208" y="829"/>
                        </a:lnTo>
                        <a:lnTo>
                          <a:pt x="221" y="837"/>
                        </a:lnTo>
                        <a:lnTo>
                          <a:pt x="226" y="844"/>
                        </a:lnTo>
                        <a:lnTo>
                          <a:pt x="225" y="859"/>
                        </a:lnTo>
                        <a:lnTo>
                          <a:pt x="220" y="861"/>
                        </a:lnTo>
                        <a:lnTo>
                          <a:pt x="211" y="857"/>
                        </a:lnTo>
                        <a:lnTo>
                          <a:pt x="206" y="867"/>
                        </a:lnTo>
                        <a:lnTo>
                          <a:pt x="213" y="866"/>
                        </a:lnTo>
                        <a:lnTo>
                          <a:pt x="220" y="867"/>
                        </a:lnTo>
                        <a:lnTo>
                          <a:pt x="210" y="884"/>
                        </a:lnTo>
                        <a:lnTo>
                          <a:pt x="206" y="901"/>
                        </a:lnTo>
                        <a:lnTo>
                          <a:pt x="198" y="912"/>
                        </a:lnTo>
                        <a:lnTo>
                          <a:pt x="186" y="909"/>
                        </a:lnTo>
                        <a:lnTo>
                          <a:pt x="180" y="904"/>
                        </a:lnTo>
                        <a:lnTo>
                          <a:pt x="172" y="910"/>
                        </a:lnTo>
                        <a:lnTo>
                          <a:pt x="168" y="925"/>
                        </a:lnTo>
                        <a:lnTo>
                          <a:pt x="157" y="930"/>
                        </a:lnTo>
                        <a:lnTo>
                          <a:pt x="148" y="927"/>
                        </a:lnTo>
                        <a:lnTo>
                          <a:pt x="148" y="917"/>
                        </a:lnTo>
                        <a:lnTo>
                          <a:pt x="148" y="914"/>
                        </a:lnTo>
                        <a:lnTo>
                          <a:pt x="142" y="907"/>
                        </a:lnTo>
                        <a:lnTo>
                          <a:pt x="137" y="905"/>
                        </a:lnTo>
                        <a:lnTo>
                          <a:pt x="135" y="901"/>
                        </a:lnTo>
                        <a:lnTo>
                          <a:pt x="130" y="899"/>
                        </a:lnTo>
                        <a:lnTo>
                          <a:pt x="122" y="904"/>
                        </a:lnTo>
                        <a:lnTo>
                          <a:pt x="112" y="914"/>
                        </a:lnTo>
                        <a:lnTo>
                          <a:pt x="108" y="904"/>
                        </a:lnTo>
                        <a:lnTo>
                          <a:pt x="110" y="897"/>
                        </a:lnTo>
                        <a:lnTo>
                          <a:pt x="105" y="891"/>
                        </a:lnTo>
                        <a:lnTo>
                          <a:pt x="103" y="884"/>
                        </a:lnTo>
                        <a:lnTo>
                          <a:pt x="98" y="879"/>
                        </a:lnTo>
                        <a:lnTo>
                          <a:pt x="93" y="876"/>
                        </a:lnTo>
                        <a:lnTo>
                          <a:pt x="88" y="872"/>
                        </a:lnTo>
                        <a:lnTo>
                          <a:pt x="87" y="864"/>
                        </a:lnTo>
                        <a:lnTo>
                          <a:pt x="83" y="857"/>
                        </a:lnTo>
                        <a:lnTo>
                          <a:pt x="87" y="847"/>
                        </a:lnTo>
                        <a:lnTo>
                          <a:pt x="82" y="841"/>
                        </a:lnTo>
                        <a:lnTo>
                          <a:pt x="80" y="829"/>
                        </a:lnTo>
                        <a:lnTo>
                          <a:pt x="72" y="814"/>
                        </a:lnTo>
                        <a:lnTo>
                          <a:pt x="72" y="802"/>
                        </a:lnTo>
                        <a:lnTo>
                          <a:pt x="65" y="793"/>
                        </a:lnTo>
                        <a:lnTo>
                          <a:pt x="67" y="786"/>
                        </a:lnTo>
                        <a:lnTo>
                          <a:pt x="73" y="786"/>
                        </a:lnTo>
                        <a:lnTo>
                          <a:pt x="67" y="778"/>
                        </a:lnTo>
                        <a:lnTo>
                          <a:pt x="72" y="776"/>
                        </a:lnTo>
                        <a:lnTo>
                          <a:pt x="70" y="771"/>
                        </a:lnTo>
                        <a:lnTo>
                          <a:pt x="72" y="768"/>
                        </a:lnTo>
                        <a:lnTo>
                          <a:pt x="67" y="758"/>
                        </a:lnTo>
                        <a:lnTo>
                          <a:pt x="67" y="749"/>
                        </a:lnTo>
                        <a:lnTo>
                          <a:pt x="65" y="736"/>
                        </a:lnTo>
                        <a:lnTo>
                          <a:pt x="65" y="731"/>
                        </a:lnTo>
                        <a:lnTo>
                          <a:pt x="65" y="721"/>
                        </a:lnTo>
                        <a:lnTo>
                          <a:pt x="62" y="714"/>
                        </a:lnTo>
                        <a:lnTo>
                          <a:pt x="67" y="709"/>
                        </a:lnTo>
                        <a:lnTo>
                          <a:pt x="64" y="699"/>
                        </a:lnTo>
                        <a:lnTo>
                          <a:pt x="64" y="694"/>
                        </a:lnTo>
                        <a:lnTo>
                          <a:pt x="59" y="689"/>
                        </a:lnTo>
                        <a:lnTo>
                          <a:pt x="60" y="685"/>
                        </a:lnTo>
                        <a:lnTo>
                          <a:pt x="54" y="676"/>
                        </a:lnTo>
                        <a:lnTo>
                          <a:pt x="65" y="681"/>
                        </a:lnTo>
                        <a:lnTo>
                          <a:pt x="59" y="673"/>
                        </a:lnTo>
                        <a:lnTo>
                          <a:pt x="55" y="668"/>
                        </a:lnTo>
                        <a:lnTo>
                          <a:pt x="50" y="660"/>
                        </a:lnTo>
                        <a:lnTo>
                          <a:pt x="54" y="655"/>
                        </a:lnTo>
                        <a:lnTo>
                          <a:pt x="57" y="646"/>
                        </a:lnTo>
                        <a:lnTo>
                          <a:pt x="50" y="638"/>
                        </a:lnTo>
                        <a:lnTo>
                          <a:pt x="62" y="636"/>
                        </a:lnTo>
                        <a:lnTo>
                          <a:pt x="67" y="635"/>
                        </a:lnTo>
                        <a:lnTo>
                          <a:pt x="62" y="631"/>
                        </a:lnTo>
                        <a:lnTo>
                          <a:pt x="52" y="633"/>
                        </a:lnTo>
                        <a:lnTo>
                          <a:pt x="47" y="630"/>
                        </a:lnTo>
                        <a:lnTo>
                          <a:pt x="49" y="620"/>
                        </a:lnTo>
                        <a:lnTo>
                          <a:pt x="49" y="610"/>
                        </a:lnTo>
                        <a:lnTo>
                          <a:pt x="45" y="601"/>
                        </a:lnTo>
                        <a:lnTo>
                          <a:pt x="45" y="593"/>
                        </a:lnTo>
                        <a:lnTo>
                          <a:pt x="42" y="588"/>
                        </a:lnTo>
                        <a:lnTo>
                          <a:pt x="39" y="581"/>
                        </a:lnTo>
                        <a:lnTo>
                          <a:pt x="40" y="577"/>
                        </a:lnTo>
                        <a:lnTo>
                          <a:pt x="35" y="568"/>
                        </a:lnTo>
                        <a:lnTo>
                          <a:pt x="32" y="548"/>
                        </a:lnTo>
                        <a:lnTo>
                          <a:pt x="29" y="540"/>
                        </a:lnTo>
                        <a:lnTo>
                          <a:pt x="29" y="530"/>
                        </a:lnTo>
                        <a:lnTo>
                          <a:pt x="35" y="540"/>
                        </a:lnTo>
                        <a:lnTo>
                          <a:pt x="35" y="537"/>
                        </a:lnTo>
                        <a:lnTo>
                          <a:pt x="30" y="527"/>
                        </a:lnTo>
                        <a:lnTo>
                          <a:pt x="25" y="522"/>
                        </a:lnTo>
                        <a:lnTo>
                          <a:pt x="25" y="517"/>
                        </a:lnTo>
                        <a:lnTo>
                          <a:pt x="24" y="510"/>
                        </a:lnTo>
                        <a:lnTo>
                          <a:pt x="24" y="495"/>
                        </a:lnTo>
                        <a:lnTo>
                          <a:pt x="30" y="493"/>
                        </a:lnTo>
                        <a:lnTo>
                          <a:pt x="22" y="483"/>
                        </a:lnTo>
                        <a:lnTo>
                          <a:pt x="20" y="470"/>
                        </a:lnTo>
                        <a:lnTo>
                          <a:pt x="22" y="457"/>
                        </a:lnTo>
                        <a:lnTo>
                          <a:pt x="32" y="457"/>
                        </a:lnTo>
                        <a:lnTo>
                          <a:pt x="37" y="467"/>
                        </a:lnTo>
                        <a:lnTo>
                          <a:pt x="39" y="449"/>
                        </a:lnTo>
                        <a:lnTo>
                          <a:pt x="32" y="454"/>
                        </a:lnTo>
                        <a:lnTo>
                          <a:pt x="25" y="445"/>
                        </a:lnTo>
                        <a:lnTo>
                          <a:pt x="30" y="440"/>
                        </a:lnTo>
                        <a:lnTo>
                          <a:pt x="39" y="439"/>
                        </a:lnTo>
                        <a:lnTo>
                          <a:pt x="44" y="429"/>
                        </a:lnTo>
                        <a:lnTo>
                          <a:pt x="40" y="417"/>
                        </a:lnTo>
                        <a:lnTo>
                          <a:pt x="39" y="410"/>
                        </a:lnTo>
                        <a:lnTo>
                          <a:pt x="29" y="415"/>
                        </a:lnTo>
                        <a:lnTo>
                          <a:pt x="19" y="417"/>
                        </a:lnTo>
                        <a:lnTo>
                          <a:pt x="12" y="410"/>
                        </a:lnTo>
                        <a:lnTo>
                          <a:pt x="10" y="405"/>
                        </a:lnTo>
                        <a:lnTo>
                          <a:pt x="10" y="395"/>
                        </a:lnTo>
                        <a:lnTo>
                          <a:pt x="10" y="384"/>
                        </a:lnTo>
                        <a:lnTo>
                          <a:pt x="15" y="375"/>
                        </a:lnTo>
                        <a:lnTo>
                          <a:pt x="12" y="365"/>
                        </a:lnTo>
                        <a:lnTo>
                          <a:pt x="10" y="359"/>
                        </a:lnTo>
                        <a:lnTo>
                          <a:pt x="17" y="352"/>
                        </a:lnTo>
                        <a:lnTo>
                          <a:pt x="24" y="347"/>
                        </a:lnTo>
                        <a:lnTo>
                          <a:pt x="17" y="346"/>
                        </a:lnTo>
                        <a:lnTo>
                          <a:pt x="12" y="341"/>
                        </a:lnTo>
                        <a:lnTo>
                          <a:pt x="12" y="347"/>
                        </a:lnTo>
                        <a:lnTo>
                          <a:pt x="7" y="352"/>
                        </a:lnTo>
                        <a:lnTo>
                          <a:pt x="2" y="344"/>
                        </a:lnTo>
                        <a:lnTo>
                          <a:pt x="5" y="336"/>
                        </a:lnTo>
                        <a:lnTo>
                          <a:pt x="7" y="326"/>
                        </a:lnTo>
                        <a:lnTo>
                          <a:pt x="4" y="321"/>
                        </a:lnTo>
                        <a:lnTo>
                          <a:pt x="4" y="312"/>
                        </a:lnTo>
                        <a:lnTo>
                          <a:pt x="0" y="306"/>
                        </a:lnTo>
                        <a:lnTo>
                          <a:pt x="2" y="297"/>
                        </a:lnTo>
                        <a:lnTo>
                          <a:pt x="2" y="287"/>
                        </a:lnTo>
                        <a:lnTo>
                          <a:pt x="9" y="287"/>
                        </a:lnTo>
                        <a:lnTo>
                          <a:pt x="12" y="282"/>
                        </a:lnTo>
                        <a:lnTo>
                          <a:pt x="7" y="276"/>
                        </a:lnTo>
                        <a:lnTo>
                          <a:pt x="7" y="269"/>
                        </a:lnTo>
                        <a:lnTo>
                          <a:pt x="12" y="264"/>
                        </a:lnTo>
                        <a:lnTo>
                          <a:pt x="14" y="256"/>
                        </a:lnTo>
                        <a:lnTo>
                          <a:pt x="14" y="251"/>
                        </a:lnTo>
                        <a:lnTo>
                          <a:pt x="24" y="256"/>
                        </a:lnTo>
                        <a:lnTo>
                          <a:pt x="35" y="254"/>
                        </a:lnTo>
                        <a:lnTo>
                          <a:pt x="42" y="253"/>
                        </a:lnTo>
                        <a:lnTo>
                          <a:pt x="47" y="257"/>
                        </a:lnTo>
                        <a:lnTo>
                          <a:pt x="40" y="264"/>
                        </a:lnTo>
                        <a:lnTo>
                          <a:pt x="44" y="269"/>
                        </a:lnTo>
                        <a:lnTo>
                          <a:pt x="49" y="267"/>
                        </a:lnTo>
                        <a:lnTo>
                          <a:pt x="54" y="277"/>
                        </a:lnTo>
                        <a:lnTo>
                          <a:pt x="55" y="271"/>
                        </a:lnTo>
                        <a:lnTo>
                          <a:pt x="67" y="274"/>
                        </a:lnTo>
                        <a:lnTo>
                          <a:pt x="75" y="276"/>
                        </a:lnTo>
                        <a:lnTo>
                          <a:pt x="77" y="269"/>
                        </a:lnTo>
                        <a:lnTo>
                          <a:pt x="85" y="261"/>
                        </a:lnTo>
                        <a:lnTo>
                          <a:pt x="93" y="257"/>
                        </a:lnTo>
                        <a:lnTo>
                          <a:pt x="100" y="261"/>
                        </a:lnTo>
                        <a:lnTo>
                          <a:pt x="110" y="254"/>
                        </a:lnTo>
                        <a:lnTo>
                          <a:pt x="107" y="244"/>
                        </a:lnTo>
                        <a:lnTo>
                          <a:pt x="107" y="231"/>
                        </a:lnTo>
                        <a:lnTo>
                          <a:pt x="117" y="211"/>
                        </a:lnTo>
                        <a:lnTo>
                          <a:pt x="112" y="204"/>
                        </a:lnTo>
                        <a:lnTo>
                          <a:pt x="102" y="199"/>
                        </a:lnTo>
                        <a:lnTo>
                          <a:pt x="107" y="189"/>
                        </a:lnTo>
                        <a:lnTo>
                          <a:pt x="112" y="181"/>
                        </a:lnTo>
                        <a:lnTo>
                          <a:pt x="118" y="181"/>
                        </a:lnTo>
                        <a:lnTo>
                          <a:pt x="118" y="189"/>
                        </a:lnTo>
                        <a:lnTo>
                          <a:pt x="135" y="196"/>
                        </a:lnTo>
                        <a:lnTo>
                          <a:pt x="138" y="204"/>
                        </a:lnTo>
                        <a:lnTo>
                          <a:pt x="148" y="204"/>
                        </a:lnTo>
                        <a:lnTo>
                          <a:pt x="155" y="203"/>
                        </a:lnTo>
                        <a:lnTo>
                          <a:pt x="160" y="196"/>
                        </a:lnTo>
                        <a:lnTo>
                          <a:pt x="160" y="189"/>
                        </a:lnTo>
                        <a:lnTo>
                          <a:pt x="170" y="186"/>
                        </a:lnTo>
                        <a:lnTo>
                          <a:pt x="177" y="179"/>
                        </a:lnTo>
                        <a:lnTo>
                          <a:pt x="175" y="163"/>
                        </a:lnTo>
                        <a:lnTo>
                          <a:pt x="173" y="148"/>
                        </a:lnTo>
                        <a:lnTo>
                          <a:pt x="165" y="146"/>
                        </a:lnTo>
                        <a:lnTo>
                          <a:pt x="163" y="138"/>
                        </a:lnTo>
                        <a:lnTo>
                          <a:pt x="160" y="131"/>
                        </a:lnTo>
                        <a:lnTo>
                          <a:pt x="137" y="126"/>
                        </a:lnTo>
                        <a:lnTo>
                          <a:pt x="133" y="118"/>
                        </a:lnTo>
                        <a:lnTo>
                          <a:pt x="148" y="118"/>
                        </a:lnTo>
                        <a:lnTo>
                          <a:pt x="158" y="123"/>
                        </a:lnTo>
                        <a:lnTo>
                          <a:pt x="167" y="111"/>
                        </a:lnTo>
                        <a:lnTo>
                          <a:pt x="170" y="105"/>
                        </a:lnTo>
                        <a:lnTo>
                          <a:pt x="181" y="105"/>
                        </a:lnTo>
                        <a:lnTo>
                          <a:pt x="180" y="96"/>
                        </a:lnTo>
                        <a:lnTo>
                          <a:pt x="185" y="90"/>
                        </a:lnTo>
                        <a:lnTo>
                          <a:pt x="196" y="85"/>
                        </a:lnTo>
                        <a:lnTo>
                          <a:pt x="210" y="83"/>
                        </a:lnTo>
                        <a:lnTo>
                          <a:pt x="223" y="78"/>
                        </a:lnTo>
                        <a:lnTo>
                          <a:pt x="230" y="80"/>
                        </a:lnTo>
                        <a:lnTo>
                          <a:pt x="240" y="78"/>
                        </a:lnTo>
                        <a:lnTo>
                          <a:pt x="238" y="68"/>
                        </a:lnTo>
                        <a:lnTo>
                          <a:pt x="230" y="70"/>
                        </a:lnTo>
                        <a:lnTo>
                          <a:pt x="223" y="73"/>
                        </a:lnTo>
                        <a:lnTo>
                          <a:pt x="215" y="68"/>
                        </a:lnTo>
                        <a:lnTo>
                          <a:pt x="203" y="65"/>
                        </a:lnTo>
                        <a:lnTo>
                          <a:pt x="191" y="70"/>
                        </a:lnTo>
                        <a:lnTo>
                          <a:pt x="183" y="73"/>
                        </a:lnTo>
                        <a:lnTo>
                          <a:pt x="170" y="73"/>
                        </a:lnTo>
                        <a:lnTo>
                          <a:pt x="165" y="66"/>
                        </a:lnTo>
                        <a:lnTo>
                          <a:pt x="165" y="61"/>
                        </a:lnTo>
                        <a:lnTo>
                          <a:pt x="162" y="56"/>
                        </a:lnTo>
                        <a:lnTo>
                          <a:pt x="177" y="53"/>
                        </a:lnTo>
                        <a:lnTo>
                          <a:pt x="175" y="45"/>
                        </a:lnTo>
                        <a:lnTo>
                          <a:pt x="170" y="35"/>
                        </a:lnTo>
                        <a:lnTo>
                          <a:pt x="167" y="30"/>
                        </a:lnTo>
                        <a:lnTo>
                          <a:pt x="175" y="25"/>
                        </a:lnTo>
                        <a:lnTo>
                          <a:pt x="185" y="25"/>
                        </a:lnTo>
                        <a:lnTo>
                          <a:pt x="200" y="17"/>
                        </a:lnTo>
                        <a:lnTo>
                          <a:pt x="208" y="13"/>
                        </a:lnTo>
                        <a:lnTo>
                          <a:pt x="223" y="22"/>
                        </a:lnTo>
                        <a:lnTo>
                          <a:pt x="233" y="12"/>
                        </a:lnTo>
                        <a:lnTo>
                          <a:pt x="248" y="0"/>
                        </a:lnTo>
                        <a:lnTo>
                          <a:pt x="258" y="0"/>
                        </a:lnTo>
                        <a:lnTo>
                          <a:pt x="256" y="12"/>
                        </a:lnTo>
                        <a:lnTo>
                          <a:pt x="268" y="17"/>
                        </a:lnTo>
                        <a:lnTo>
                          <a:pt x="265" y="33"/>
                        </a:lnTo>
                        <a:lnTo>
                          <a:pt x="258" y="48"/>
                        </a:lnTo>
                        <a:lnTo>
                          <a:pt x="266" y="56"/>
                        </a:lnTo>
                        <a:lnTo>
                          <a:pt x="286" y="63"/>
                        </a:lnTo>
                        <a:lnTo>
                          <a:pt x="306" y="66"/>
                        </a:lnTo>
                        <a:lnTo>
                          <a:pt x="311" y="61"/>
                        </a:lnTo>
                        <a:lnTo>
                          <a:pt x="324" y="68"/>
                        </a:lnTo>
                        <a:lnTo>
                          <a:pt x="336" y="80"/>
                        </a:lnTo>
                        <a:lnTo>
                          <a:pt x="343" y="93"/>
                        </a:lnTo>
                        <a:lnTo>
                          <a:pt x="369" y="101"/>
                        </a:lnTo>
                        <a:lnTo>
                          <a:pt x="386" y="100"/>
                        </a:lnTo>
                        <a:lnTo>
                          <a:pt x="391" y="95"/>
                        </a:lnTo>
                        <a:lnTo>
                          <a:pt x="401" y="95"/>
                        </a:lnTo>
                        <a:lnTo>
                          <a:pt x="414" y="100"/>
                        </a:lnTo>
                        <a:lnTo>
                          <a:pt x="451" y="100"/>
                        </a:lnTo>
                        <a:lnTo>
                          <a:pt x="464" y="105"/>
                        </a:lnTo>
                        <a:lnTo>
                          <a:pt x="474" y="105"/>
                        </a:lnTo>
                        <a:lnTo>
                          <a:pt x="477" y="121"/>
                        </a:lnTo>
                        <a:lnTo>
                          <a:pt x="471" y="133"/>
                        </a:lnTo>
                        <a:lnTo>
                          <a:pt x="479" y="141"/>
                        </a:lnTo>
                        <a:lnTo>
                          <a:pt x="496" y="148"/>
                        </a:lnTo>
                        <a:lnTo>
                          <a:pt x="516" y="143"/>
                        </a:lnTo>
                        <a:lnTo>
                          <a:pt x="524" y="131"/>
                        </a:lnTo>
                        <a:lnTo>
                          <a:pt x="544" y="135"/>
                        </a:lnTo>
                        <a:lnTo>
                          <a:pt x="550" y="118"/>
                        </a:lnTo>
                        <a:lnTo>
                          <a:pt x="544" y="116"/>
                        </a:lnTo>
                        <a:lnTo>
                          <a:pt x="554" y="100"/>
                        </a:lnTo>
                        <a:lnTo>
                          <a:pt x="560" y="100"/>
                        </a:lnTo>
                        <a:lnTo>
                          <a:pt x="569" y="91"/>
                        </a:lnTo>
                        <a:lnTo>
                          <a:pt x="559" y="85"/>
                        </a:lnTo>
                        <a:lnTo>
                          <a:pt x="560" y="78"/>
                        </a:lnTo>
                        <a:lnTo>
                          <a:pt x="570" y="70"/>
                        </a:lnTo>
                        <a:lnTo>
                          <a:pt x="584" y="68"/>
                        </a:lnTo>
                        <a:lnTo>
                          <a:pt x="585" y="73"/>
                        </a:lnTo>
                        <a:lnTo>
                          <a:pt x="602" y="65"/>
                        </a:lnTo>
                        <a:lnTo>
                          <a:pt x="607" y="55"/>
                        </a:lnTo>
                        <a:lnTo>
                          <a:pt x="617" y="56"/>
                        </a:lnTo>
                        <a:lnTo>
                          <a:pt x="620" y="63"/>
                        </a:lnTo>
                        <a:lnTo>
                          <a:pt x="634" y="53"/>
                        </a:lnTo>
                        <a:lnTo>
                          <a:pt x="647" y="55"/>
                        </a:lnTo>
                        <a:lnTo>
                          <a:pt x="653" y="48"/>
                        </a:lnTo>
                        <a:lnTo>
                          <a:pt x="672" y="70"/>
                        </a:lnTo>
                        <a:lnTo>
                          <a:pt x="668" y="78"/>
                        </a:lnTo>
                        <a:lnTo>
                          <a:pt x="673" y="85"/>
                        </a:lnTo>
                        <a:lnTo>
                          <a:pt x="670" y="88"/>
                        </a:lnTo>
                        <a:lnTo>
                          <a:pt x="663" y="83"/>
                        </a:lnTo>
                        <a:lnTo>
                          <a:pt x="653" y="88"/>
                        </a:lnTo>
                        <a:lnTo>
                          <a:pt x="650" y="100"/>
                        </a:lnTo>
                        <a:lnTo>
                          <a:pt x="658" y="106"/>
                        </a:lnTo>
                        <a:lnTo>
                          <a:pt x="667" y="106"/>
                        </a:lnTo>
                        <a:lnTo>
                          <a:pt x="672" y="110"/>
                        </a:lnTo>
                        <a:lnTo>
                          <a:pt x="683" y="106"/>
                        </a:lnTo>
                        <a:lnTo>
                          <a:pt x="687" y="113"/>
                        </a:lnTo>
                        <a:lnTo>
                          <a:pt x="695" y="108"/>
                        </a:lnTo>
                        <a:lnTo>
                          <a:pt x="708" y="105"/>
                        </a:lnTo>
                        <a:lnTo>
                          <a:pt x="713" y="110"/>
                        </a:lnTo>
                        <a:lnTo>
                          <a:pt x="728" y="106"/>
                        </a:lnTo>
                        <a:lnTo>
                          <a:pt x="737" y="98"/>
                        </a:lnTo>
                        <a:lnTo>
                          <a:pt x="750" y="91"/>
                        </a:lnTo>
                        <a:lnTo>
                          <a:pt x="765" y="80"/>
                        </a:lnTo>
                        <a:lnTo>
                          <a:pt x="785" y="80"/>
                        </a:lnTo>
                        <a:lnTo>
                          <a:pt x="783" y="86"/>
                        </a:lnTo>
                        <a:lnTo>
                          <a:pt x="788" y="91"/>
                        </a:lnTo>
                        <a:lnTo>
                          <a:pt x="798" y="90"/>
                        </a:lnTo>
                        <a:lnTo>
                          <a:pt x="808" y="95"/>
                        </a:lnTo>
                        <a:lnTo>
                          <a:pt x="820" y="96"/>
                        </a:lnTo>
                        <a:lnTo>
                          <a:pt x="831" y="98"/>
                        </a:lnTo>
                        <a:lnTo>
                          <a:pt x="846" y="98"/>
                        </a:lnTo>
                        <a:lnTo>
                          <a:pt x="856" y="95"/>
                        </a:lnTo>
                        <a:lnTo>
                          <a:pt x="850" y="88"/>
                        </a:lnTo>
                        <a:lnTo>
                          <a:pt x="851" y="81"/>
                        </a:lnTo>
                        <a:lnTo>
                          <a:pt x="858" y="78"/>
                        </a:lnTo>
                        <a:lnTo>
                          <a:pt x="876" y="78"/>
                        </a:lnTo>
                        <a:lnTo>
                          <a:pt x="891" y="68"/>
                        </a:lnTo>
                        <a:lnTo>
                          <a:pt x="891" y="61"/>
                        </a:lnTo>
                        <a:lnTo>
                          <a:pt x="904" y="63"/>
                        </a:lnTo>
                        <a:lnTo>
                          <a:pt x="913" y="70"/>
                        </a:lnTo>
                        <a:lnTo>
                          <a:pt x="929" y="70"/>
                        </a:lnTo>
                        <a:lnTo>
                          <a:pt x="933" y="80"/>
                        </a:lnTo>
                        <a:lnTo>
                          <a:pt x="931" y="88"/>
                        </a:lnTo>
                        <a:lnTo>
                          <a:pt x="939" y="91"/>
                        </a:lnTo>
                        <a:lnTo>
                          <a:pt x="951" y="91"/>
                        </a:lnTo>
                        <a:lnTo>
                          <a:pt x="953" y="85"/>
                        </a:lnTo>
                        <a:lnTo>
                          <a:pt x="959" y="81"/>
                        </a:lnTo>
                        <a:lnTo>
                          <a:pt x="968" y="81"/>
                        </a:lnTo>
                        <a:lnTo>
                          <a:pt x="973" y="90"/>
                        </a:lnTo>
                        <a:lnTo>
                          <a:pt x="981" y="93"/>
                        </a:lnTo>
                        <a:lnTo>
                          <a:pt x="991" y="86"/>
                        </a:lnTo>
                        <a:lnTo>
                          <a:pt x="1001" y="88"/>
                        </a:lnTo>
                        <a:lnTo>
                          <a:pt x="1026" y="73"/>
                        </a:lnTo>
                        <a:lnTo>
                          <a:pt x="1034" y="81"/>
                        </a:lnTo>
                        <a:lnTo>
                          <a:pt x="1047" y="96"/>
                        </a:lnTo>
                        <a:lnTo>
                          <a:pt x="1054" y="106"/>
                        </a:lnTo>
                        <a:lnTo>
                          <a:pt x="1056" y="111"/>
                        </a:lnTo>
                        <a:lnTo>
                          <a:pt x="1062" y="108"/>
                        </a:lnTo>
                        <a:lnTo>
                          <a:pt x="1077" y="120"/>
                        </a:lnTo>
                        <a:lnTo>
                          <a:pt x="1089" y="116"/>
                        </a:lnTo>
                        <a:lnTo>
                          <a:pt x="1087" y="125"/>
                        </a:lnTo>
                        <a:lnTo>
                          <a:pt x="1074" y="135"/>
                        </a:lnTo>
                        <a:lnTo>
                          <a:pt x="1057" y="145"/>
                        </a:lnTo>
                        <a:lnTo>
                          <a:pt x="1057" y="154"/>
                        </a:lnTo>
                        <a:lnTo>
                          <a:pt x="1061" y="161"/>
                        </a:lnTo>
                        <a:lnTo>
                          <a:pt x="1054" y="168"/>
                        </a:lnTo>
                        <a:lnTo>
                          <a:pt x="1062" y="176"/>
                        </a:lnTo>
                        <a:lnTo>
                          <a:pt x="1067" y="174"/>
                        </a:lnTo>
                        <a:lnTo>
                          <a:pt x="1071" y="191"/>
                        </a:lnTo>
                        <a:lnTo>
                          <a:pt x="1072" y="204"/>
                        </a:lnTo>
                        <a:lnTo>
                          <a:pt x="1076" y="213"/>
                        </a:lnTo>
                        <a:lnTo>
                          <a:pt x="1057" y="219"/>
                        </a:lnTo>
                        <a:lnTo>
                          <a:pt x="1062" y="226"/>
                        </a:lnTo>
                        <a:lnTo>
                          <a:pt x="1077" y="224"/>
                        </a:lnTo>
                        <a:lnTo>
                          <a:pt x="1077" y="239"/>
                        </a:lnTo>
                        <a:lnTo>
                          <a:pt x="1074" y="249"/>
                        </a:lnTo>
                        <a:lnTo>
                          <a:pt x="1077" y="261"/>
                        </a:lnTo>
                        <a:lnTo>
                          <a:pt x="1076" y="266"/>
                        </a:lnTo>
                        <a:lnTo>
                          <a:pt x="1066" y="269"/>
                        </a:lnTo>
                        <a:lnTo>
                          <a:pt x="1051" y="271"/>
                        </a:lnTo>
                        <a:lnTo>
                          <a:pt x="1047" y="276"/>
                        </a:lnTo>
                        <a:lnTo>
                          <a:pt x="1052" y="284"/>
                        </a:lnTo>
                        <a:lnTo>
                          <a:pt x="1047" y="291"/>
                        </a:lnTo>
                        <a:lnTo>
                          <a:pt x="1052" y="292"/>
                        </a:lnTo>
                        <a:lnTo>
                          <a:pt x="1066" y="289"/>
                        </a:lnTo>
                        <a:lnTo>
                          <a:pt x="1074" y="297"/>
                        </a:lnTo>
                        <a:lnTo>
                          <a:pt x="1071" y="306"/>
                        </a:lnTo>
                        <a:lnTo>
                          <a:pt x="1069" y="317"/>
                        </a:lnTo>
                        <a:lnTo>
                          <a:pt x="1066" y="324"/>
                        </a:lnTo>
                        <a:lnTo>
                          <a:pt x="1061" y="317"/>
                        </a:lnTo>
                        <a:lnTo>
                          <a:pt x="1051" y="317"/>
                        </a:lnTo>
                        <a:lnTo>
                          <a:pt x="1051" y="327"/>
                        </a:lnTo>
                        <a:lnTo>
                          <a:pt x="1061" y="327"/>
                        </a:lnTo>
                        <a:lnTo>
                          <a:pt x="1066" y="331"/>
                        </a:lnTo>
                        <a:lnTo>
                          <a:pt x="1056" y="336"/>
                        </a:lnTo>
                        <a:lnTo>
                          <a:pt x="1049" y="337"/>
                        </a:lnTo>
                        <a:lnTo>
                          <a:pt x="1051" y="342"/>
                        </a:lnTo>
                        <a:lnTo>
                          <a:pt x="1061" y="342"/>
                        </a:lnTo>
                        <a:lnTo>
                          <a:pt x="1062" y="339"/>
                        </a:lnTo>
                        <a:lnTo>
                          <a:pt x="1069" y="336"/>
                        </a:lnTo>
                        <a:lnTo>
                          <a:pt x="1072" y="346"/>
                        </a:lnTo>
                        <a:lnTo>
                          <a:pt x="1089" y="356"/>
                        </a:lnTo>
                        <a:lnTo>
                          <a:pt x="1087" y="367"/>
                        </a:lnTo>
                        <a:lnTo>
                          <a:pt x="1094" y="367"/>
                        </a:lnTo>
                        <a:lnTo>
                          <a:pt x="1114" y="379"/>
                        </a:lnTo>
                        <a:lnTo>
                          <a:pt x="1117" y="385"/>
                        </a:lnTo>
                        <a:lnTo>
                          <a:pt x="1109" y="394"/>
                        </a:lnTo>
                        <a:lnTo>
                          <a:pt x="1105" y="399"/>
                        </a:lnTo>
                        <a:lnTo>
                          <a:pt x="1114" y="404"/>
                        </a:lnTo>
                        <a:lnTo>
                          <a:pt x="1094" y="415"/>
                        </a:lnTo>
                        <a:lnTo>
                          <a:pt x="1081" y="405"/>
                        </a:lnTo>
                        <a:lnTo>
                          <a:pt x="1071" y="404"/>
                        </a:lnTo>
                        <a:lnTo>
                          <a:pt x="1059" y="410"/>
                        </a:lnTo>
                        <a:lnTo>
                          <a:pt x="1044" y="430"/>
                        </a:lnTo>
                        <a:lnTo>
                          <a:pt x="1032" y="464"/>
                        </a:lnTo>
                        <a:lnTo>
                          <a:pt x="1037" y="475"/>
                        </a:lnTo>
                        <a:lnTo>
                          <a:pt x="1039" y="485"/>
                        </a:lnTo>
                        <a:lnTo>
                          <a:pt x="1029" y="487"/>
                        </a:lnTo>
                        <a:lnTo>
                          <a:pt x="1029" y="495"/>
                        </a:lnTo>
                        <a:lnTo>
                          <a:pt x="1016" y="500"/>
                        </a:lnTo>
                        <a:lnTo>
                          <a:pt x="999" y="492"/>
                        </a:lnTo>
                        <a:lnTo>
                          <a:pt x="992" y="490"/>
                        </a:lnTo>
                        <a:lnTo>
                          <a:pt x="986" y="487"/>
                        </a:lnTo>
                        <a:lnTo>
                          <a:pt x="989" y="480"/>
                        </a:lnTo>
                        <a:lnTo>
                          <a:pt x="989" y="454"/>
                        </a:lnTo>
                        <a:lnTo>
                          <a:pt x="979" y="449"/>
                        </a:lnTo>
                        <a:lnTo>
                          <a:pt x="978" y="439"/>
                        </a:lnTo>
                        <a:lnTo>
                          <a:pt x="989" y="432"/>
                        </a:lnTo>
                        <a:lnTo>
                          <a:pt x="987" y="424"/>
                        </a:lnTo>
                        <a:lnTo>
                          <a:pt x="991" y="412"/>
                        </a:lnTo>
                        <a:lnTo>
                          <a:pt x="991" y="389"/>
                        </a:lnTo>
                        <a:lnTo>
                          <a:pt x="974" y="379"/>
                        </a:lnTo>
                        <a:lnTo>
                          <a:pt x="973" y="374"/>
                        </a:lnTo>
                        <a:lnTo>
                          <a:pt x="956" y="369"/>
                        </a:lnTo>
                        <a:lnTo>
                          <a:pt x="946" y="374"/>
                        </a:lnTo>
                        <a:lnTo>
                          <a:pt x="939" y="382"/>
                        </a:lnTo>
                        <a:lnTo>
                          <a:pt x="934" y="379"/>
                        </a:lnTo>
                        <a:lnTo>
                          <a:pt x="921" y="382"/>
                        </a:lnTo>
                        <a:lnTo>
                          <a:pt x="909" y="374"/>
                        </a:lnTo>
                        <a:lnTo>
                          <a:pt x="901" y="375"/>
                        </a:lnTo>
                        <a:lnTo>
                          <a:pt x="893" y="369"/>
                        </a:lnTo>
                        <a:lnTo>
                          <a:pt x="889" y="380"/>
                        </a:lnTo>
                        <a:lnTo>
                          <a:pt x="889" y="389"/>
                        </a:lnTo>
                        <a:lnTo>
                          <a:pt x="883" y="389"/>
                        </a:lnTo>
                        <a:lnTo>
                          <a:pt x="873" y="382"/>
                        </a:lnTo>
                        <a:lnTo>
                          <a:pt x="863" y="379"/>
                        </a:lnTo>
                        <a:lnTo>
                          <a:pt x="850" y="374"/>
                        </a:lnTo>
                        <a:lnTo>
                          <a:pt x="843" y="364"/>
                        </a:lnTo>
                        <a:lnTo>
                          <a:pt x="835" y="359"/>
                        </a:lnTo>
                        <a:lnTo>
                          <a:pt x="828" y="344"/>
                        </a:lnTo>
                        <a:lnTo>
                          <a:pt x="815" y="342"/>
                        </a:lnTo>
                        <a:lnTo>
                          <a:pt x="801" y="337"/>
                        </a:lnTo>
                        <a:lnTo>
                          <a:pt x="783" y="339"/>
                        </a:lnTo>
                        <a:lnTo>
                          <a:pt x="775" y="327"/>
                        </a:lnTo>
                        <a:lnTo>
                          <a:pt x="766" y="321"/>
                        </a:lnTo>
                        <a:lnTo>
                          <a:pt x="761" y="324"/>
                        </a:lnTo>
                        <a:lnTo>
                          <a:pt x="765" y="332"/>
                        </a:lnTo>
                        <a:lnTo>
                          <a:pt x="768" y="341"/>
                        </a:lnTo>
                        <a:lnTo>
                          <a:pt x="773" y="347"/>
                        </a:lnTo>
                        <a:lnTo>
                          <a:pt x="763" y="352"/>
                        </a:lnTo>
                        <a:lnTo>
                          <a:pt x="760" y="359"/>
                        </a:lnTo>
                        <a:lnTo>
                          <a:pt x="765" y="367"/>
                        </a:lnTo>
                        <a:lnTo>
                          <a:pt x="765" y="367"/>
                        </a:lnTo>
                        <a:lnTo>
                          <a:pt x="765" y="367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2" name="Freeform 1126"/>
                  <p:cNvSpPr>
                    <a:spLocks/>
                  </p:cNvSpPr>
                  <p:nvPr/>
                </p:nvSpPr>
                <p:spPr bwMode="auto">
                  <a:xfrm>
                    <a:off x="3133691" y="4579789"/>
                    <a:ext cx="775305" cy="1232025"/>
                  </a:xfrm>
                  <a:custGeom>
                    <a:avLst/>
                    <a:gdLst>
                      <a:gd name="T0" fmla="*/ 409 w 623"/>
                      <a:gd name="T1" fmla="*/ 423 h 990"/>
                      <a:gd name="T2" fmla="*/ 432 w 623"/>
                      <a:gd name="T3" fmla="*/ 357 h 990"/>
                      <a:gd name="T4" fmla="*/ 487 w 623"/>
                      <a:gd name="T5" fmla="*/ 304 h 990"/>
                      <a:gd name="T6" fmla="*/ 467 w 623"/>
                      <a:gd name="T7" fmla="*/ 287 h 990"/>
                      <a:gd name="T8" fmla="*/ 475 w 623"/>
                      <a:gd name="T9" fmla="*/ 239 h 990"/>
                      <a:gd name="T10" fmla="*/ 461 w 623"/>
                      <a:gd name="T11" fmla="*/ 176 h 990"/>
                      <a:gd name="T12" fmla="*/ 479 w 623"/>
                      <a:gd name="T13" fmla="*/ 131 h 990"/>
                      <a:gd name="T14" fmla="*/ 505 w 623"/>
                      <a:gd name="T15" fmla="*/ 71 h 990"/>
                      <a:gd name="T16" fmla="*/ 482 w 623"/>
                      <a:gd name="T17" fmla="*/ 25 h 990"/>
                      <a:gd name="T18" fmla="*/ 446 w 623"/>
                      <a:gd name="T19" fmla="*/ 23 h 990"/>
                      <a:gd name="T20" fmla="*/ 409 w 623"/>
                      <a:gd name="T21" fmla="*/ 48 h 990"/>
                      <a:gd name="T22" fmla="*/ 384 w 623"/>
                      <a:gd name="T23" fmla="*/ 88 h 990"/>
                      <a:gd name="T24" fmla="*/ 333 w 623"/>
                      <a:gd name="T25" fmla="*/ 119 h 990"/>
                      <a:gd name="T26" fmla="*/ 318 w 623"/>
                      <a:gd name="T27" fmla="*/ 154 h 990"/>
                      <a:gd name="T28" fmla="*/ 276 w 623"/>
                      <a:gd name="T29" fmla="*/ 151 h 990"/>
                      <a:gd name="T30" fmla="*/ 228 w 623"/>
                      <a:gd name="T31" fmla="*/ 171 h 990"/>
                      <a:gd name="T32" fmla="*/ 211 w 623"/>
                      <a:gd name="T33" fmla="*/ 204 h 990"/>
                      <a:gd name="T34" fmla="*/ 171 w 623"/>
                      <a:gd name="T35" fmla="*/ 221 h 990"/>
                      <a:gd name="T36" fmla="*/ 125 w 623"/>
                      <a:gd name="T37" fmla="*/ 204 h 990"/>
                      <a:gd name="T38" fmla="*/ 88 w 623"/>
                      <a:gd name="T39" fmla="*/ 254 h 990"/>
                      <a:gd name="T40" fmla="*/ 45 w 623"/>
                      <a:gd name="T41" fmla="*/ 259 h 990"/>
                      <a:gd name="T42" fmla="*/ 32 w 623"/>
                      <a:gd name="T43" fmla="*/ 289 h 990"/>
                      <a:gd name="T44" fmla="*/ 38 w 623"/>
                      <a:gd name="T45" fmla="*/ 335 h 990"/>
                      <a:gd name="T46" fmla="*/ 2 w 623"/>
                      <a:gd name="T47" fmla="*/ 380 h 990"/>
                      <a:gd name="T48" fmla="*/ 20 w 623"/>
                      <a:gd name="T49" fmla="*/ 430 h 990"/>
                      <a:gd name="T50" fmla="*/ 20 w 623"/>
                      <a:gd name="T51" fmla="*/ 470 h 990"/>
                      <a:gd name="T52" fmla="*/ 9 w 623"/>
                      <a:gd name="T53" fmla="*/ 508 h 990"/>
                      <a:gd name="T54" fmla="*/ 27 w 623"/>
                      <a:gd name="T55" fmla="*/ 558 h 990"/>
                      <a:gd name="T56" fmla="*/ 38 w 623"/>
                      <a:gd name="T57" fmla="*/ 585 h 990"/>
                      <a:gd name="T58" fmla="*/ 53 w 623"/>
                      <a:gd name="T59" fmla="*/ 629 h 990"/>
                      <a:gd name="T60" fmla="*/ 77 w 623"/>
                      <a:gd name="T61" fmla="*/ 684 h 990"/>
                      <a:gd name="T62" fmla="*/ 82 w 623"/>
                      <a:gd name="T63" fmla="*/ 726 h 990"/>
                      <a:gd name="T64" fmla="*/ 112 w 623"/>
                      <a:gd name="T65" fmla="*/ 820 h 990"/>
                      <a:gd name="T66" fmla="*/ 145 w 623"/>
                      <a:gd name="T67" fmla="*/ 845 h 990"/>
                      <a:gd name="T68" fmla="*/ 171 w 623"/>
                      <a:gd name="T69" fmla="*/ 855 h 990"/>
                      <a:gd name="T70" fmla="*/ 205 w 623"/>
                      <a:gd name="T71" fmla="*/ 912 h 990"/>
                      <a:gd name="T72" fmla="*/ 268 w 623"/>
                      <a:gd name="T73" fmla="*/ 950 h 990"/>
                      <a:gd name="T74" fmla="*/ 324 w 623"/>
                      <a:gd name="T75" fmla="*/ 977 h 990"/>
                      <a:gd name="T76" fmla="*/ 381 w 623"/>
                      <a:gd name="T77" fmla="*/ 965 h 990"/>
                      <a:gd name="T78" fmla="*/ 441 w 623"/>
                      <a:gd name="T79" fmla="*/ 970 h 990"/>
                      <a:gd name="T80" fmla="*/ 490 w 623"/>
                      <a:gd name="T81" fmla="*/ 933 h 990"/>
                      <a:gd name="T82" fmla="*/ 461 w 623"/>
                      <a:gd name="T83" fmla="*/ 899 h 990"/>
                      <a:gd name="T84" fmla="*/ 489 w 623"/>
                      <a:gd name="T85" fmla="*/ 835 h 990"/>
                      <a:gd name="T86" fmla="*/ 542 w 623"/>
                      <a:gd name="T87" fmla="*/ 815 h 990"/>
                      <a:gd name="T88" fmla="*/ 610 w 623"/>
                      <a:gd name="T89" fmla="*/ 809 h 990"/>
                      <a:gd name="T90" fmla="*/ 623 w 623"/>
                      <a:gd name="T91" fmla="*/ 751 h 990"/>
                      <a:gd name="T92" fmla="*/ 570 w 623"/>
                      <a:gd name="T93" fmla="*/ 702 h 990"/>
                      <a:gd name="T94" fmla="*/ 539 w 623"/>
                      <a:gd name="T95" fmla="*/ 671 h 990"/>
                      <a:gd name="T96" fmla="*/ 510 w 623"/>
                      <a:gd name="T97" fmla="*/ 669 h 990"/>
                      <a:gd name="T98" fmla="*/ 457 w 623"/>
                      <a:gd name="T99" fmla="*/ 673 h 990"/>
                      <a:gd name="T100" fmla="*/ 451 w 623"/>
                      <a:gd name="T101" fmla="*/ 658 h 990"/>
                      <a:gd name="T102" fmla="*/ 417 w 623"/>
                      <a:gd name="T103" fmla="*/ 679 h 990"/>
                      <a:gd name="T104" fmla="*/ 389 w 623"/>
                      <a:gd name="T105" fmla="*/ 641 h 990"/>
                      <a:gd name="T106" fmla="*/ 414 w 623"/>
                      <a:gd name="T107" fmla="*/ 639 h 990"/>
                      <a:gd name="T108" fmla="*/ 477 w 623"/>
                      <a:gd name="T109" fmla="*/ 618 h 990"/>
                      <a:gd name="T110" fmla="*/ 452 w 623"/>
                      <a:gd name="T111" fmla="*/ 608 h 990"/>
                      <a:gd name="T112" fmla="*/ 392 w 623"/>
                      <a:gd name="T113" fmla="*/ 606 h 990"/>
                      <a:gd name="T114" fmla="*/ 371 w 623"/>
                      <a:gd name="T115" fmla="*/ 561 h 990"/>
                      <a:gd name="T116" fmla="*/ 367 w 623"/>
                      <a:gd name="T117" fmla="*/ 503 h 990"/>
                      <a:gd name="T118" fmla="*/ 419 w 623"/>
                      <a:gd name="T119" fmla="*/ 498 h 9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23" h="990">
                        <a:moveTo>
                          <a:pt x="424" y="481"/>
                        </a:moveTo>
                        <a:lnTo>
                          <a:pt x="424" y="468"/>
                        </a:lnTo>
                        <a:lnTo>
                          <a:pt x="424" y="458"/>
                        </a:lnTo>
                        <a:lnTo>
                          <a:pt x="412" y="452"/>
                        </a:lnTo>
                        <a:lnTo>
                          <a:pt x="407" y="438"/>
                        </a:lnTo>
                        <a:lnTo>
                          <a:pt x="399" y="428"/>
                        </a:lnTo>
                        <a:lnTo>
                          <a:pt x="401" y="422"/>
                        </a:lnTo>
                        <a:lnTo>
                          <a:pt x="409" y="423"/>
                        </a:lnTo>
                        <a:lnTo>
                          <a:pt x="409" y="410"/>
                        </a:lnTo>
                        <a:lnTo>
                          <a:pt x="412" y="402"/>
                        </a:lnTo>
                        <a:lnTo>
                          <a:pt x="421" y="403"/>
                        </a:lnTo>
                        <a:lnTo>
                          <a:pt x="411" y="388"/>
                        </a:lnTo>
                        <a:lnTo>
                          <a:pt x="411" y="377"/>
                        </a:lnTo>
                        <a:lnTo>
                          <a:pt x="422" y="370"/>
                        </a:lnTo>
                        <a:lnTo>
                          <a:pt x="416" y="362"/>
                        </a:lnTo>
                        <a:lnTo>
                          <a:pt x="432" y="357"/>
                        </a:lnTo>
                        <a:lnTo>
                          <a:pt x="479" y="362"/>
                        </a:lnTo>
                        <a:lnTo>
                          <a:pt x="472" y="355"/>
                        </a:lnTo>
                        <a:lnTo>
                          <a:pt x="479" y="345"/>
                        </a:lnTo>
                        <a:lnTo>
                          <a:pt x="475" y="337"/>
                        </a:lnTo>
                        <a:lnTo>
                          <a:pt x="477" y="325"/>
                        </a:lnTo>
                        <a:lnTo>
                          <a:pt x="484" y="315"/>
                        </a:lnTo>
                        <a:lnTo>
                          <a:pt x="492" y="314"/>
                        </a:lnTo>
                        <a:lnTo>
                          <a:pt x="487" y="304"/>
                        </a:lnTo>
                        <a:lnTo>
                          <a:pt x="477" y="300"/>
                        </a:lnTo>
                        <a:lnTo>
                          <a:pt x="470" y="304"/>
                        </a:lnTo>
                        <a:lnTo>
                          <a:pt x="457" y="305"/>
                        </a:lnTo>
                        <a:lnTo>
                          <a:pt x="457" y="295"/>
                        </a:lnTo>
                        <a:lnTo>
                          <a:pt x="466" y="295"/>
                        </a:lnTo>
                        <a:lnTo>
                          <a:pt x="470" y="295"/>
                        </a:lnTo>
                        <a:lnTo>
                          <a:pt x="466" y="294"/>
                        </a:lnTo>
                        <a:lnTo>
                          <a:pt x="467" y="287"/>
                        </a:lnTo>
                        <a:lnTo>
                          <a:pt x="482" y="280"/>
                        </a:lnTo>
                        <a:lnTo>
                          <a:pt x="479" y="270"/>
                        </a:lnTo>
                        <a:lnTo>
                          <a:pt x="475" y="264"/>
                        </a:lnTo>
                        <a:lnTo>
                          <a:pt x="464" y="259"/>
                        </a:lnTo>
                        <a:lnTo>
                          <a:pt x="474" y="257"/>
                        </a:lnTo>
                        <a:lnTo>
                          <a:pt x="475" y="252"/>
                        </a:lnTo>
                        <a:lnTo>
                          <a:pt x="467" y="246"/>
                        </a:lnTo>
                        <a:lnTo>
                          <a:pt x="475" y="239"/>
                        </a:lnTo>
                        <a:lnTo>
                          <a:pt x="472" y="224"/>
                        </a:lnTo>
                        <a:lnTo>
                          <a:pt x="474" y="216"/>
                        </a:lnTo>
                        <a:lnTo>
                          <a:pt x="475" y="209"/>
                        </a:lnTo>
                        <a:lnTo>
                          <a:pt x="470" y="202"/>
                        </a:lnTo>
                        <a:lnTo>
                          <a:pt x="477" y="199"/>
                        </a:lnTo>
                        <a:lnTo>
                          <a:pt x="472" y="192"/>
                        </a:lnTo>
                        <a:lnTo>
                          <a:pt x="461" y="189"/>
                        </a:lnTo>
                        <a:lnTo>
                          <a:pt x="461" y="176"/>
                        </a:lnTo>
                        <a:lnTo>
                          <a:pt x="474" y="169"/>
                        </a:lnTo>
                        <a:lnTo>
                          <a:pt x="479" y="154"/>
                        </a:lnTo>
                        <a:lnTo>
                          <a:pt x="490" y="148"/>
                        </a:lnTo>
                        <a:lnTo>
                          <a:pt x="507" y="138"/>
                        </a:lnTo>
                        <a:lnTo>
                          <a:pt x="499" y="134"/>
                        </a:lnTo>
                        <a:lnTo>
                          <a:pt x="494" y="128"/>
                        </a:lnTo>
                        <a:lnTo>
                          <a:pt x="485" y="131"/>
                        </a:lnTo>
                        <a:lnTo>
                          <a:pt x="479" y="131"/>
                        </a:lnTo>
                        <a:lnTo>
                          <a:pt x="472" y="128"/>
                        </a:lnTo>
                        <a:lnTo>
                          <a:pt x="472" y="119"/>
                        </a:lnTo>
                        <a:lnTo>
                          <a:pt x="477" y="108"/>
                        </a:lnTo>
                        <a:lnTo>
                          <a:pt x="489" y="106"/>
                        </a:lnTo>
                        <a:lnTo>
                          <a:pt x="484" y="98"/>
                        </a:lnTo>
                        <a:lnTo>
                          <a:pt x="484" y="93"/>
                        </a:lnTo>
                        <a:lnTo>
                          <a:pt x="494" y="86"/>
                        </a:lnTo>
                        <a:lnTo>
                          <a:pt x="505" y="71"/>
                        </a:lnTo>
                        <a:lnTo>
                          <a:pt x="500" y="64"/>
                        </a:lnTo>
                        <a:lnTo>
                          <a:pt x="492" y="68"/>
                        </a:lnTo>
                        <a:lnTo>
                          <a:pt x="484" y="64"/>
                        </a:lnTo>
                        <a:lnTo>
                          <a:pt x="497" y="46"/>
                        </a:lnTo>
                        <a:lnTo>
                          <a:pt x="492" y="33"/>
                        </a:lnTo>
                        <a:lnTo>
                          <a:pt x="495" y="25"/>
                        </a:lnTo>
                        <a:lnTo>
                          <a:pt x="490" y="18"/>
                        </a:lnTo>
                        <a:lnTo>
                          <a:pt x="482" y="25"/>
                        </a:lnTo>
                        <a:lnTo>
                          <a:pt x="472" y="18"/>
                        </a:lnTo>
                        <a:lnTo>
                          <a:pt x="461" y="20"/>
                        </a:lnTo>
                        <a:lnTo>
                          <a:pt x="470" y="10"/>
                        </a:lnTo>
                        <a:lnTo>
                          <a:pt x="469" y="1"/>
                        </a:lnTo>
                        <a:lnTo>
                          <a:pt x="454" y="0"/>
                        </a:lnTo>
                        <a:lnTo>
                          <a:pt x="442" y="8"/>
                        </a:lnTo>
                        <a:lnTo>
                          <a:pt x="434" y="16"/>
                        </a:lnTo>
                        <a:lnTo>
                          <a:pt x="446" y="23"/>
                        </a:lnTo>
                        <a:lnTo>
                          <a:pt x="437" y="30"/>
                        </a:lnTo>
                        <a:lnTo>
                          <a:pt x="431" y="30"/>
                        </a:lnTo>
                        <a:lnTo>
                          <a:pt x="429" y="45"/>
                        </a:lnTo>
                        <a:lnTo>
                          <a:pt x="421" y="40"/>
                        </a:lnTo>
                        <a:lnTo>
                          <a:pt x="411" y="38"/>
                        </a:lnTo>
                        <a:lnTo>
                          <a:pt x="406" y="35"/>
                        </a:lnTo>
                        <a:lnTo>
                          <a:pt x="401" y="45"/>
                        </a:lnTo>
                        <a:lnTo>
                          <a:pt x="409" y="48"/>
                        </a:lnTo>
                        <a:lnTo>
                          <a:pt x="409" y="58"/>
                        </a:lnTo>
                        <a:lnTo>
                          <a:pt x="399" y="61"/>
                        </a:lnTo>
                        <a:lnTo>
                          <a:pt x="401" y="76"/>
                        </a:lnTo>
                        <a:lnTo>
                          <a:pt x="392" y="76"/>
                        </a:lnTo>
                        <a:lnTo>
                          <a:pt x="386" y="84"/>
                        </a:lnTo>
                        <a:lnTo>
                          <a:pt x="377" y="74"/>
                        </a:lnTo>
                        <a:lnTo>
                          <a:pt x="377" y="84"/>
                        </a:lnTo>
                        <a:lnTo>
                          <a:pt x="384" y="88"/>
                        </a:lnTo>
                        <a:lnTo>
                          <a:pt x="372" y="111"/>
                        </a:lnTo>
                        <a:lnTo>
                          <a:pt x="361" y="98"/>
                        </a:lnTo>
                        <a:lnTo>
                          <a:pt x="353" y="104"/>
                        </a:lnTo>
                        <a:lnTo>
                          <a:pt x="353" y="96"/>
                        </a:lnTo>
                        <a:lnTo>
                          <a:pt x="346" y="99"/>
                        </a:lnTo>
                        <a:lnTo>
                          <a:pt x="339" y="106"/>
                        </a:lnTo>
                        <a:lnTo>
                          <a:pt x="341" y="113"/>
                        </a:lnTo>
                        <a:lnTo>
                          <a:pt x="333" y="119"/>
                        </a:lnTo>
                        <a:lnTo>
                          <a:pt x="318" y="118"/>
                        </a:lnTo>
                        <a:lnTo>
                          <a:pt x="319" y="128"/>
                        </a:lnTo>
                        <a:lnTo>
                          <a:pt x="328" y="126"/>
                        </a:lnTo>
                        <a:lnTo>
                          <a:pt x="316" y="136"/>
                        </a:lnTo>
                        <a:lnTo>
                          <a:pt x="318" y="144"/>
                        </a:lnTo>
                        <a:lnTo>
                          <a:pt x="326" y="143"/>
                        </a:lnTo>
                        <a:lnTo>
                          <a:pt x="328" y="156"/>
                        </a:lnTo>
                        <a:lnTo>
                          <a:pt x="318" y="154"/>
                        </a:lnTo>
                        <a:lnTo>
                          <a:pt x="311" y="154"/>
                        </a:lnTo>
                        <a:lnTo>
                          <a:pt x="308" y="149"/>
                        </a:lnTo>
                        <a:lnTo>
                          <a:pt x="301" y="149"/>
                        </a:lnTo>
                        <a:lnTo>
                          <a:pt x="298" y="157"/>
                        </a:lnTo>
                        <a:lnTo>
                          <a:pt x="289" y="151"/>
                        </a:lnTo>
                        <a:lnTo>
                          <a:pt x="284" y="156"/>
                        </a:lnTo>
                        <a:lnTo>
                          <a:pt x="281" y="151"/>
                        </a:lnTo>
                        <a:lnTo>
                          <a:pt x="276" y="151"/>
                        </a:lnTo>
                        <a:lnTo>
                          <a:pt x="268" y="157"/>
                        </a:lnTo>
                        <a:lnTo>
                          <a:pt x="258" y="149"/>
                        </a:lnTo>
                        <a:lnTo>
                          <a:pt x="248" y="146"/>
                        </a:lnTo>
                        <a:lnTo>
                          <a:pt x="235" y="138"/>
                        </a:lnTo>
                        <a:lnTo>
                          <a:pt x="230" y="133"/>
                        </a:lnTo>
                        <a:lnTo>
                          <a:pt x="223" y="138"/>
                        </a:lnTo>
                        <a:lnTo>
                          <a:pt x="218" y="153"/>
                        </a:lnTo>
                        <a:lnTo>
                          <a:pt x="228" y="171"/>
                        </a:lnTo>
                        <a:lnTo>
                          <a:pt x="220" y="174"/>
                        </a:lnTo>
                        <a:lnTo>
                          <a:pt x="223" y="186"/>
                        </a:lnTo>
                        <a:lnTo>
                          <a:pt x="230" y="189"/>
                        </a:lnTo>
                        <a:lnTo>
                          <a:pt x="223" y="197"/>
                        </a:lnTo>
                        <a:lnTo>
                          <a:pt x="226" y="202"/>
                        </a:lnTo>
                        <a:lnTo>
                          <a:pt x="220" y="207"/>
                        </a:lnTo>
                        <a:lnTo>
                          <a:pt x="215" y="199"/>
                        </a:lnTo>
                        <a:lnTo>
                          <a:pt x="211" y="204"/>
                        </a:lnTo>
                        <a:lnTo>
                          <a:pt x="201" y="209"/>
                        </a:lnTo>
                        <a:lnTo>
                          <a:pt x="195" y="202"/>
                        </a:lnTo>
                        <a:lnTo>
                          <a:pt x="190" y="206"/>
                        </a:lnTo>
                        <a:lnTo>
                          <a:pt x="180" y="206"/>
                        </a:lnTo>
                        <a:lnTo>
                          <a:pt x="170" y="206"/>
                        </a:lnTo>
                        <a:lnTo>
                          <a:pt x="166" y="211"/>
                        </a:lnTo>
                        <a:lnTo>
                          <a:pt x="176" y="216"/>
                        </a:lnTo>
                        <a:lnTo>
                          <a:pt x="171" y="221"/>
                        </a:lnTo>
                        <a:lnTo>
                          <a:pt x="165" y="221"/>
                        </a:lnTo>
                        <a:lnTo>
                          <a:pt x="165" y="226"/>
                        </a:lnTo>
                        <a:lnTo>
                          <a:pt x="156" y="216"/>
                        </a:lnTo>
                        <a:lnTo>
                          <a:pt x="148" y="214"/>
                        </a:lnTo>
                        <a:lnTo>
                          <a:pt x="145" y="204"/>
                        </a:lnTo>
                        <a:lnTo>
                          <a:pt x="138" y="199"/>
                        </a:lnTo>
                        <a:lnTo>
                          <a:pt x="133" y="204"/>
                        </a:lnTo>
                        <a:lnTo>
                          <a:pt x="125" y="204"/>
                        </a:lnTo>
                        <a:lnTo>
                          <a:pt x="127" y="214"/>
                        </a:lnTo>
                        <a:lnTo>
                          <a:pt x="118" y="221"/>
                        </a:lnTo>
                        <a:lnTo>
                          <a:pt x="120" y="231"/>
                        </a:lnTo>
                        <a:lnTo>
                          <a:pt x="113" y="234"/>
                        </a:lnTo>
                        <a:lnTo>
                          <a:pt x="107" y="231"/>
                        </a:lnTo>
                        <a:lnTo>
                          <a:pt x="88" y="234"/>
                        </a:lnTo>
                        <a:lnTo>
                          <a:pt x="87" y="242"/>
                        </a:lnTo>
                        <a:lnTo>
                          <a:pt x="88" y="254"/>
                        </a:lnTo>
                        <a:lnTo>
                          <a:pt x="78" y="257"/>
                        </a:lnTo>
                        <a:lnTo>
                          <a:pt x="72" y="261"/>
                        </a:lnTo>
                        <a:lnTo>
                          <a:pt x="67" y="257"/>
                        </a:lnTo>
                        <a:lnTo>
                          <a:pt x="68" y="246"/>
                        </a:lnTo>
                        <a:lnTo>
                          <a:pt x="63" y="246"/>
                        </a:lnTo>
                        <a:lnTo>
                          <a:pt x="53" y="244"/>
                        </a:lnTo>
                        <a:lnTo>
                          <a:pt x="52" y="254"/>
                        </a:lnTo>
                        <a:lnTo>
                          <a:pt x="45" y="259"/>
                        </a:lnTo>
                        <a:lnTo>
                          <a:pt x="37" y="259"/>
                        </a:lnTo>
                        <a:lnTo>
                          <a:pt x="35" y="264"/>
                        </a:lnTo>
                        <a:lnTo>
                          <a:pt x="25" y="257"/>
                        </a:lnTo>
                        <a:lnTo>
                          <a:pt x="25" y="267"/>
                        </a:lnTo>
                        <a:lnTo>
                          <a:pt x="35" y="269"/>
                        </a:lnTo>
                        <a:lnTo>
                          <a:pt x="33" y="279"/>
                        </a:lnTo>
                        <a:lnTo>
                          <a:pt x="38" y="284"/>
                        </a:lnTo>
                        <a:lnTo>
                          <a:pt x="32" y="289"/>
                        </a:lnTo>
                        <a:lnTo>
                          <a:pt x="35" y="302"/>
                        </a:lnTo>
                        <a:lnTo>
                          <a:pt x="38" y="297"/>
                        </a:lnTo>
                        <a:lnTo>
                          <a:pt x="52" y="304"/>
                        </a:lnTo>
                        <a:lnTo>
                          <a:pt x="58" y="314"/>
                        </a:lnTo>
                        <a:lnTo>
                          <a:pt x="57" y="329"/>
                        </a:lnTo>
                        <a:lnTo>
                          <a:pt x="52" y="329"/>
                        </a:lnTo>
                        <a:lnTo>
                          <a:pt x="43" y="324"/>
                        </a:lnTo>
                        <a:lnTo>
                          <a:pt x="38" y="335"/>
                        </a:lnTo>
                        <a:lnTo>
                          <a:pt x="43" y="332"/>
                        </a:lnTo>
                        <a:lnTo>
                          <a:pt x="50" y="335"/>
                        </a:lnTo>
                        <a:lnTo>
                          <a:pt x="42" y="352"/>
                        </a:lnTo>
                        <a:lnTo>
                          <a:pt x="37" y="370"/>
                        </a:lnTo>
                        <a:lnTo>
                          <a:pt x="32" y="380"/>
                        </a:lnTo>
                        <a:lnTo>
                          <a:pt x="15" y="377"/>
                        </a:lnTo>
                        <a:lnTo>
                          <a:pt x="10" y="370"/>
                        </a:lnTo>
                        <a:lnTo>
                          <a:pt x="2" y="380"/>
                        </a:lnTo>
                        <a:lnTo>
                          <a:pt x="0" y="393"/>
                        </a:lnTo>
                        <a:lnTo>
                          <a:pt x="10" y="392"/>
                        </a:lnTo>
                        <a:lnTo>
                          <a:pt x="18" y="388"/>
                        </a:lnTo>
                        <a:lnTo>
                          <a:pt x="23" y="393"/>
                        </a:lnTo>
                        <a:lnTo>
                          <a:pt x="20" y="402"/>
                        </a:lnTo>
                        <a:lnTo>
                          <a:pt x="18" y="413"/>
                        </a:lnTo>
                        <a:lnTo>
                          <a:pt x="20" y="422"/>
                        </a:lnTo>
                        <a:lnTo>
                          <a:pt x="20" y="430"/>
                        </a:lnTo>
                        <a:lnTo>
                          <a:pt x="27" y="432"/>
                        </a:lnTo>
                        <a:lnTo>
                          <a:pt x="28" y="440"/>
                        </a:lnTo>
                        <a:lnTo>
                          <a:pt x="27" y="445"/>
                        </a:lnTo>
                        <a:lnTo>
                          <a:pt x="20" y="445"/>
                        </a:lnTo>
                        <a:lnTo>
                          <a:pt x="15" y="450"/>
                        </a:lnTo>
                        <a:lnTo>
                          <a:pt x="25" y="457"/>
                        </a:lnTo>
                        <a:lnTo>
                          <a:pt x="25" y="465"/>
                        </a:lnTo>
                        <a:lnTo>
                          <a:pt x="20" y="470"/>
                        </a:lnTo>
                        <a:lnTo>
                          <a:pt x="20" y="481"/>
                        </a:lnTo>
                        <a:lnTo>
                          <a:pt x="13" y="493"/>
                        </a:lnTo>
                        <a:lnTo>
                          <a:pt x="7" y="495"/>
                        </a:lnTo>
                        <a:lnTo>
                          <a:pt x="0" y="498"/>
                        </a:lnTo>
                        <a:lnTo>
                          <a:pt x="4" y="503"/>
                        </a:lnTo>
                        <a:lnTo>
                          <a:pt x="13" y="501"/>
                        </a:lnTo>
                        <a:lnTo>
                          <a:pt x="15" y="505"/>
                        </a:lnTo>
                        <a:lnTo>
                          <a:pt x="9" y="508"/>
                        </a:lnTo>
                        <a:lnTo>
                          <a:pt x="2" y="511"/>
                        </a:lnTo>
                        <a:lnTo>
                          <a:pt x="5" y="516"/>
                        </a:lnTo>
                        <a:lnTo>
                          <a:pt x="12" y="521"/>
                        </a:lnTo>
                        <a:lnTo>
                          <a:pt x="18" y="523"/>
                        </a:lnTo>
                        <a:lnTo>
                          <a:pt x="22" y="531"/>
                        </a:lnTo>
                        <a:lnTo>
                          <a:pt x="22" y="541"/>
                        </a:lnTo>
                        <a:lnTo>
                          <a:pt x="23" y="553"/>
                        </a:lnTo>
                        <a:lnTo>
                          <a:pt x="27" y="558"/>
                        </a:lnTo>
                        <a:lnTo>
                          <a:pt x="35" y="555"/>
                        </a:lnTo>
                        <a:lnTo>
                          <a:pt x="40" y="560"/>
                        </a:lnTo>
                        <a:lnTo>
                          <a:pt x="43" y="566"/>
                        </a:lnTo>
                        <a:lnTo>
                          <a:pt x="38" y="568"/>
                        </a:lnTo>
                        <a:lnTo>
                          <a:pt x="35" y="561"/>
                        </a:lnTo>
                        <a:lnTo>
                          <a:pt x="35" y="568"/>
                        </a:lnTo>
                        <a:lnTo>
                          <a:pt x="37" y="575"/>
                        </a:lnTo>
                        <a:lnTo>
                          <a:pt x="38" y="585"/>
                        </a:lnTo>
                        <a:lnTo>
                          <a:pt x="38" y="591"/>
                        </a:lnTo>
                        <a:lnTo>
                          <a:pt x="52" y="596"/>
                        </a:lnTo>
                        <a:lnTo>
                          <a:pt x="42" y="596"/>
                        </a:lnTo>
                        <a:lnTo>
                          <a:pt x="43" y="604"/>
                        </a:lnTo>
                        <a:lnTo>
                          <a:pt x="45" y="611"/>
                        </a:lnTo>
                        <a:lnTo>
                          <a:pt x="47" y="618"/>
                        </a:lnTo>
                        <a:lnTo>
                          <a:pt x="48" y="626"/>
                        </a:lnTo>
                        <a:lnTo>
                          <a:pt x="53" y="629"/>
                        </a:lnTo>
                        <a:lnTo>
                          <a:pt x="50" y="631"/>
                        </a:lnTo>
                        <a:lnTo>
                          <a:pt x="60" y="644"/>
                        </a:lnTo>
                        <a:lnTo>
                          <a:pt x="65" y="658"/>
                        </a:lnTo>
                        <a:lnTo>
                          <a:pt x="67" y="673"/>
                        </a:lnTo>
                        <a:lnTo>
                          <a:pt x="67" y="679"/>
                        </a:lnTo>
                        <a:lnTo>
                          <a:pt x="70" y="684"/>
                        </a:lnTo>
                        <a:lnTo>
                          <a:pt x="77" y="679"/>
                        </a:lnTo>
                        <a:lnTo>
                          <a:pt x="77" y="684"/>
                        </a:lnTo>
                        <a:lnTo>
                          <a:pt x="82" y="691"/>
                        </a:lnTo>
                        <a:lnTo>
                          <a:pt x="77" y="693"/>
                        </a:lnTo>
                        <a:lnTo>
                          <a:pt x="72" y="691"/>
                        </a:lnTo>
                        <a:lnTo>
                          <a:pt x="70" y="699"/>
                        </a:lnTo>
                        <a:lnTo>
                          <a:pt x="72" y="711"/>
                        </a:lnTo>
                        <a:lnTo>
                          <a:pt x="73" y="716"/>
                        </a:lnTo>
                        <a:lnTo>
                          <a:pt x="83" y="714"/>
                        </a:lnTo>
                        <a:lnTo>
                          <a:pt x="82" y="726"/>
                        </a:lnTo>
                        <a:lnTo>
                          <a:pt x="77" y="722"/>
                        </a:lnTo>
                        <a:lnTo>
                          <a:pt x="73" y="722"/>
                        </a:lnTo>
                        <a:lnTo>
                          <a:pt x="73" y="736"/>
                        </a:lnTo>
                        <a:lnTo>
                          <a:pt x="80" y="762"/>
                        </a:lnTo>
                        <a:lnTo>
                          <a:pt x="87" y="792"/>
                        </a:lnTo>
                        <a:lnTo>
                          <a:pt x="97" y="825"/>
                        </a:lnTo>
                        <a:lnTo>
                          <a:pt x="107" y="822"/>
                        </a:lnTo>
                        <a:lnTo>
                          <a:pt x="112" y="820"/>
                        </a:lnTo>
                        <a:lnTo>
                          <a:pt x="118" y="822"/>
                        </a:lnTo>
                        <a:lnTo>
                          <a:pt x="120" y="829"/>
                        </a:lnTo>
                        <a:lnTo>
                          <a:pt x="123" y="832"/>
                        </a:lnTo>
                        <a:lnTo>
                          <a:pt x="127" y="827"/>
                        </a:lnTo>
                        <a:lnTo>
                          <a:pt x="135" y="827"/>
                        </a:lnTo>
                        <a:lnTo>
                          <a:pt x="133" y="835"/>
                        </a:lnTo>
                        <a:lnTo>
                          <a:pt x="141" y="839"/>
                        </a:lnTo>
                        <a:lnTo>
                          <a:pt x="145" y="845"/>
                        </a:lnTo>
                        <a:lnTo>
                          <a:pt x="150" y="840"/>
                        </a:lnTo>
                        <a:lnTo>
                          <a:pt x="160" y="842"/>
                        </a:lnTo>
                        <a:lnTo>
                          <a:pt x="155" y="849"/>
                        </a:lnTo>
                        <a:lnTo>
                          <a:pt x="150" y="847"/>
                        </a:lnTo>
                        <a:lnTo>
                          <a:pt x="150" y="850"/>
                        </a:lnTo>
                        <a:lnTo>
                          <a:pt x="160" y="857"/>
                        </a:lnTo>
                        <a:lnTo>
                          <a:pt x="165" y="859"/>
                        </a:lnTo>
                        <a:lnTo>
                          <a:pt x="171" y="855"/>
                        </a:lnTo>
                        <a:lnTo>
                          <a:pt x="173" y="860"/>
                        </a:lnTo>
                        <a:lnTo>
                          <a:pt x="166" y="865"/>
                        </a:lnTo>
                        <a:lnTo>
                          <a:pt x="163" y="870"/>
                        </a:lnTo>
                        <a:lnTo>
                          <a:pt x="171" y="874"/>
                        </a:lnTo>
                        <a:lnTo>
                          <a:pt x="170" y="885"/>
                        </a:lnTo>
                        <a:lnTo>
                          <a:pt x="181" y="887"/>
                        </a:lnTo>
                        <a:lnTo>
                          <a:pt x="188" y="904"/>
                        </a:lnTo>
                        <a:lnTo>
                          <a:pt x="205" y="912"/>
                        </a:lnTo>
                        <a:lnTo>
                          <a:pt x="218" y="918"/>
                        </a:lnTo>
                        <a:lnTo>
                          <a:pt x="225" y="920"/>
                        </a:lnTo>
                        <a:lnTo>
                          <a:pt x="228" y="937"/>
                        </a:lnTo>
                        <a:lnTo>
                          <a:pt x="241" y="938"/>
                        </a:lnTo>
                        <a:lnTo>
                          <a:pt x="246" y="942"/>
                        </a:lnTo>
                        <a:lnTo>
                          <a:pt x="256" y="942"/>
                        </a:lnTo>
                        <a:lnTo>
                          <a:pt x="266" y="937"/>
                        </a:lnTo>
                        <a:lnTo>
                          <a:pt x="268" y="950"/>
                        </a:lnTo>
                        <a:lnTo>
                          <a:pt x="278" y="948"/>
                        </a:lnTo>
                        <a:lnTo>
                          <a:pt x="281" y="958"/>
                        </a:lnTo>
                        <a:lnTo>
                          <a:pt x="291" y="963"/>
                        </a:lnTo>
                        <a:lnTo>
                          <a:pt x="303" y="970"/>
                        </a:lnTo>
                        <a:lnTo>
                          <a:pt x="309" y="975"/>
                        </a:lnTo>
                        <a:lnTo>
                          <a:pt x="309" y="987"/>
                        </a:lnTo>
                        <a:lnTo>
                          <a:pt x="316" y="982"/>
                        </a:lnTo>
                        <a:lnTo>
                          <a:pt x="324" y="977"/>
                        </a:lnTo>
                        <a:lnTo>
                          <a:pt x="329" y="985"/>
                        </a:lnTo>
                        <a:lnTo>
                          <a:pt x="331" y="988"/>
                        </a:lnTo>
                        <a:lnTo>
                          <a:pt x="339" y="990"/>
                        </a:lnTo>
                        <a:lnTo>
                          <a:pt x="349" y="988"/>
                        </a:lnTo>
                        <a:lnTo>
                          <a:pt x="364" y="988"/>
                        </a:lnTo>
                        <a:lnTo>
                          <a:pt x="372" y="990"/>
                        </a:lnTo>
                        <a:lnTo>
                          <a:pt x="374" y="975"/>
                        </a:lnTo>
                        <a:lnTo>
                          <a:pt x="381" y="965"/>
                        </a:lnTo>
                        <a:lnTo>
                          <a:pt x="391" y="962"/>
                        </a:lnTo>
                        <a:lnTo>
                          <a:pt x="397" y="960"/>
                        </a:lnTo>
                        <a:lnTo>
                          <a:pt x="401" y="968"/>
                        </a:lnTo>
                        <a:lnTo>
                          <a:pt x="409" y="973"/>
                        </a:lnTo>
                        <a:lnTo>
                          <a:pt x="411" y="967"/>
                        </a:lnTo>
                        <a:lnTo>
                          <a:pt x="426" y="963"/>
                        </a:lnTo>
                        <a:lnTo>
                          <a:pt x="439" y="963"/>
                        </a:lnTo>
                        <a:lnTo>
                          <a:pt x="441" y="970"/>
                        </a:lnTo>
                        <a:lnTo>
                          <a:pt x="452" y="968"/>
                        </a:lnTo>
                        <a:lnTo>
                          <a:pt x="459" y="968"/>
                        </a:lnTo>
                        <a:lnTo>
                          <a:pt x="459" y="958"/>
                        </a:lnTo>
                        <a:lnTo>
                          <a:pt x="469" y="945"/>
                        </a:lnTo>
                        <a:lnTo>
                          <a:pt x="479" y="945"/>
                        </a:lnTo>
                        <a:lnTo>
                          <a:pt x="485" y="943"/>
                        </a:lnTo>
                        <a:lnTo>
                          <a:pt x="487" y="938"/>
                        </a:lnTo>
                        <a:lnTo>
                          <a:pt x="490" y="933"/>
                        </a:lnTo>
                        <a:lnTo>
                          <a:pt x="497" y="932"/>
                        </a:lnTo>
                        <a:lnTo>
                          <a:pt x="504" y="923"/>
                        </a:lnTo>
                        <a:lnTo>
                          <a:pt x="504" y="917"/>
                        </a:lnTo>
                        <a:lnTo>
                          <a:pt x="497" y="910"/>
                        </a:lnTo>
                        <a:lnTo>
                          <a:pt x="480" y="907"/>
                        </a:lnTo>
                        <a:lnTo>
                          <a:pt x="470" y="907"/>
                        </a:lnTo>
                        <a:lnTo>
                          <a:pt x="462" y="907"/>
                        </a:lnTo>
                        <a:lnTo>
                          <a:pt x="461" y="899"/>
                        </a:lnTo>
                        <a:lnTo>
                          <a:pt x="466" y="894"/>
                        </a:lnTo>
                        <a:lnTo>
                          <a:pt x="479" y="889"/>
                        </a:lnTo>
                        <a:lnTo>
                          <a:pt x="484" y="879"/>
                        </a:lnTo>
                        <a:lnTo>
                          <a:pt x="487" y="865"/>
                        </a:lnTo>
                        <a:lnTo>
                          <a:pt x="479" y="862"/>
                        </a:lnTo>
                        <a:lnTo>
                          <a:pt x="477" y="850"/>
                        </a:lnTo>
                        <a:lnTo>
                          <a:pt x="477" y="840"/>
                        </a:lnTo>
                        <a:lnTo>
                          <a:pt x="489" y="835"/>
                        </a:lnTo>
                        <a:lnTo>
                          <a:pt x="499" y="839"/>
                        </a:lnTo>
                        <a:lnTo>
                          <a:pt x="509" y="824"/>
                        </a:lnTo>
                        <a:lnTo>
                          <a:pt x="509" y="810"/>
                        </a:lnTo>
                        <a:lnTo>
                          <a:pt x="525" y="804"/>
                        </a:lnTo>
                        <a:lnTo>
                          <a:pt x="535" y="809"/>
                        </a:lnTo>
                        <a:lnTo>
                          <a:pt x="537" y="819"/>
                        </a:lnTo>
                        <a:lnTo>
                          <a:pt x="540" y="819"/>
                        </a:lnTo>
                        <a:lnTo>
                          <a:pt x="542" y="815"/>
                        </a:lnTo>
                        <a:lnTo>
                          <a:pt x="547" y="809"/>
                        </a:lnTo>
                        <a:lnTo>
                          <a:pt x="562" y="819"/>
                        </a:lnTo>
                        <a:lnTo>
                          <a:pt x="575" y="824"/>
                        </a:lnTo>
                        <a:lnTo>
                          <a:pt x="575" y="819"/>
                        </a:lnTo>
                        <a:lnTo>
                          <a:pt x="587" y="805"/>
                        </a:lnTo>
                        <a:lnTo>
                          <a:pt x="590" y="799"/>
                        </a:lnTo>
                        <a:lnTo>
                          <a:pt x="597" y="807"/>
                        </a:lnTo>
                        <a:lnTo>
                          <a:pt x="610" y="809"/>
                        </a:lnTo>
                        <a:lnTo>
                          <a:pt x="598" y="799"/>
                        </a:lnTo>
                        <a:lnTo>
                          <a:pt x="607" y="797"/>
                        </a:lnTo>
                        <a:lnTo>
                          <a:pt x="608" y="786"/>
                        </a:lnTo>
                        <a:lnTo>
                          <a:pt x="618" y="777"/>
                        </a:lnTo>
                        <a:lnTo>
                          <a:pt x="620" y="771"/>
                        </a:lnTo>
                        <a:lnTo>
                          <a:pt x="618" y="766"/>
                        </a:lnTo>
                        <a:lnTo>
                          <a:pt x="623" y="759"/>
                        </a:lnTo>
                        <a:lnTo>
                          <a:pt x="623" y="751"/>
                        </a:lnTo>
                        <a:lnTo>
                          <a:pt x="613" y="754"/>
                        </a:lnTo>
                        <a:lnTo>
                          <a:pt x="610" y="746"/>
                        </a:lnTo>
                        <a:lnTo>
                          <a:pt x="595" y="746"/>
                        </a:lnTo>
                        <a:lnTo>
                          <a:pt x="595" y="722"/>
                        </a:lnTo>
                        <a:lnTo>
                          <a:pt x="597" y="709"/>
                        </a:lnTo>
                        <a:lnTo>
                          <a:pt x="584" y="706"/>
                        </a:lnTo>
                        <a:lnTo>
                          <a:pt x="570" y="712"/>
                        </a:lnTo>
                        <a:lnTo>
                          <a:pt x="570" y="702"/>
                        </a:lnTo>
                        <a:lnTo>
                          <a:pt x="565" y="699"/>
                        </a:lnTo>
                        <a:lnTo>
                          <a:pt x="549" y="693"/>
                        </a:lnTo>
                        <a:lnTo>
                          <a:pt x="555" y="691"/>
                        </a:lnTo>
                        <a:lnTo>
                          <a:pt x="555" y="684"/>
                        </a:lnTo>
                        <a:lnTo>
                          <a:pt x="562" y="673"/>
                        </a:lnTo>
                        <a:lnTo>
                          <a:pt x="554" y="664"/>
                        </a:lnTo>
                        <a:lnTo>
                          <a:pt x="545" y="664"/>
                        </a:lnTo>
                        <a:lnTo>
                          <a:pt x="539" y="671"/>
                        </a:lnTo>
                        <a:lnTo>
                          <a:pt x="529" y="673"/>
                        </a:lnTo>
                        <a:lnTo>
                          <a:pt x="534" y="663"/>
                        </a:lnTo>
                        <a:lnTo>
                          <a:pt x="535" y="651"/>
                        </a:lnTo>
                        <a:lnTo>
                          <a:pt x="525" y="658"/>
                        </a:lnTo>
                        <a:lnTo>
                          <a:pt x="519" y="653"/>
                        </a:lnTo>
                        <a:lnTo>
                          <a:pt x="512" y="661"/>
                        </a:lnTo>
                        <a:lnTo>
                          <a:pt x="517" y="663"/>
                        </a:lnTo>
                        <a:lnTo>
                          <a:pt x="510" y="669"/>
                        </a:lnTo>
                        <a:lnTo>
                          <a:pt x="490" y="678"/>
                        </a:lnTo>
                        <a:lnTo>
                          <a:pt x="489" y="684"/>
                        </a:lnTo>
                        <a:lnTo>
                          <a:pt x="477" y="688"/>
                        </a:lnTo>
                        <a:lnTo>
                          <a:pt x="472" y="681"/>
                        </a:lnTo>
                        <a:lnTo>
                          <a:pt x="469" y="689"/>
                        </a:lnTo>
                        <a:lnTo>
                          <a:pt x="457" y="688"/>
                        </a:lnTo>
                        <a:lnTo>
                          <a:pt x="466" y="678"/>
                        </a:lnTo>
                        <a:lnTo>
                          <a:pt x="457" y="673"/>
                        </a:lnTo>
                        <a:lnTo>
                          <a:pt x="457" y="668"/>
                        </a:lnTo>
                        <a:lnTo>
                          <a:pt x="452" y="669"/>
                        </a:lnTo>
                        <a:lnTo>
                          <a:pt x="452" y="661"/>
                        </a:lnTo>
                        <a:lnTo>
                          <a:pt x="461" y="658"/>
                        </a:lnTo>
                        <a:lnTo>
                          <a:pt x="462" y="649"/>
                        </a:lnTo>
                        <a:lnTo>
                          <a:pt x="451" y="644"/>
                        </a:lnTo>
                        <a:lnTo>
                          <a:pt x="449" y="653"/>
                        </a:lnTo>
                        <a:lnTo>
                          <a:pt x="451" y="658"/>
                        </a:lnTo>
                        <a:lnTo>
                          <a:pt x="446" y="666"/>
                        </a:lnTo>
                        <a:lnTo>
                          <a:pt x="437" y="669"/>
                        </a:lnTo>
                        <a:lnTo>
                          <a:pt x="431" y="659"/>
                        </a:lnTo>
                        <a:lnTo>
                          <a:pt x="429" y="666"/>
                        </a:lnTo>
                        <a:lnTo>
                          <a:pt x="421" y="654"/>
                        </a:lnTo>
                        <a:lnTo>
                          <a:pt x="419" y="666"/>
                        </a:lnTo>
                        <a:lnTo>
                          <a:pt x="424" y="676"/>
                        </a:lnTo>
                        <a:lnTo>
                          <a:pt x="417" y="679"/>
                        </a:lnTo>
                        <a:lnTo>
                          <a:pt x="412" y="678"/>
                        </a:lnTo>
                        <a:lnTo>
                          <a:pt x="409" y="684"/>
                        </a:lnTo>
                        <a:lnTo>
                          <a:pt x="404" y="679"/>
                        </a:lnTo>
                        <a:lnTo>
                          <a:pt x="396" y="683"/>
                        </a:lnTo>
                        <a:lnTo>
                          <a:pt x="394" y="671"/>
                        </a:lnTo>
                        <a:lnTo>
                          <a:pt x="406" y="659"/>
                        </a:lnTo>
                        <a:lnTo>
                          <a:pt x="399" y="643"/>
                        </a:lnTo>
                        <a:lnTo>
                          <a:pt x="389" y="641"/>
                        </a:lnTo>
                        <a:lnTo>
                          <a:pt x="392" y="633"/>
                        </a:lnTo>
                        <a:lnTo>
                          <a:pt x="389" y="626"/>
                        </a:lnTo>
                        <a:lnTo>
                          <a:pt x="381" y="621"/>
                        </a:lnTo>
                        <a:lnTo>
                          <a:pt x="391" y="616"/>
                        </a:lnTo>
                        <a:lnTo>
                          <a:pt x="401" y="616"/>
                        </a:lnTo>
                        <a:lnTo>
                          <a:pt x="404" y="626"/>
                        </a:lnTo>
                        <a:lnTo>
                          <a:pt x="404" y="638"/>
                        </a:lnTo>
                        <a:lnTo>
                          <a:pt x="414" y="639"/>
                        </a:lnTo>
                        <a:lnTo>
                          <a:pt x="424" y="644"/>
                        </a:lnTo>
                        <a:lnTo>
                          <a:pt x="441" y="639"/>
                        </a:lnTo>
                        <a:lnTo>
                          <a:pt x="446" y="643"/>
                        </a:lnTo>
                        <a:lnTo>
                          <a:pt x="456" y="631"/>
                        </a:lnTo>
                        <a:lnTo>
                          <a:pt x="451" y="629"/>
                        </a:lnTo>
                        <a:lnTo>
                          <a:pt x="461" y="618"/>
                        </a:lnTo>
                        <a:lnTo>
                          <a:pt x="472" y="624"/>
                        </a:lnTo>
                        <a:lnTo>
                          <a:pt x="477" y="618"/>
                        </a:lnTo>
                        <a:lnTo>
                          <a:pt x="470" y="609"/>
                        </a:lnTo>
                        <a:lnTo>
                          <a:pt x="462" y="596"/>
                        </a:lnTo>
                        <a:lnTo>
                          <a:pt x="456" y="594"/>
                        </a:lnTo>
                        <a:lnTo>
                          <a:pt x="452" y="601"/>
                        </a:lnTo>
                        <a:lnTo>
                          <a:pt x="457" y="608"/>
                        </a:lnTo>
                        <a:lnTo>
                          <a:pt x="461" y="616"/>
                        </a:lnTo>
                        <a:lnTo>
                          <a:pt x="451" y="616"/>
                        </a:lnTo>
                        <a:lnTo>
                          <a:pt x="452" y="608"/>
                        </a:lnTo>
                        <a:lnTo>
                          <a:pt x="442" y="604"/>
                        </a:lnTo>
                        <a:lnTo>
                          <a:pt x="441" y="596"/>
                        </a:lnTo>
                        <a:lnTo>
                          <a:pt x="432" y="596"/>
                        </a:lnTo>
                        <a:lnTo>
                          <a:pt x="424" y="593"/>
                        </a:lnTo>
                        <a:lnTo>
                          <a:pt x="419" y="598"/>
                        </a:lnTo>
                        <a:lnTo>
                          <a:pt x="419" y="604"/>
                        </a:lnTo>
                        <a:lnTo>
                          <a:pt x="416" y="611"/>
                        </a:lnTo>
                        <a:lnTo>
                          <a:pt x="392" y="606"/>
                        </a:lnTo>
                        <a:lnTo>
                          <a:pt x="392" y="599"/>
                        </a:lnTo>
                        <a:lnTo>
                          <a:pt x="387" y="598"/>
                        </a:lnTo>
                        <a:lnTo>
                          <a:pt x="384" y="589"/>
                        </a:lnTo>
                        <a:lnTo>
                          <a:pt x="396" y="581"/>
                        </a:lnTo>
                        <a:lnTo>
                          <a:pt x="399" y="573"/>
                        </a:lnTo>
                        <a:lnTo>
                          <a:pt x="392" y="568"/>
                        </a:lnTo>
                        <a:lnTo>
                          <a:pt x="384" y="575"/>
                        </a:lnTo>
                        <a:lnTo>
                          <a:pt x="371" y="561"/>
                        </a:lnTo>
                        <a:lnTo>
                          <a:pt x="369" y="550"/>
                        </a:lnTo>
                        <a:lnTo>
                          <a:pt x="372" y="541"/>
                        </a:lnTo>
                        <a:lnTo>
                          <a:pt x="374" y="530"/>
                        </a:lnTo>
                        <a:lnTo>
                          <a:pt x="382" y="530"/>
                        </a:lnTo>
                        <a:lnTo>
                          <a:pt x="386" y="510"/>
                        </a:lnTo>
                        <a:lnTo>
                          <a:pt x="384" y="503"/>
                        </a:lnTo>
                        <a:lnTo>
                          <a:pt x="372" y="503"/>
                        </a:lnTo>
                        <a:lnTo>
                          <a:pt x="367" y="503"/>
                        </a:lnTo>
                        <a:lnTo>
                          <a:pt x="372" y="495"/>
                        </a:lnTo>
                        <a:lnTo>
                          <a:pt x="374" y="486"/>
                        </a:lnTo>
                        <a:lnTo>
                          <a:pt x="381" y="488"/>
                        </a:lnTo>
                        <a:lnTo>
                          <a:pt x="386" y="496"/>
                        </a:lnTo>
                        <a:lnTo>
                          <a:pt x="397" y="495"/>
                        </a:lnTo>
                        <a:lnTo>
                          <a:pt x="409" y="491"/>
                        </a:lnTo>
                        <a:lnTo>
                          <a:pt x="409" y="501"/>
                        </a:lnTo>
                        <a:lnTo>
                          <a:pt x="419" y="498"/>
                        </a:lnTo>
                        <a:lnTo>
                          <a:pt x="424" y="493"/>
                        </a:lnTo>
                        <a:lnTo>
                          <a:pt x="424" y="481"/>
                        </a:lnTo>
                        <a:lnTo>
                          <a:pt x="424" y="481"/>
                        </a:lnTo>
                        <a:lnTo>
                          <a:pt x="424" y="481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3" name="Freeform 1128"/>
                  <p:cNvSpPr>
                    <a:spLocks/>
                  </p:cNvSpPr>
                  <p:nvPr/>
                </p:nvSpPr>
                <p:spPr bwMode="auto">
                  <a:xfrm>
                    <a:off x="3483387" y="5458385"/>
                    <a:ext cx="744193" cy="1015487"/>
                  </a:xfrm>
                  <a:custGeom>
                    <a:avLst/>
                    <a:gdLst>
                      <a:gd name="T0" fmla="*/ 145 w 598"/>
                      <a:gd name="T1" fmla="*/ 555 h 816"/>
                      <a:gd name="T2" fmla="*/ 155 w 598"/>
                      <a:gd name="T3" fmla="*/ 583 h 816"/>
                      <a:gd name="T4" fmla="*/ 168 w 598"/>
                      <a:gd name="T5" fmla="*/ 601 h 816"/>
                      <a:gd name="T6" fmla="*/ 150 w 598"/>
                      <a:gd name="T7" fmla="*/ 644 h 816"/>
                      <a:gd name="T8" fmla="*/ 130 w 598"/>
                      <a:gd name="T9" fmla="*/ 666 h 816"/>
                      <a:gd name="T10" fmla="*/ 133 w 598"/>
                      <a:gd name="T11" fmla="*/ 716 h 816"/>
                      <a:gd name="T12" fmla="*/ 100 w 598"/>
                      <a:gd name="T13" fmla="*/ 761 h 816"/>
                      <a:gd name="T14" fmla="*/ 166 w 598"/>
                      <a:gd name="T15" fmla="*/ 811 h 816"/>
                      <a:gd name="T16" fmla="*/ 214 w 598"/>
                      <a:gd name="T17" fmla="*/ 791 h 816"/>
                      <a:gd name="T18" fmla="*/ 271 w 598"/>
                      <a:gd name="T19" fmla="*/ 739 h 816"/>
                      <a:gd name="T20" fmla="*/ 274 w 598"/>
                      <a:gd name="T21" fmla="*/ 701 h 816"/>
                      <a:gd name="T22" fmla="*/ 344 w 598"/>
                      <a:gd name="T23" fmla="*/ 654 h 816"/>
                      <a:gd name="T24" fmla="*/ 420 w 598"/>
                      <a:gd name="T25" fmla="*/ 639 h 816"/>
                      <a:gd name="T26" fmla="*/ 384 w 598"/>
                      <a:gd name="T27" fmla="*/ 610 h 816"/>
                      <a:gd name="T28" fmla="*/ 430 w 598"/>
                      <a:gd name="T29" fmla="*/ 531 h 816"/>
                      <a:gd name="T30" fmla="*/ 437 w 598"/>
                      <a:gd name="T31" fmla="*/ 498 h 816"/>
                      <a:gd name="T32" fmla="*/ 475 w 598"/>
                      <a:gd name="T33" fmla="*/ 483 h 816"/>
                      <a:gd name="T34" fmla="*/ 484 w 598"/>
                      <a:gd name="T35" fmla="*/ 483 h 816"/>
                      <a:gd name="T36" fmla="*/ 509 w 598"/>
                      <a:gd name="T37" fmla="*/ 487 h 816"/>
                      <a:gd name="T38" fmla="*/ 527 w 598"/>
                      <a:gd name="T39" fmla="*/ 392 h 816"/>
                      <a:gd name="T40" fmla="*/ 515 w 598"/>
                      <a:gd name="T41" fmla="*/ 320 h 816"/>
                      <a:gd name="T42" fmla="*/ 514 w 598"/>
                      <a:gd name="T43" fmla="*/ 289 h 816"/>
                      <a:gd name="T44" fmla="*/ 562 w 598"/>
                      <a:gd name="T45" fmla="*/ 176 h 816"/>
                      <a:gd name="T46" fmla="*/ 547 w 598"/>
                      <a:gd name="T47" fmla="*/ 153 h 816"/>
                      <a:gd name="T48" fmla="*/ 583 w 598"/>
                      <a:gd name="T49" fmla="*/ 106 h 816"/>
                      <a:gd name="T50" fmla="*/ 595 w 598"/>
                      <a:gd name="T51" fmla="*/ 23 h 816"/>
                      <a:gd name="T52" fmla="*/ 553 w 598"/>
                      <a:gd name="T53" fmla="*/ 0 h 816"/>
                      <a:gd name="T54" fmla="*/ 509 w 598"/>
                      <a:gd name="T55" fmla="*/ 38 h 816"/>
                      <a:gd name="T56" fmla="*/ 505 w 598"/>
                      <a:gd name="T57" fmla="*/ 41 h 816"/>
                      <a:gd name="T58" fmla="*/ 472 w 598"/>
                      <a:gd name="T59" fmla="*/ 35 h 816"/>
                      <a:gd name="T60" fmla="*/ 472 w 598"/>
                      <a:gd name="T61" fmla="*/ 51 h 816"/>
                      <a:gd name="T62" fmla="*/ 435 w 598"/>
                      <a:gd name="T63" fmla="*/ 63 h 816"/>
                      <a:gd name="T64" fmla="*/ 409 w 598"/>
                      <a:gd name="T65" fmla="*/ 80 h 816"/>
                      <a:gd name="T66" fmla="*/ 379 w 598"/>
                      <a:gd name="T67" fmla="*/ 70 h 816"/>
                      <a:gd name="T68" fmla="*/ 327 w 598"/>
                      <a:gd name="T69" fmla="*/ 124 h 816"/>
                      <a:gd name="T70" fmla="*/ 294 w 598"/>
                      <a:gd name="T71" fmla="*/ 114 h 816"/>
                      <a:gd name="T72" fmla="*/ 263 w 598"/>
                      <a:gd name="T73" fmla="*/ 114 h 816"/>
                      <a:gd name="T74" fmla="*/ 229 w 598"/>
                      <a:gd name="T75" fmla="*/ 116 h 816"/>
                      <a:gd name="T76" fmla="*/ 199 w 598"/>
                      <a:gd name="T77" fmla="*/ 156 h 816"/>
                      <a:gd name="T78" fmla="*/ 181 w 598"/>
                      <a:gd name="T79" fmla="*/ 193 h 816"/>
                      <a:gd name="T80" fmla="*/ 224 w 598"/>
                      <a:gd name="T81" fmla="*/ 209 h 816"/>
                      <a:gd name="T82" fmla="*/ 198 w 598"/>
                      <a:gd name="T83" fmla="*/ 241 h 816"/>
                      <a:gd name="T84" fmla="*/ 161 w 598"/>
                      <a:gd name="T85" fmla="*/ 264 h 816"/>
                      <a:gd name="T86" fmla="*/ 121 w 598"/>
                      <a:gd name="T87" fmla="*/ 262 h 816"/>
                      <a:gd name="T88" fmla="*/ 85 w 598"/>
                      <a:gd name="T89" fmla="*/ 281 h 816"/>
                      <a:gd name="T90" fmla="*/ 32 w 598"/>
                      <a:gd name="T91" fmla="*/ 279 h 816"/>
                      <a:gd name="T92" fmla="*/ 5 w 598"/>
                      <a:gd name="T93" fmla="*/ 306 h 816"/>
                      <a:gd name="T94" fmla="*/ 38 w 598"/>
                      <a:gd name="T95" fmla="*/ 335 h 816"/>
                      <a:gd name="T96" fmla="*/ 76 w 598"/>
                      <a:gd name="T97" fmla="*/ 344 h 816"/>
                      <a:gd name="T98" fmla="*/ 81 w 598"/>
                      <a:gd name="T99" fmla="*/ 369 h 816"/>
                      <a:gd name="T100" fmla="*/ 68 w 598"/>
                      <a:gd name="T101" fmla="*/ 385 h 816"/>
                      <a:gd name="T102" fmla="*/ 96 w 598"/>
                      <a:gd name="T103" fmla="*/ 412 h 816"/>
                      <a:gd name="T104" fmla="*/ 85 w 598"/>
                      <a:gd name="T105" fmla="*/ 445 h 816"/>
                      <a:gd name="T106" fmla="*/ 111 w 598"/>
                      <a:gd name="T107" fmla="*/ 485 h 816"/>
                      <a:gd name="T108" fmla="*/ 151 w 598"/>
                      <a:gd name="T109" fmla="*/ 493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98" h="816">
                        <a:moveTo>
                          <a:pt x="140" y="508"/>
                        </a:moveTo>
                        <a:lnTo>
                          <a:pt x="150" y="525"/>
                        </a:lnTo>
                        <a:lnTo>
                          <a:pt x="145" y="533"/>
                        </a:lnTo>
                        <a:lnTo>
                          <a:pt x="143" y="541"/>
                        </a:lnTo>
                        <a:lnTo>
                          <a:pt x="145" y="555"/>
                        </a:lnTo>
                        <a:lnTo>
                          <a:pt x="135" y="565"/>
                        </a:lnTo>
                        <a:lnTo>
                          <a:pt x="133" y="578"/>
                        </a:lnTo>
                        <a:lnTo>
                          <a:pt x="141" y="583"/>
                        </a:lnTo>
                        <a:lnTo>
                          <a:pt x="146" y="581"/>
                        </a:lnTo>
                        <a:lnTo>
                          <a:pt x="155" y="583"/>
                        </a:lnTo>
                        <a:lnTo>
                          <a:pt x="156" y="586"/>
                        </a:lnTo>
                        <a:lnTo>
                          <a:pt x="163" y="585"/>
                        </a:lnTo>
                        <a:lnTo>
                          <a:pt x="165" y="591"/>
                        </a:lnTo>
                        <a:lnTo>
                          <a:pt x="170" y="593"/>
                        </a:lnTo>
                        <a:lnTo>
                          <a:pt x="168" y="601"/>
                        </a:lnTo>
                        <a:lnTo>
                          <a:pt x="161" y="605"/>
                        </a:lnTo>
                        <a:lnTo>
                          <a:pt x="158" y="613"/>
                        </a:lnTo>
                        <a:lnTo>
                          <a:pt x="156" y="623"/>
                        </a:lnTo>
                        <a:lnTo>
                          <a:pt x="150" y="628"/>
                        </a:lnTo>
                        <a:lnTo>
                          <a:pt x="150" y="644"/>
                        </a:lnTo>
                        <a:lnTo>
                          <a:pt x="145" y="649"/>
                        </a:lnTo>
                        <a:lnTo>
                          <a:pt x="140" y="649"/>
                        </a:lnTo>
                        <a:lnTo>
                          <a:pt x="140" y="658"/>
                        </a:lnTo>
                        <a:lnTo>
                          <a:pt x="133" y="658"/>
                        </a:lnTo>
                        <a:lnTo>
                          <a:pt x="130" y="666"/>
                        </a:lnTo>
                        <a:lnTo>
                          <a:pt x="130" y="673"/>
                        </a:lnTo>
                        <a:lnTo>
                          <a:pt x="140" y="681"/>
                        </a:lnTo>
                        <a:lnTo>
                          <a:pt x="143" y="696"/>
                        </a:lnTo>
                        <a:lnTo>
                          <a:pt x="133" y="706"/>
                        </a:lnTo>
                        <a:lnTo>
                          <a:pt x="133" y="716"/>
                        </a:lnTo>
                        <a:lnTo>
                          <a:pt x="125" y="724"/>
                        </a:lnTo>
                        <a:lnTo>
                          <a:pt x="113" y="741"/>
                        </a:lnTo>
                        <a:lnTo>
                          <a:pt x="96" y="746"/>
                        </a:lnTo>
                        <a:lnTo>
                          <a:pt x="86" y="744"/>
                        </a:lnTo>
                        <a:lnTo>
                          <a:pt x="100" y="761"/>
                        </a:lnTo>
                        <a:lnTo>
                          <a:pt x="118" y="779"/>
                        </a:lnTo>
                        <a:lnTo>
                          <a:pt x="128" y="782"/>
                        </a:lnTo>
                        <a:lnTo>
                          <a:pt x="141" y="797"/>
                        </a:lnTo>
                        <a:lnTo>
                          <a:pt x="151" y="806"/>
                        </a:lnTo>
                        <a:lnTo>
                          <a:pt x="166" y="811"/>
                        </a:lnTo>
                        <a:lnTo>
                          <a:pt x="180" y="816"/>
                        </a:lnTo>
                        <a:lnTo>
                          <a:pt x="188" y="812"/>
                        </a:lnTo>
                        <a:lnTo>
                          <a:pt x="191" y="806"/>
                        </a:lnTo>
                        <a:lnTo>
                          <a:pt x="196" y="806"/>
                        </a:lnTo>
                        <a:lnTo>
                          <a:pt x="214" y="791"/>
                        </a:lnTo>
                        <a:lnTo>
                          <a:pt x="248" y="772"/>
                        </a:lnTo>
                        <a:lnTo>
                          <a:pt x="254" y="772"/>
                        </a:lnTo>
                        <a:lnTo>
                          <a:pt x="261" y="762"/>
                        </a:lnTo>
                        <a:lnTo>
                          <a:pt x="269" y="751"/>
                        </a:lnTo>
                        <a:lnTo>
                          <a:pt x="271" y="739"/>
                        </a:lnTo>
                        <a:lnTo>
                          <a:pt x="269" y="729"/>
                        </a:lnTo>
                        <a:lnTo>
                          <a:pt x="271" y="718"/>
                        </a:lnTo>
                        <a:lnTo>
                          <a:pt x="276" y="713"/>
                        </a:lnTo>
                        <a:lnTo>
                          <a:pt x="274" y="709"/>
                        </a:lnTo>
                        <a:lnTo>
                          <a:pt x="274" y="701"/>
                        </a:lnTo>
                        <a:lnTo>
                          <a:pt x="276" y="689"/>
                        </a:lnTo>
                        <a:lnTo>
                          <a:pt x="284" y="678"/>
                        </a:lnTo>
                        <a:lnTo>
                          <a:pt x="301" y="666"/>
                        </a:lnTo>
                        <a:lnTo>
                          <a:pt x="319" y="659"/>
                        </a:lnTo>
                        <a:lnTo>
                          <a:pt x="344" y="654"/>
                        </a:lnTo>
                        <a:lnTo>
                          <a:pt x="351" y="649"/>
                        </a:lnTo>
                        <a:lnTo>
                          <a:pt x="371" y="643"/>
                        </a:lnTo>
                        <a:lnTo>
                          <a:pt x="392" y="638"/>
                        </a:lnTo>
                        <a:lnTo>
                          <a:pt x="409" y="639"/>
                        </a:lnTo>
                        <a:lnTo>
                          <a:pt x="420" y="639"/>
                        </a:lnTo>
                        <a:lnTo>
                          <a:pt x="422" y="635"/>
                        </a:lnTo>
                        <a:lnTo>
                          <a:pt x="411" y="635"/>
                        </a:lnTo>
                        <a:lnTo>
                          <a:pt x="399" y="628"/>
                        </a:lnTo>
                        <a:lnTo>
                          <a:pt x="389" y="620"/>
                        </a:lnTo>
                        <a:lnTo>
                          <a:pt x="384" y="610"/>
                        </a:lnTo>
                        <a:lnTo>
                          <a:pt x="384" y="603"/>
                        </a:lnTo>
                        <a:lnTo>
                          <a:pt x="386" y="596"/>
                        </a:lnTo>
                        <a:lnTo>
                          <a:pt x="391" y="586"/>
                        </a:lnTo>
                        <a:lnTo>
                          <a:pt x="406" y="566"/>
                        </a:lnTo>
                        <a:lnTo>
                          <a:pt x="430" y="531"/>
                        </a:lnTo>
                        <a:lnTo>
                          <a:pt x="437" y="528"/>
                        </a:lnTo>
                        <a:lnTo>
                          <a:pt x="432" y="518"/>
                        </a:lnTo>
                        <a:lnTo>
                          <a:pt x="432" y="512"/>
                        </a:lnTo>
                        <a:lnTo>
                          <a:pt x="439" y="503"/>
                        </a:lnTo>
                        <a:lnTo>
                          <a:pt x="437" y="498"/>
                        </a:lnTo>
                        <a:lnTo>
                          <a:pt x="442" y="492"/>
                        </a:lnTo>
                        <a:lnTo>
                          <a:pt x="454" y="485"/>
                        </a:lnTo>
                        <a:lnTo>
                          <a:pt x="467" y="485"/>
                        </a:lnTo>
                        <a:lnTo>
                          <a:pt x="472" y="487"/>
                        </a:lnTo>
                        <a:lnTo>
                          <a:pt x="475" y="483"/>
                        </a:lnTo>
                        <a:lnTo>
                          <a:pt x="474" y="475"/>
                        </a:lnTo>
                        <a:lnTo>
                          <a:pt x="482" y="477"/>
                        </a:lnTo>
                        <a:lnTo>
                          <a:pt x="485" y="482"/>
                        </a:lnTo>
                        <a:lnTo>
                          <a:pt x="477" y="483"/>
                        </a:lnTo>
                        <a:lnTo>
                          <a:pt x="484" y="483"/>
                        </a:lnTo>
                        <a:lnTo>
                          <a:pt x="494" y="487"/>
                        </a:lnTo>
                        <a:lnTo>
                          <a:pt x="490" y="480"/>
                        </a:lnTo>
                        <a:lnTo>
                          <a:pt x="499" y="480"/>
                        </a:lnTo>
                        <a:lnTo>
                          <a:pt x="505" y="482"/>
                        </a:lnTo>
                        <a:lnTo>
                          <a:pt x="509" y="487"/>
                        </a:lnTo>
                        <a:lnTo>
                          <a:pt x="515" y="492"/>
                        </a:lnTo>
                        <a:lnTo>
                          <a:pt x="529" y="490"/>
                        </a:lnTo>
                        <a:lnTo>
                          <a:pt x="525" y="447"/>
                        </a:lnTo>
                        <a:lnTo>
                          <a:pt x="524" y="412"/>
                        </a:lnTo>
                        <a:lnTo>
                          <a:pt x="527" y="392"/>
                        </a:lnTo>
                        <a:lnTo>
                          <a:pt x="525" y="374"/>
                        </a:lnTo>
                        <a:lnTo>
                          <a:pt x="525" y="359"/>
                        </a:lnTo>
                        <a:lnTo>
                          <a:pt x="524" y="344"/>
                        </a:lnTo>
                        <a:lnTo>
                          <a:pt x="520" y="325"/>
                        </a:lnTo>
                        <a:lnTo>
                          <a:pt x="515" y="320"/>
                        </a:lnTo>
                        <a:lnTo>
                          <a:pt x="510" y="327"/>
                        </a:lnTo>
                        <a:lnTo>
                          <a:pt x="515" y="315"/>
                        </a:lnTo>
                        <a:lnTo>
                          <a:pt x="515" y="311"/>
                        </a:lnTo>
                        <a:lnTo>
                          <a:pt x="512" y="301"/>
                        </a:lnTo>
                        <a:lnTo>
                          <a:pt x="514" y="289"/>
                        </a:lnTo>
                        <a:lnTo>
                          <a:pt x="515" y="276"/>
                        </a:lnTo>
                        <a:lnTo>
                          <a:pt x="520" y="256"/>
                        </a:lnTo>
                        <a:lnTo>
                          <a:pt x="530" y="227"/>
                        </a:lnTo>
                        <a:lnTo>
                          <a:pt x="540" y="211"/>
                        </a:lnTo>
                        <a:lnTo>
                          <a:pt x="562" y="176"/>
                        </a:lnTo>
                        <a:lnTo>
                          <a:pt x="567" y="171"/>
                        </a:lnTo>
                        <a:lnTo>
                          <a:pt x="567" y="166"/>
                        </a:lnTo>
                        <a:lnTo>
                          <a:pt x="555" y="163"/>
                        </a:lnTo>
                        <a:lnTo>
                          <a:pt x="545" y="158"/>
                        </a:lnTo>
                        <a:lnTo>
                          <a:pt x="547" y="153"/>
                        </a:lnTo>
                        <a:lnTo>
                          <a:pt x="560" y="161"/>
                        </a:lnTo>
                        <a:lnTo>
                          <a:pt x="567" y="164"/>
                        </a:lnTo>
                        <a:lnTo>
                          <a:pt x="573" y="153"/>
                        </a:lnTo>
                        <a:lnTo>
                          <a:pt x="582" y="123"/>
                        </a:lnTo>
                        <a:lnTo>
                          <a:pt x="583" y="106"/>
                        </a:lnTo>
                        <a:lnTo>
                          <a:pt x="588" y="81"/>
                        </a:lnTo>
                        <a:lnTo>
                          <a:pt x="595" y="51"/>
                        </a:lnTo>
                        <a:lnTo>
                          <a:pt x="598" y="45"/>
                        </a:lnTo>
                        <a:lnTo>
                          <a:pt x="595" y="36"/>
                        </a:lnTo>
                        <a:lnTo>
                          <a:pt x="595" y="23"/>
                        </a:lnTo>
                        <a:lnTo>
                          <a:pt x="588" y="23"/>
                        </a:lnTo>
                        <a:lnTo>
                          <a:pt x="582" y="18"/>
                        </a:lnTo>
                        <a:lnTo>
                          <a:pt x="573" y="18"/>
                        </a:lnTo>
                        <a:lnTo>
                          <a:pt x="567" y="10"/>
                        </a:lnTo>
                        <a:lnTo>
                          <a:pt x="553" y="0"/>
                        </a:lnTo>
                        <a:lnTo>
                          <a:pt x="555" y="16"/>
                        </a:lnTo>
                        <a:lnTo>
                          <a:pt x="542" y="25"/>
                        </a:lnTo>
                        <a:lnTo>
                          <a:pt x="542" y="33"/>
                        </a:lnTo>
                        <a:lnTo>
                          <a:pt x="524" y="41"/>
                        </a:lnTo>
                        <a:lnTo>
                          <a:pt x="509" y="38"/>
                        </a:lnTo>
                        <a:lnTo>
                          <a:pt x="507" y="45"/>
                        </a:lnTo>
                        <a:lnTo>
                          <a:pt x="515" y="50"/>
                        </a:lnTo>
                        <a:lnTo>
                          <a:pt x="514" y="56"/>
                        </a:lnTo>
                        <a:lnTo>
                          <a:pt x="505" y="50"/>
                        </a:lnTo>
                        <a:lnTo>
                          <a:pt x="505" y="41"/>
                        </a:lnTo>
                        <a:lnTo>
                          <a:pt x="495" y="43"/>
                        </a:lnTo>
                        <a:lnTo>
                          <a:pt x="487" y="48"/>
                        </a:lnTo>
                        <a:lnTo>
                          <a:pt x="484" y="43"/>
                        </a:lnTo>
                        <a:lnTo>
                          <a:pt x="484" y="36"/>
                        </a:lnTo>
                        <a:lnTo>
                          <a:pt x="472" y="35"/>
                        </a:lnTo>
                        <a:lnTo>
                          <a:pt x="462" y="38"/>
                        </a:lnTo>
                        <a:lnTo>
                          <a:pt x="460" y="43"/>
                        </a:lnTo>
                        <a:lnTo>
                          <a:pt x="467" y="41"/>
                        </a:lnTo>
                        <a:lnTo>
                          <a:pt x="465" y="50"/>
                        </a:lnTo>
                        <a:lnTo>
                          <a:pt x="472" y="51"/>
                        </a:lnTo>
                        <a:lnTo>
                          <a:pt x="467" y="58"/>
                        </a:lnTo>
                        <a:lnTo>
                          <a:pt x="459" y="56"/>
                        </a:lnTo>
                        <a:lnTo>
                          <a:pt x="460" y="65"/>
                        </a:lnTo>
                        <a:lnTo>
                          <a:pt x="444" y="66"/>
                        </a:lnTo>
                        <a:lnTo>
                          <a:pt x="435" y="63"/>
                        </a:lnTo>
                        <a:lnTo>
                          <a:pt x="432" y="68"/>
                        </a:lnTo>
                        <a:lnTo>
                          <a:pt x="432" y="76"/>
                        </a:lnTo>
                        <a:lnTo>
                          <a:pt x="424" y="80"/>
                        </a:lnTo>
                        <a:lnTo>
                          <a:pt x="417" y="80"/>
                        </a:lnTo>
                        <a:lnTo>
                          <a:pt x="409" y="80"/>
                        </a:lnTo>
                        <a:lnTo>
                          <a:pt x="406" y="75"/>
                        </a:lnTo>
                        <a:lnTo>
                          <a:pt x="396" y="71"/>
                        </a:lnTo>
                        <a:lnTo>
                          <a:pt x="394" y="81"/>
                        </a:lnTo>
                        <a:lnTo>
                          <a:pt x="387" y="71"/>
                        </a:lnTo>
                        <a:lnTo>
                          <a:pt x="379" y="70"/>
                        </a:lnTo>
                        <a:lnTo>
                          <a:pt x="366" y="73"/>
                        </a:lnTo>
                        <a:lnTo>
                          <a:pt x="347" y="83"/>
                        </a:lnTo>
                        <a:lnTo>
                          <a:pt x="349" y="90"/>
                        </a:lnTo>
                        <a:lnTo>
                          <a:pt x="337" y="118"/>
                        </a:lnTo>
                        <a:lnTo>
                          <a:pt x="327" y="124"/>
                        </a:lnTo>
                        <a:lnTo>
                          <a:pt x="327" y="133"/>
                        </a:lnTo>
                        <a:lnTo>
                          <a:pt x="321" y="141"/>
                        </a:lnTo>
                        <a:lnTo>
                          <a:pt x="303" y="131"/>
                        </a:lnTo>
                        <a:lnTo>
                          <a:pt x="294" y="123"/>
                        </a:lnTo>
                        <a:lnTo>
                          <a:pt x="294" y="114"/>
                        </a:lnTo>
                        <a:lnTo>
                          <a:pt x="286" y="113"/>
                        </a:lnTo>
                        <a:lnTo>
                          <a:pt x="281" y="113"/>
                        </a:lnTo>
                        <a:lnTo>
                          <a:pt x="268" y="101"/>
                        </a:lnTo>
                        <a:lnTo>
                          <a:pt x="263" y="109"/>
                        </a:lnTo>
                        <a:lnTo>
                          <a:pt x="263" y="114"/>
                        </a:lnTo>
                        <a:lnTo>
                          <a:pt x="258" y="114"/>
                        </a:lnTo>
                        <a:lnTo>
                          <a:pt x="254" y="101"/>
                        </a:lnTo>
                        <a:lnTo>
                          <a:pt x="246" y="98"/>
                        </a:lnTo>
                        <a:lnTo>
                          <a:pt x="228" y="104"/>
                        </a:lnTo>
                        <a:lnTo>
                          <a:pt x="229" y="116"/>
                        </a:lnTo>
                        <a:lnTo>
                          <a:pt x="219" y="131"/>
                        </a:lnTo>
                        <a:lnTo>
                          <a:pt x="208" y="128"/>
                        </a:lnTo>
                        <a:lnTo>
                          <a:pt x="198" y="134"/>
                        </a:lnTo>
                        <a:lnTo>
                          <a:pt x="198" y="144"/>
                        </a:lnTo>
                        <a:lnTo>
                          <a:pt x="199" y="156"/>
                        </a:lnTo>
                        <a:lnTo>
                          <a:pt x="208" y="159"/>
                        </a:lnTo>
                        <a:lnTo>
                          <a:pt x="204" y="173"/>
                        </a:lnTo>
                        <a:lnTo>
                          <a:pt x="198" y="183"/>
                        </a:lnTo>
                        <a:lnTo>
                          <a:pt x="189" y="186"/>
                        </a:lnTo>
                        <a:lnTo>
                          <a:pt x="181" y="193"/>
                        </a:lnTo>
                        <a:lnTo>
                          <a:pt x="183" y="201"/>
                        </a:lnTo>
                        <a:lnTo>
                          <a:pt x="193" y="201"/>
                        </a:lnTo>
                        <a:lnTo>
                          <a:pt x="201" y="201"/>
                        </a:lnTo>
                        <a:lnTo>
                          <a:pt x="218" y="204"/>
                        </a:lnTo>
                        <a:lnTo>
                          <a:pt x="224" y="209"/>
                        </a:lnTo>
                        <a:lnTo>
                          <a:pt x="224" y="217"/>
                        </a:lnTo>
                        <a:lnTo>
                          <a:pt x="218" y="227"/>
                        </a:lnTo>
                        <a:lnTo>
                          <a:pt x="209" y="227"/>
                        </a:lnTo>
                        <a:lnTo>
                          <a:pt x="206" y="237"/>
                        </a:lnTo>
                        <a:lnTo>
                          <a:pt x="198" y="241"/>
                        </a:lnTo>
                        <a:lnTo>
                          <a:pt x="188" y="237"/>
                        </a:lnTo>
                        <a:lnTo>
                          <a:pt x="180" y="252"/>
                        </a:lnTo>
                        <a:lnTo>
                          <a:pt x="180" y="262"/>
                        </a:lnTo>
                        <a:lnTo>
                          <a:pt x="173" y="262"/>
                        </a:lnTo>
                        <a:lnTo>
                          <a:pt x="161" y="264"/>
                        </a:lnTo>
                        <a:lnTo>
                          <a:pt x="160" y="257"/>
                        </a:lnTo>
                        <a:lnTo>
                          <a:pt x="148" y="257"/>
                        </a:lnTo>
                        <a:lnTo>
                          <a:pt x="130" y="261"/>
                        </a:lnTo>
                        <a:lnTo>
                          <a:pt x="130" y="269"/>
                        </a:lnTo>
                        <a:lnTo>
                          <a:pt x="121" y="262"/>
                        </a:lnTo>
                        <a:lnTo>
                          <a:pt x="118" y="254"/>
                        </a:lnTo>
                        <a:lnTo>
                          <a:pt x="101" y="259"/>
                        </a:lnTo>
                        <a:lnTo>
                          <a:pt x="95" y="267"/>
                        </a:lnTo>
                        <a:lnTo>
                          <a:pt x="91" y="286"/>
                        </a:lnTo>
                        <a:lnTo>
                          <a:pt x="85" y="281"/>
                        </a:lnTo>
                        <a:lnTo>
                          <a:pt x="70" y="282"/>
                        </a:lnTo>
                        <a:lnTo>
                          <a:pt x="60" y="284"/>
                        </a:lnTo>
                        <a:lnTo>
                          <a:pt x="52" y="284"/>
                        </a:lnTo>
                        <a:lnTo>
                          <a:pt x="45" y="269"/>
                        </a:lnTo>
                        <a:lnTo>
                          <a:pt x="32" y="279"/>
                        </a:lnTo>
                        <a:lnTo>
                          <a:pt x="18" y="289"/>
                        </a:lnTo>
                        <a:lnTo>
                          <a:pt x="8" y="287"/>
                        </a:lnTo>
                        <a:lnTo>
                          <a:pt x="0" y="289"/>
                        </a:lnTo>
                        <a:lnTo>
                          <a:pt x="5" y="297"/>
                        </a:lnTo>
                        <a:lnTo>
                          <a:pt x="5" y="306"/>
                        </a:lnTo>
                        <a:lnTo>
                          <a:pt x="28" y="307"/>
                        </a:lnTo>
                        <a:lnTo>
                          <a:pt x="37" y="319"/>
                        </a:lnTo>
                        <a:lnTo>
                          <a:pt x="47" y="322"/>
                        </a:lnTo>
                        <a:lnTo>
                          <a:pt x="50" y="330"/>
                        </a:lnTo>
                        <a:lnTo>
                          <a:pt x="38" y="335"/>
                        </a:lnTo>
                        <a:lnTo>
                          <a:pt x="37" y="344"/>
                        </a:lnTo>
                        <a:lnTo>
                          <a:pt x="50" y="345"/>
                        </a:lnTo>
                        <a:lnTo>
                          <a:pt x="58" y="345"/>
                        </a:lnTo>
                        <a:lnTo>
                          <a:pt x="72" y="339"/>
                        </a:lnTo>
                        <a:lnTo>
                          <a:pt x="76" y="344"/>
                        </a:lnTo>
                        <a:lnTo>
                          <a:pt x="70" y="347"/>
                        </a:lnTo>
                        <a:lnTo>
                          <a:pt x="68" y="352"/>
                        </a:lnTo>
                        <a:lnTo>
                          <a:pt x="73" y="354"/>
                        </a:lnTo>
                        <a:lnTo>
                          <a:pt x="75" y="360"/>
                        </a:lnTo>
                        <a:lnTo>
                          <a:pt x="81" y="369"/>
                        </a:lnTo>
                        <a:lnTo>
                          <a:pt x="76" y="369"/>
                        </a:lnTo>
                        <a:lnTo>
                          <a:pt x="67" y="369"/>
                        </a:lnTo>
                        <a:lnTo>
                          <a:pt x="60" y="380"/>
                        </a:lnTo>
                        <a:lnTo>
                          <a:pt x="60" y="387"/>
                        </a:lnTo>
                        <a:lnTo>
                          <a:pt x="68" y="385"/>
                        </a:lnTo>
                        <a:lnTo>
                          <a:pt x="85" y="389"/>
                        </a:lnTo>
                        <a:lnTo>
                          <a:pt x="90" y="395"/>
                        </a:lnTo>
                        <a:lnTo>
                          <a:pt x="85" y="402"/>
                        </a:lnTo>
                        <a:lnTo>
                          <a:pt x="98" y="405"/>
                        </a:lnTo>
                        <a:lnTo>
                          <a:pt x="96" y="412"/>
                        </a:lnTo>
                        <a:lnTo>
                          <a:pt x="96" y="420"/>
                        </a:lnTo>
                        <a:lnTo>
                          <a:pt x="91" y="423"/>
                        </a:lnTo>
                        <a:lnTo>
                          <a:pt x="81" y="423"/>
                        </a:lnTo>
                        <a:lnTo>
                          <a:pt x="85" y="432"/>
                        </a:lnTo>
                        <a:lnTo>
                          <a:pt x="85" y="445"/>
                        </a:lnTo>
                        <a:lnTo>
                          <a:pt x="83" y="457"/>
                        </a:lnTo>
                        <a:lnTo>
                          <a:pt x="86" y="468"/>
                        </a:lnTo>
                        <a:lnTo>
                          <a:pt x="85" y="477"/>
                        </a:lnTo>
                        <a:lnTo>
                          <a:pt x="98" y="487"/>
                        </a:lnTo>
                        <a:lnTo>
                          <a:pt x="111" y="485"/>
                        </a:lnTo>
                        <a:lnTo>
                          <a:pt x="120" y="475"/>
                        </a:lnTo>
                        <a:lnTo>
                          <a:pt x="133" y="467"/>
                        </a:lnTo>
                        <a:lnTo>
                          <a:pt x="143" y="473"/>
                        </a:lnTo>
                        <a:lnTo>
                          <a:pt x="146" y="482"/>
                        </a:lnTo>
                        <a:lnTo>
                          <a:pt x="151" y="493"/>
                        </a:lnTo>
                        <a:lnTo>
                          <a:pt x="148" y="503"/>
                        </a:lnTo>
                        <a:lnTo>
                          <a:pt x="140" y="508"/>
                        </a:lnTo>
                        <a:lnTo>
                          <a:pt x="140" y="508"/>
                        </a:lnTo>
                        <a:lnTo>
                          <a:pt x="140" y="508"/>
                        </a:lnTo>
                        <a:close/>
                      </a:path>
                    </a:pathLst>
                  </a:custGeom>
                  <a:solidFill>
                    <a:srgbClr val="0070C0"/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Freeform 1137"/>
                  <p:cNvSpPr>
                    <a:spLocks/>
                  </p:cNvSpPr>
                  <p:nvPr/>
                </p:nvSpPr>
                <p:spPr bwMode="auto">
                  <a:xfrm>
                    <a:off x="3255649" y="5599009"/>
                    <a:ext cx="439298" cy="787749"/>
                  </a:xfrm>
                  <a:custGeom>
                    <a:avLst/>
                    <a:gdLst>
                      <a:gd name="T0" fmla="*/ 296 w 353"/>
                      <a:gd name="T1" fmla="*/ 626 h 633"/>
                      <a:gd name="T2" fmla="*/ 324 w 353"/>
                      <a:gd name="T3" fmla="*/ 583 h 633"/>
                      <a:gd name="T4" fmla="*/ 313 w 353"/>
                      <a:gd name="T5" fmla="*/ 551 h 633"/>
                      <a:gd name="T6" fmla="*/ 328 w 353"/>
                      <a:gd name="T7" fmla="*/ 536 h 633"/>
                      <a:gd name="T8" fmla="*/ 338 w 353"/>
                      <a:gd name="T9" fmla="*/ 510 h 633"/>
                      <a:gd name="T10" fmla="*/ 351 w 353"/>
                      <a:gd name="T11" fmla="*/ 487 h 633"/>
                      <a:gd name="T12" fmla="*/ 339 w 353"/>
                      <a:gd name="T13" fmla="*/ 473 h 633"/>
                      <a:gd name="T14" fmla="*/ 316 w 353"/>
                      <a:gd name="T15" fmla="*/ 465 h 633"/>
                      <a:gd name="T16" fmla="*/ 326 w 353"/>
                      <a:gd name="T17" fmla="*/ 432 h 633"/>
                      <a:gd name="T18" fmla="*/ 328 w 353"/>
                      <a:gd name="T19" fmla="*/ 407 h 633"/>
                      <a:gd name="T20" fmla="*/ 333 w 353"/>
                      <a:gd name="T21" fmla="*/ 379 h 633"/>
                      <a:gd name="T22" fmla="*/ 316 w 353"/>
                      <a:gd name="T23" fmla="*/ 355 h 633"/>
                      <a:gd name="T24" fmla="*/ 273 w 353"/>
                      <a:gd name="T25" fmla="*/ 367 h 633"/>
                      <a:gd name="T26" fmla="*/ 266 w 353"/>
                      <a:gd name="T27" fmla="*/ 334 h 633"/>
                      <a:gd name="T28" fmla="*/ 273 w 353"/>
                      <a:gd name="T29" fmla="*/ 310 h 633"/>
                      <a:gd name="T30" fmla="*/ 268 w 353"/>
                      <a:gd name="T31" fmla="*/ 287 h 633"/>
                      <a:gd name="T32" fmla="*/ 251 w 353"/>
                      <a:gd name="T33" fmla="*/ 274 h 633"/>
                      <a:gd name="T34" fmla="*/ 250 w 353"/>
                      <a:gd name="T35" fmla="*/ 256 h 633"/>
                      <a:gd name="T36" fmla="*/ 256 w 353"/>
                      <a:gd name="T37" fmla="*/ 241 h 633"/>
                      <a:gd name="T38" fmla="*/ 253 w 353"/>
                      <a:gd name="T39" fmla="*/ 227 h 633"/>
                      <a:gd name="T40" fmla="*/ 220 w 353"/>
                      <a:gd name="T41" fmla="*/ 229 h 633"/>
                      <a:gd name="T42" fmla="*/ 220 w 353"/>
                      <a:gd name="T43" fmla="*/ 204 h 633"/>
                      <a:gd name="T44" fmla="*/ 186 w 353"/>
                      <a:gd name="T45" fmla="*/ 184 h 633"/>
                      <a:gd name="T46" fmla="*/ 213 w 353"/>
                      <a:gd name="T47" fmla="*/ 166 h 633"/>
                      <a:gd name="T48" fmla="*/ 180 w 353"/>
                      <a:gd name="T49" fmla="*/ 129 h 633"/>
                      <a:gd name="T50" fmla="*/ 150 w 353"/>
                      <a:gd name="T51" fmla="*/ 123 h 633"/>
                      <a:gd name="T52" fmla="*/ 108 w 353"/>
                      <a:gd name="T53" fmla="*/ 93 h 633"/>
                      <a:gd name="T54" fmla="*/ 73 w 353"/>
                      <a:gd name="T55" fmla="*/ 53 h 633"/>
                      <a:gd name="T56" fmla="*/ 73 w 353"/>
                      <a:gd name="T57" fmla="*/ 36 h 633"/>
                      <a:gd name="T58" fmla="*/ 52 w 353"/>
                      <a:gd name="T59" fmla="*/ 28 h 633"/>
                      <a:gd name="T60" fmla="*/ 47 w 353"/>
                      <a:gd name="T61" fmla="*/ 26 h 633"/>
                      <a:gd name="T62" fmla="*/ 30 w 353"/>
                      <a:gd name="T63" fmla="*/ 6 h 633"/>
                      <a:gd name="T64" fmla="*/ 15 w 353"/>
                      <a:gd name="T65" fmla="*/ 0 h 633"/>
                      <a:gd name="T66" fmla="*/ 38 w 353"/>
                      <a:gd name="T67" fmla="*/ 103 h 633"/>
                      <a:gd name="T68" fmla="*/ 63 w 353"/>
                      <a:gd name="T69" fmla="*/ 134 h 633"/>
                      <a:gd name="T70" fmla="*/ 93 w 353"/>
                      <a:gd name="T71" fmla="*/ 183 h 633"/>
                      <a:gd name="T72" fmla="*/ 125 w 353"/>
                      <a:gd name="T73" fmla="*/ 232 h 633"/>
                      <a:gd name="T74" fmla="*/ 143 w 353"/>
                      <a:gd name="T75" fmla="*/ 286 h 633"/>
                      <a:gd name="T76" fmla="*/ 145 w 353"/>
                      <a:gd name="T77" fmla="*/ 291 h 633"/>
                      <a:gd name="T78" fmla="*/ 171 w 353"/>
                      <a:gd name="T79" fmla="*/ 382 h 633"/>
                      <a:gd name="T80" fmla="*/ 180 w 353"/>
                      <a:gd name="T81" fmla="*/ 384 h 633"/>
                      <a:gd name="T82" fmla="*/ 190 w 353"/>
                      <a:gd name="T83" fmla="*/ 410 h 633"/>
                      <a:gd name="T84" fmla="*/ 203 w 353"/>
                      <a:gd name="T85" fmla="*/ 448 h 633"/>
                      <a:gd name="T86" fmla="*/ 211 w 353"/>
                      <a:gd name="T87" fmla="*/ 468 h 633"/>
                      <a:gd name="T88" fmla="*/ 218 w 353"/>
                      <a:gd name="T89" fmla="*/ 485 h 633"/>
                      <a:gd name="T90" fmla="*/ 198 w 353"/>
                      <a:gd name="T91" fmla="*/ 472 h 633"/>
                      <a:gd name="T92" fmla="*/ 193 w 353"/>
                      <a:gd name="T93" fmla="*/ 437 h 633"/>
                      <a:gd name="T94" fmla="*/ 183 w 353"/>
                      <a:gd name="T95" fmla="*/ 415 h 633"/>
                      <a:gd name="T96" fmla="*/ 186 w 353"/>
                      <a:gd name="T97" fmla="*/ 470 h 633"/>
                      <a:gd name="T98" fmla="*/ 220 w 353"/>
                      <a:gd name="T99" fmla="*/ 568 h 633"/>
                      <a:gd name="T100" fmla="*/ 243 w 353"/>
                      <a:gd name="T101" fmla="*/ 601 h 633"/>
                      <a:gd name="T102" fmla="*/ 269 w 353"/>
                      <a:gd name="T103" fmla="*/ 631 h 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53" h="633">
                        <a:moveTo>
                          <a:pt x="269" y="631"/>
                        </a:moveTo>
                        <a:lnTo>
                          <a:pt x="279" y="633"/>
                        </a:lnTo>
                        <a:lnTo>
                          <a:pt x="284" y="633"/>
                        </a:lnTo>
                        <a:lnTo>
                          <a:pt x="296" y="626"/>
                        </a:lnTo>
                        <a:lnTo>
                          <a:pt x="304" y="615"/>
                        </a:lnTo>
                        <a:lnTo>
                          <a:pt x="314" y="603"/>
                        </a:lnTo>
                        <a:lnTo>
                          <a:pt x="316" y="593"/>
                        </a:lnTo>
                        <a:lnTo>
                          <a:pt x="324" y="583"/>
                        </a:lnTo>
                        <a:lnTo>
                          <a:pt x="321" y="571"/>
                        </a:lnTo>
                        <a:lnTo>
                          <a:pt x="318" y="565"/>
                        </a:lnTo>
                        <a:lnTo>
                          <a:pt x="311" y="560"/>
                        </a:lnTo>
                        <a:lnTo>
                          <a:pt x="313" y="551"/>
                        </a:lnTo>
                        <a:lnTo>
                          <a:pt x="316" y="546"/>
                        </a:lnTo>
                        <a:lnTo>
                          <a:pt x="323" y="545"/>
                        </a:lnTo>
                        <a:lnTo>
                          <a:pt x="323" y="536"/>
                        </a:lnTo>
                        <a:lnTo>
                          <a:pt x="328" y="536"/>
                        </a:lnTo>
                        <a:lnTo>
                          <a:pt x="331" y="528"/>
                        </a:lnTo>
                        <a:lnTo>
                          <a:pt x="331" y="522"/>
                        </a:lnTo>
                        <a:lnTo>
                          <a:pt x="331" y="517"/>
                        </a:lnTo>
                        <a:lnTo>
                          <a:pt x="338" y="510"/>
                        </a:lnTo>
                        <a:lnTo>
                          <a:pt x="339" y="503"/>
                        </a:lnTo>
                        <a:lnTo>
                          <a:pt x="341" y="497"/>
                        </a:lnTo>
                        <a:lnTo>
                          <a:pt x="344" y="492"/>
                        </a:lnTo>
                        <a:lnTo>
                          <a:pt x="351" y="487"/>
                        </a:lnTo>
                        <a:lnTo>
                          <a:pt x="353" y="482"/>
                        </a:lnTo>
                        <a:lnTo>
                          <a:pt x="346" y="477"/>
                        </a:lnTo>
                        <a:lnTo>
                          <a:pt x="346" y="472"/>
                        </a:lnTo>
                        <a:lnTo>
                          <a:pt x="339" y="473"/>
                        </a:lnTo>
                        <a:lnTo>
                          <a:pt x="336" y="470"/>
                        </a:lnTo>
                        <a:lnTo>
                          <a:pt x="331" y="468"/>
                        </a:lnTo>
                        <a:lnTo>
                          <a:pt x="324" y="470"/>
                        </a:lnTo>
                        <a:lnTo>
                          <a:pt x="316" y="465"/>
                        </a:lnTo>
                        <a:lnTo>
                          <a:pt x="316" y="460"/>
                        </a:lnTo>
                        <a:lnTo>
                          <a:pt x="319" y="453"/>
                        </a:lnTo>
                        <a:lnTo>
                          <a:pt x="326" y="440"/>
                        </a:lnTo>
                        <a:lnTo>
                          <a:pt x="326" y="432"/>
                        </a:lnTo>
                        <a:lnTo>
                          <a:pt x="326" y="423"/>
                        </a:lnTo>
                        <a:lnTo>
                          <a:pt x="328" y="418"/>
                        </a:lnTo>
                        <a:lnTo>
                          <a:pt x="333" y="412"/>
                        </a:lnTo>
                        <a:lnTo>
                          <a:pt x="328" y="407"/>
                        </a:lnTo>
                        <a:lnTo>
                          <a:pt x="323" y="397"/>
                        </a:lnTo>
                        <a:lnTo>
                          <a:pt x="328" y="392"/>
                        </a:lnTo>
                        <a:lnTo>
                          <a:pt x="333" y="384"/>
                        </a:lnTo>
                        <a:lnTo>
                          <a:pt x="333" y="379"/>
                        </a:lnTo>
                        <a:lnTo>
                          <a:pt x="331" y="372"/>
                        </a:lnTo>
                        <a:lnTo>
                          <a:pt x="328" y="367"/>
                        </a:lnTo>
                        <a:lnTo>
                          <a:pt x="324" y="359"/>
                        </a:lnTo>
                        <a:lnTo>
                          <a:pt x="316" y="355"/>
                        </a:lnTo>
                        <a:lnTo>
                          <a:pt x="303" y="362"/>
                        </a:lnTo>
                        <a:lnTo>
                          <a:pt x="294" y="372"/>
                        </a:lnTo>
                        <a:lnTo>
                          <a:pt x="281" y="374"/>
                        </a:lnTo>
                        <a:lnTo>
                          <a:pt x="273" y="367"/>
                        </a:lnTo>
                        <a:lnTo>
                          <a:pt x="268" y="362"/>
                        </a:lnTo>
                        <a:lnTo>
                          <a:pt x="268" y="354"/>
                        </a:lnTo>
                        <a:lnTo>
                          <a:pt x="266" y="342"/>
                        </a:lnTo>
                        <a:lnTo>
                          <a:pt x="266" y="334"/>
                        </a:lnTo>
                        <a:lnTo>
                          <a:pt x="266" y="329"/>
                        </a:lnTo>
                        <a:lnTo>
                          <a:pt x="266" y="319"/>
                        </a:lnTo>
                        <a:lnTo>
                          <a:pt x="264" y="310"/>
                        </a:lnTo>
                        <a:lnTo>
                          <a:pt x="273" y="310"/>
                        </a:lnTo>
                        <a:lnTo>
                          <a:pt x="278" y="306"/>
                        </a:lnTo>
                        <a:lnTo>
                          <a:pt x="278" y="299"/>
                        </a:lnTo>
                        <a:lnTo>
                          <a:pt x="279" y="292"/>
                        </a:lnTo>
                        <a:lnTo>
                          <a:pt x="268" y="287"/>
                        </a:lnTo>
                        <a:lnTo>
                          <a:pt x="271" y="281"/>
                        </a:lnTo>
                        <a:lnTo>
                          <a:pt x="264" y="276"/>
                        </a:lnTo>
                        <a:lnTo>
                          <a:pt x="258" y="276"/>
                        </a:lnTo>
                        <a:lnTo>
                          <a:pt x="251" y="274"/>
                        </a:lnTo>
                        <a:lnTo>
                          <a:pt x="241" y="274"/>
                        </a:lnTo>
                        <a:lnTo>
                          <a:pt x="243" y="267"/>
                        </a:lnTo>
                        <a:lnTo>
                          <a:pt x="246" y="261"/>
                        </a:lnTo>
                        <a:lnTo>
                          <a:pt x="250" y="256"/>
                        </a:lnTo>
                        <a:lnTo>
                          <a:pt x="256" y="256"/>
                        </a:lnTo>
                        <a:lnTo>
                          <a:pt x="263" y="254"/>
                        </a:lnTo>
                        <a:lnTo>
                          <a:pt x="258" y="247"/>
                        </a:lnTo>
                        <a:lnTo>
                          <a:pt x="256" y="241"/>
                        </a:lnTo>
                        <a:lnTo>
                          <a:pt x="251" y="239"/>
                        </a:lnTo>
                        <a:lnTo>
                          <a:pt x="253" y="234"/>
                        </a:lnTo>
                        <a:lnTo>
                          <a:pt x="258" y="231"/>
                        </a:lnTo>
                        <a:lnTo>
                          <a:pt x="253" y="227"/>
                        </a:lnTo>
                        <a:lnTo>
                          <a:pt x="246" y="229"/>
                        </a:lnTo>
                        <a:lnTo>
                          <a:pt x="240" y="232"/>
                        </a:lnTo>
                        <a:lnTo>
                          <a:pt x="230" y="232"/>
                        </a:lnTo>
                        <a:lnTo>
                          <a:pt x="220" y="229"/>
                        </a:lnTo>
                        <a:lnTo>
                          <a:pt x="220" y="224"/>
                        </a:lnTo>
                        <a:lnTo>
                          <a:pt x="233" y="217"/>
                        </a:lnTo>
                        <a:lnTo>
                          <a:pt x="228" y="209"/>
                        </a:lnTo>
                        <a:lnTo>
                          <a:pt x="220" y="204"/>
                        </a:lnTo>
                        <a:lnTo>
                          <a:pt x="211" y="196"/>
                        </a:lnTo>
                        <a:lnTo>
                          <a:pt x="200" y="193"/>
                        </a:lnTo>
                        <a:lnTo>
                          <a:pt x="188" y="191"/>
                        </a:lnTo>
                        <a:lnTo>
                          <a:pt x="186" y="184"/>
                        </a:lnTo>
                        <a:lnTo>
                          <a:pt x="183" y="176"/>
                        </a:lnTo>
                        <a:lnTo>
                          <a:pt x="190" y="174"/>
                        </a:lnTo>
                        <a:lnTo>
                          <a:pt x="203" y="174"/>
                        </a:lnTo>
                        <a:lnTo>
                          <a:pt x="213" y="166"/>
                        </a:lnTo>
                        <a:lnTo>
                          <a:pt x="211" y="154"/>
                        </a:lnTo>
                        <a:lnTo>
                          <a:pt x="203" y="149"/>
                        </a:lnTo>
                        <a:lnTo>
                          <a:pt x="185" y="138"/>
                        </a:lnTo>
                        <a:lnTo>
                          <a:pt x="180" y="129"/>
                        </a:lnTo>
                        <a:lnTo>
                          <a:pt x="170" y="131"/>
                        </a:lnTo>
                        <a:lnTo>
                          <a:pt x="168" y="118"/>
                        </a:lnTo>
                        <a:lnTo>
                          <a:pt x="160" y="123"/>
                        </a:lnTo>
                        <a:lnTo>
                          <a:pt x="150" y="123"/>
                        </a:lnTo>
                        <a:lnTo>
                          <a:pt x="143" y="119"/>
                        </a:lnTo>
                        <a:lnTo>
                          <a:pt x="132" y="116"/>
                        </a:lnTo>
                        <a:lnTo>
                          <a:pt x="128" y="101"/>
                        </a:lnTo>
                        <a:lnTo>
                          <a:pt x="108" y="93"/>
                        </a:lnTo>
                        <a:lnTo>
                          <a:pt x="92" y="83"/>
                        </a:lnTo>
                        <a:lnTo>
                          <a:pt x="83" y="70"/>
                        </a:lnTo>
                        <a:lnTo>
                          <a:pt x="72" y="66"/>
                        </a:lnTo>
                        <a:lnTo>
                          <a:pt x="73" y="53"/>
                        </a:lnTo>
                        <a:lnTo>
                          <a:pt x="67" y="51"/>
                        </a:lnTo>
                        <a:lnTo>
                          <a:pt x="68" y="45"/>
                        </a:lnTo>
                        <a:lnTo>
                          <a:pt x="75" y="41"/>
                        </a:lnTo>
                        <a:lnTo>
                          <a:pt x="73" y="36"/>
                        </a:lnTo>
                        <a:lnTo>
                          <a:pt x="67" y="40"/>
                        </a:lnTo>
                        <a:lnTo>
                          <a:pt x="60" y="38"/>
                        </a:lnTo>
                        <a:lnTo>
                          <a:pt x="52" y="33"/>
                        </a:lnTo>
                        <a:lnTo>
                          <a:pt x="52" y="28"/>
                        </a:lnTo>
                        <a:lnTo>
                          <a:pt x="57" y="30"/>
                        </a:lnTo>
                        <a:lnTo>
                          <a:pt x="62" y="21"/>
                        </a:lnTo>
                        <a:lnTo>
                          <a:pt x="53" y="21"/>
                        </a:lnTo>
                        <a:lnTo>
                          <a:pt x="47" y="26"/>
                        </a:lnTo>
                        <a:lnTo>
                          <a:pt x="45" y="18"/>
                        </a:lnTo>
                        <a:lnTo>
                          <a:pt x="35" y="15"/>
                        </a:lnTo>
                        <a:lnTo>
                          <a:pt x="37" y="8"/>
                        </a:lnTo>
                        <a:lnTo>
                          <a:pt x="30" y="6"/>
                        </a:lnTo>
                        <a:lnTo>
                          <a:pt x="27" y="13"/>
                        </a:lnTo>
                        <a:lnTo>
                          <a:pt x="22" y="10"/>
                        </a:lnTo>
                        <a:lnTo>
                          <a:pt x="22" y="1"/>
                        </a:lnTo>
                        <a:lnTo>
                          <a:pt x="15" y="0"/>
                        </a:lnTo>
                        <a:lnTo>
                          <a:pt x="0" y="6"/>
                        </a:lnTo>
                        <a:lnTo>
                          <a:pt x="5" y="15"/>
                        </a:lnTo>
                        <a:lnTo>
                          <a:pt x="22" y="60"/>
                        </a:lnTo>
                        <a:lnTo>
                          <a:pt x="38" y="103"/>
                        </a:lnTo>
                        <a:lnTo>
                          <a:pt x="43" y="108"/>
                        </a:lnTo>
                        <a:lnTo>
                          <a:pt x="50" y="108"/>
                        </a:lnTo>
                        <a:lnTo>
                          <a:pt x="57" y="123"/>
                        </a:lnTo>
                        <a:lnTo>
                          <a:pt x="63" y="134"/>
                        </a:lnTo>
                        <a:lnTo>
                          <a:pt x="72" y="134"/>
                        </a:lnTo>
                        <a:lnTo>
                          <a:pt x="82" y="153"/>
                        </a:lnTo>
                        <a:lnTo>
                          <a:pt x="90" y="159"/>
                        </a:lnTo>
                        <a:lnTo>
                          <a:pt x="93" y="183"/>
                        </a:lnTo>
                        <a:lnTo>
                          <a:pt x="103" y="191"/>
                        </a:lnTo>
                        <a:lnTo>
                          <a:pt x="108" y="198"/>
                        </a:lnTo>
                        <a:lnTo>
                          <a:pt x="113" y="209"/>
                        </a:lnTo>
                        <a:lnTo>
                          <a:pt x="125" y="232"/>
                        </a:lnTo>
                        <a:lnTo>
                          <a:pt x="132" y="264"/>
                        </a:lnTo>
                        <a:lnTo>
                          <a:pt x="133" y="281"/>
                        </a:lnTo>
                        <a:lnTo>
                          <a:pt x="135" y="291"/>
                        </a:lnTo>
                        <a:lnTo>
                          <a:pt x="143" y="286"/>
                        </a:lnTo>
                        <a:lnTo>
                          <a:pt x="143" y="281"/>
                        </a:lnTo>
                        <a:lnTo>
                          <a:pt x="148" y="277"/>
                        </a:lnTo>
                        <a:lnTo>
                          <a:pt x="148" y="282"/>
                        </a:lnTo>
                        <a:lnTo>
                          <a:pt x="145" y="291"/>
                        </a:lnTo>
                        <a:lnTo>
                          <a:pt x="138" y="297"/>
                        </a:lnTo>
                        <a:lnTo>
                          <a:pt x="153" y="339"/>
                        </a:lnTo>
                        <a:lnTo>
                          <a:pt x="168" y="370"/>
                        </a:lnTo>
                        <a:lnTo>
                          <a:pt x="171" y="382"/>
                        </a:lnTo>
                        <a:lnTo>
                          <a:pt x="178" y="380"/>
                        </a:lnTo>
                        <a:lnTo>
                          <a:pt x="181" y="377"/>
                        </a:lnTo>
                        <a:lnTo>
                          <a:pt x="185" y="380"/>
                        </a:lnTo>
                        <a:lnTo>
                          <a:pt x="180" y="384"/>
                        </a:lnTo>
                        <a:lnTo>
                          <a:pt x="180" y="389"/>
                        </a:lnTo>
                        <a:lnTo>
                          <a:pt x="185" y="394"/>
                        </a:lnTo>
                        <a:lnTo>
                          <a:pt x="188" y="404"/>
                        </a:lnTo>
                        <a:lnTo>
                          <a:pt x="190" y="410"/>
                        </a:lnTo>
                        <a:lnTo>
                          <a:pt x="196" y="420"/>
                        </a:lnTo>
                        <a:lnTo>
                          <a:pt x="200" y="427"/>
                        </a:lnTo>
                        <a:lnTo>
                          <a:pt x="206" y="433"/>
                        </a:lnTo>
                        <a:lnTo>
                          <a:pt x="203" y="448"/>
                        </a:lnTo>
                        <a:lnTo>
                          <a:pt x="203" y="455"/>
                        </a:lnTo>
                        <a:lnTo>
                          <a:pt x="208" y="457"/>
                        </a:lnTo>
                        <a:lnTo>
                          <a:pt x="208" y="463"/>
                        </a:lnTo>
                        <a:lnTo>
                          <a:pt x="211" y="468"/>
                        </a:lnTo>
                        <a:lnTo>
                          <a:pt x="211" y="475"/>
                        </a:lnTo>
                        <a:lnTo>
                          <a:pt x="216" y="477"/>
                        </a:lnTo>
                        <a:lnTo>
                          <a:pt x="220" y="480"/>
                        </a:lnTo>
                        <a:lnTo>
                          <a:pt x="218" y="485"/>
                        </a:lnTo>
                        <a:lnTo>
                          <a:pt x="210" y="487"/>
                        </a:lnTo>
                        <a:lnTo>
                          <a:pt x="200" y="483"/>
                        </a:lnTo>
                        <a:lnTo>
                          <a:pt x="196" y="478"/>
                        </a:lnTo>
                        <a:lnTo>
                          <a:pt x="198" y="472"/>
                        </a:lnTo>
                        <a:lnTo>
                          <a:pt x="201" y="463"/>
                        </a:lnTo>
                        <a:lnTo>
                          <a:pt x="198" y="457"/>
                        </a:lnTo>
                        <a:lnTo>
                          <a:pt x="195" y="447"/>
                        </a:lnTo>
                        <a:lnTo>
                          <a:pt x="193" y="437"/>
                        </a:lnTo>
                        <a:lnTo>
                          <a:pt x="191" y="433"/>
                        </a:lnTo>
                        <a:lnTo>
                          <a:pt x="191" y="428"/>
                        </a:lnTo>
                        <a:lnTo>
                          <a:pt x="188" y="422"/>
                        </a:lnTo>
                        <a:lnTo>
                          <a:pt x="183" y="415"/>
                        </a:lnTo>
                        <a:lnTo>
                          <a:pt x="180" y="420"/>
                        </a:lnTo>
                        <a:lnTo>
                          <a:pt x="181" y="428"/>
                        </a:lnTo>
                        <a:lnTo>
                          <a:pt x="185" y="443"/>
                        </a:lnTo>
                        <a:lnTo>
                          <a:pt x="186" y="470"/>
                        </a:lnTo>
                        <a:lnTo>
                          <a:pt x="193" y="497"/>
                        </a:lnTo>
                        <a:lnTo>
                          <a:pt x="201" y="520"/>
                        </a:lnTo>
                        <a:lnTo>
                          <a:pt x="213" y="545"/>
                        </a:lnTo>
                        <a:lnTo>
                          <a:pt x="220" y="568"/>
                        </a:lnTo>
                        <a:lnTo>
                          <a:pt x="223" y="580"/>
                        </a:lnTo>
                        <a:lnTo>
                          <a:pt x="230" y="580"/>
                        </a:lnTo>
                        <a:lnTo>
                          <a:pt x="238" y="590"/>
                        </a:lnTo>
                        <a:lnTo>
                          <a:pt x="243" y="601"/>
                        </a:lnTo>
                        <a:lnTo>
                          <a:pt x="258" y="618"/>
                        </a:lnTo>
                        <a:lnTo>
                          <a:pt x="266" y="630"/>
                        </a:lnTo>
                        <a:lnTo>
                          <a:pt x="269" y="631"/>
                        </a:lnTo>
                        <a:lnTo>
                          <a:pt x="269" y="631"/>
                        </a:lnTo>
                        <a:lnTo>
                          <a:pt x="269" y="631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5" name="Freeform 34"/>
                  <p:cNvSpPr>
                    <a:spLocks/>
                  </p:cNvSpPr>
                  <p:nvPr/>
                </p:nvSpPr>
                <p:spPr bwMode="auto">
                  <a:xfrm>
                    <a:off x="4410517" y="3820662"/>
                    <a:ext cx="1000554" cy="872374"/>
                  </a:xfrm>
                  <a:custGeom>
                    <a:avLst/>
                    <a:gdLst>
                      <a:gd name="connsiteX0" fmla="*/ 673366 w 1000554"/>
                      <a:gd name="connsiteY0" fmla="*/ 479229 h 872374"/>
                      <a:gd name="connsiteX1" fmla="*/ 664655 w 1000554"/>
                      <a:gd name="connsiteY1" fmla="*/ 485452 h 872374"/>
                      <a:gd name="connsiteX2" fmla="*/ 663411 w 1000554"/>
                      <a:gd name="connsiteY2" fmla="*/ 489185 h 872374"/>
                      <a:gd name="connsiteX3" fmla="*/ 658433 w 1000554"/>
                      <a:gd name="connsiteY3" fmla="*/ 491674 h 872374"/>
                      <a:gd name="connsiteX4" fmla="*/ 657188 w 1000554"/>
                      <a:gd name="connsiteY4" fmla="*/ 494163 h 872374"/>
                      <a:gd name="connsiteX5" fmla="*/ 652210 w 1000554"/>
                      <a:gd name="connsiteY5" fmla="*/ 497896 h 872374"/>
                      <a:gd name="connsiteX6" fmla="*/ 644744 w 1000554"/>
                      <a:gd name="connsiteY6" fmla="*/ 500385 h 872374"/>
                      <a:gd name="connsiteX7" fmla="*/ 644744 w 1000554"/>
                      <a:gd name="connsiteY7" fmla="*/ 504118 h 872374"/>
                      <a:gd name="connsiteX8" fmla="*/ 642255 w 1000554"/>
                      <a:gd name="connsiteY8" fmla="*/ 506607 h 872374"/>
                      <a:gd name="connsiteX9" fmla="*/ 636032 w 1000554"/>
                      <a:gd name="connsiteY9" fmla="*/ 506607 h 872374"/>
                      <a:gd name="connsiteX10" fmla="*/ 632299 w 1000554"/>
                      <a:gd name="connsiteY10" fmla="*/ 510341 h 872374"/>
                      <a:gd name="connsiteX11" fmla="*/ 629810 w 1000554"/>
                      <a:gd name="connsiteY11" fmla="*/ 514074 h 872374"/>
                      <a:gd name="connsiteX12" fmla="*/ 627321 w 1000554"/>
                      <a:gd name="connsiteY12" fmla="*/ 526519 h 872374"/>
                      <a:gd name="connsiteX13" fmla="*/ 623588 w 1000554"/>
                      <a:gd name="connsiteY13" fmla="*/ 532741 h 872374"/>
                      <a:gd name="connsiteX14" fmla="*/ 621099 w 1000554"/>
                      <a:gd name="connsiteY14" fmla="*/ 537719 h 872374"/>
                      <a:gd name="connsiteX15" fmla="*/ 619854 w 1000554"/>
                      <a:gd name="connsiteY15" fmla="*/ 543941 h 872374"/>
                      <a:gd name="connsiteX16" fmla="*/ 617365 w 1000554"/>
                      <a:gd name="connsiteY16" fmla="*/ 548919 h 872374"/>
                      <a:gd name="connsiteX17" fmla="*/ 619854 w 1000554"/>
                      <a:gd name="connsiteY17" fmla="*/ 553897 h 872374"/>
                      <a:gd name="connsiteX18" fmla="*/ 623588 w 1000554"/>
                      <a:gd name="connsiteY18" fmla="*/ 557630 h 872374"/>
                      <a:gd name="connsiteX19" fmla="*/ 632299 w 1000554"/>
                      <a:gd name="connsiteY19" fmla="*/ 557630 h 872374"/>
                      <a:gd name="connsiteX20" fmla="*/ 633543 w 1000554"/>
                      <a:gd name="connsiteY20" fmla="*/ 545186 h 872374"/>
                      <a:gd name="connsiteX21" fmla="*/ 636032 w 1000554"/>
                      <a:gd name="connsiteY21" fmla="*/ 535230 h 872374"/>
                      <a:gd name="connsiteX22" fmla="*/ 638521 w 1000554"/>
                      <a:gd name="connsiteY22" fmla="*/ 531497 h 872374"/>
                      <a:gd name="connsiteX23" fmla="*/ 639766 w 1000554"/>
                      <a:gd name="connsiteY23" fmla="*/ 529008 h 872374"/>
                      <a:gd name="connsiteX24" fmla="*/ 645988 w 1000554"/>
                      <a:gd name="connsiteY24" fmla="*/ 529008 h 872374"/>
                      <a:gd name="connsiteX25" fmla="*/ 648477 w 1000554"/>
                      <a:gd name="connsiteY25" fmla="*/ 531497 h 872374"/>
                      <a:gd name="connsiteX26" fmla="*/ 657188 w 1000554"/>
                      <a:gd name="connsiteY26" fmla="*/ 535230 h 872374"/>
                      <a:gd name="connsiteX27" fmla="*/ 663411 w 1000554"/>
                      <a:gd name="connsiteY27" fmla="*/ 532741 h 872374"/>
                      <a:gd name="connsiteX28" fmla="*/ 667144 w 1000554"/>
                      <a:gd name="connsiteY28" fmla="*/ 531497 h 872374"/>
                      <a:gd name="connsiteX29" fmla="*/ 669633 w 1000554"/>
                      <a:gd name="connsiteY29" fmla="*/ 525274 h 872374"/>
                      <a:gd name="connsiteX30" fmla="*/ 670877 w 1000554"/>
                      <a:gd name="connsiteY30" fmla="*/ 522785 h 872374"/>
                      <a:gd name="connsiteX31" fmla="*/ 673366 w 1000554"/>
                      <a:gd name="connsiteY31" fmla="*/ 514074 h 872374"/>
                      <a:gd name="connsiteX32" fmla="*/ 677100 w 1000554"/>
                      <a:gd name="connsiteY32" fmla="*/ 510341 h 872374"/>
                      <a:gd name="connsiteX33" fmla="*/ 679589 w 1000554"/>
                      <a:gd name="connsiteY33" fmla="*/ 507852 h 872374"/>
                      <a:gd name="connsiteX34" fmla="*/ 683322 w 1000554"/>
                      <a:gd name="connsiteY34" fmla="*/ 506607 h 872374"/>
                      <a:gd name="connsiteX35" fmla="*/ 692033 w 1000554"/>
                      <a:gd name="connsiteY35" fmla="*/ 501630 h 872374"/>
                      <a:gd name="connsiteX36" fmla="*/ 694522 w 1000554"/>
                      <a:gd name="connsiteY36" fmla="*/ 495407 h 872374"/>
                      <a:gd name="connsiteX37" fmla="*/ 694522 w 1000554"/>
                      <a:gd name="connsiteY37" fmla="*/ 489185 h 872374"/>
                      <a:gd name="connsiteX38" fmla="*/ 692033 w 1000554"/>
                      <a:gd name="connsiteY38" fmla="*/ 482963 h 872374"/>
                      <a:gd name="connsiteX39" fmla="*/ 688300 w 1000554"/>
                      <a:gd name="connsiteY39" fmla="*/ 481718 h 872374"/>
                      <a:gd name="connsiteX40" fmla="*/ 682078 w 1000554"/>
                      <a:gd name="connsiteY40" fmla="*/ 479229 h 872374"/>
                      <a:gd name="connsiteX41" fmla="*/ 754149 w 1000554"/>
                      <a:gd name="connsiteY41" fmla="*/ 0 h 872374"/>
                      <a:gd name="connsiteX42" fmla="*/ 776550 w 1000554"/>
                      <a:gd name="connsiteY42" fmla="*/ 13689 h 872374"/>
                      <a:gd name="connsiteX43" fmla="*/ 788994 w 1000554"/>
                      <a:gd name="connsiteY43" fmla="*/ 16178 h 872374"/>
                      <a:gd name="connsiteX44" fmla="*/ 797706 w 1000554"/>
                      <a:gd name="connsiteY44" fmla="*/ 22401 h 872374"/>
                      <a:gd name="connsiteX45" fmla="*/ 818862 w 1000554"/>
                      <a:gd name="connsiteY45" fmla="*/ 43557 h 872374"/>
                      <a:gd name="connsiteX46" fmla="*/ 832551 w 1000554"/>
                      <a:gd name="connsiteY46" fmla="*/ 34845 h 872374"/>
                      <a:gd name="connsiteX47" fmla="*/ 851218 w 1000554"/>
                      <a:gd name="connsiteY47" fmla="*/ 43557 h 872374"/>
                      <a:gd name="connsiteX48" fmla="*/ 872374 w 1000554"/>
                      <a:gd name="connsiteY48" fmla="*/ 56001 h 872374"/>
                      <a:gd name="connsiteX49" fmla="*/ 873618 w 1000554"/>
                      <a:gd name="connsiteY49" fmla="*/ 72179 h 872374"/>
                      <a:gd name="connsiteX50" fmla="*/ 882330 w 1000554"/>
                      <a:gd name="connsiteY50" fmla="*/ 65957 h 872374"/>
                      <a:gd name="connsiteX51" fmla="*/ 897263 w 1000554"/>
                      <a:gd name="connsiteY51" fmla="*/ 75913 h 872374"/>
                      <a:gd name="connsiteX52" fmla="*/ 915930 w 1000554"/>
                      <a:gd name="connsiteY52" fmla="*/ 78402 h 872374"/>
                      <a:gd name="connsiteX53" fmla="*/ 922153 w 1000554"/>
                      <a:gd name="connsiteY53" fmla="*/ 88358 h 872374"/>
                      <a:gd name="connsiteX54" fmla="*/ 923397 w 1000554"/>
                      <a:gd name="connsiteY54" fmla="*/ 112002 h 872374"/>
                      <a:gd name="connsiteX55" fmla="*/ 934597 w 1000554"/>
                      <a:gd name="connsiteY55" fmla="*/ 118225 h 872374"/>
                      <a:gd name="connsiteX56" fmla="*/ 935842 w 1000554"/>
                      <a:gd name="connsiteY56" fmla="*/ 109514 h 872374"/>
                      <a:gd name="connsiteX57" fmla="*/ 947042 w 1000554"/>
                      <a:gd name="connsiteY57" fmla="*/ 107025 h 872374"/>
                      <a:gd name="connsiteX58" fmla="*/ 948286 w 1000554"/>
                      <a:gd name="connsiteY58" fmla="*/ 99558 h 872374"/>
                      <a:gd name="connsiteX59" fmla="*/ 959487 w 1000554"/>
                      <a:gd name="connsiteY59" fmla="*/ 99558 h 872374"/>
                      <a:gd name="connsiteX60" fmla="*/ 960731 w 1000554"/>
                      <a:gd name="connsiteY60" fmla="*/ 115736 h 872374"/>
                      <a:gd name="connsiteX61" fmla="*/ 969442 w 1000554"/>
                      <a:gd name="connsiteY61" fmla="*/ 124447 h 872374"/>
                      <a:gd name="connsiteX62" fmla="*/ 990598 w 1000554"/>
                      <a:gd name="connsiteY62" fmla="*/ 130670 h 872374"/>
                      <a:gd name="connsiteX63" fmla="*/ 996821 w 1000554"/>
                      <a:gd name="connsiteY63" fmla="*/ 134403 h 872374"/>
                      <a:gd name="connsiteX64" fmla="*/ 996821 w 1000554"/>
                      <a:gd name="connsiteY64" fmla="*/ 140625 h 872374"/>
                      <a:gd name="connsiteX65" fmla="*/ 1000554 w 1000554"/>
                      <a:gd name="connsiteY65" fmla="*/ 156803 h 872374"/>
                      <a:gd name="connsiteX66" fmla="*/ 991843 w 1000554"/>
                      <a:gd name="connsiteY66" fmla="*/ 165515 h 872374"/>
                      <a:gd name="connsiteX67" fmla="*/ 985621 w 1000554"/>
                      <a:gd name="connsiteY67" fmla="*/ 165515 h 872374"/>
                      <a:gd name="connsiteX68" fmla="*/ 981887 w 1000554"/>
                      <a:gd name="connsiteY68" fmla="*/ 171737 h 872374"/>
                      <a:gd name="connsiteX69" fmla="*/ 954509 w 1000554"/>
                      <a:gd name="connsiteY69" fmla="*/ 171737 h 872374"/>
                      <a:gd name="connsiteX70" fmla="*/ 929619 w 1000554"/>
                      <a:gd name="connsiteY70" fmla="*/ 190404 h 872374"/>
                      <a:gd name="connsiteX71" fmla="*/ 900997 w 1000554"/>
                      <a:gd name="connsiteY71" fmla="*/ 227738 h 872374"/>
                      <a:gd name="connsiteX72" fmla="*/ 898508 w 1000554"/>
                      <a:gd name="connsiteY72" fmla="*/ 246405 h 872374"/>
                      <a:gd name="connsiteX73" fmla="*/ 904730 w 1000554"/>
                      <a:gd name="connsiteY73" fmla="*/ 256361 h 872374"/>
                      <a:gd name="connsiteX74" fmla="*/ 915930 w 1000554"/>
                      <a:gd name="connsiteY74" fmla="*/ 278762 h 872374"/>
                      <a:gd name="connsiteX75" fmla="*/ 929619 w 1000554"/>
                      <a:gd name="connsiteY75" fmla="*/ 299918 h 872374"/>
                      <a:gd name="connsiteX76" fmla="*/ 923397 w 1000554"/>
                      <a:gd name="connsiteY76" fmla="*/ 307384 h 872374"/>
                      <a:gd name="connsiteX77" fmla="*/ 917175 w 1000554"/>
                      <a:gd name="connsiteY77" fmla="*/ 309873 h 872374"/>
                      <a:gd name="connsiteX78" fmla="*/ 928375 w 1000554"/>
                      <a:gd name="connsiteY78" fmla="*/ 309873 h 872374"/>
                      <a:gd name="connsiteX79" fmla="*/ 934597 w 1000554"/>
                      <a:gd name="connsiteY79" fmla="*/ 316096 h 872374"/>
                      <a:gd name="connsiteX80" fmla="*/ 934597 w 1000554"/>
                      <a:gd name="connsiteY80" fmla="*/ 322318 h 872374"/>
                      <a:gd name="connsiteX81" fmla="*/ 928375 w 1000554"/>
                      <a:gd name="connsiteY81" fmla="*/ 331029 h 872374"/>
                      <a:gd name="connsiteX82" fmla="*/ 907219 w 1000554"/>
                      <a:gd name="connsiteY82" fmla="*/ 347207 h 872374"/>
                      <a:gd name="connsiteX83" fmla="*/ 888552 w 1000554"/>
                      <a:gd name="connsiteY83" fmla="*/ 365875 h 872374"/>
                      <a:gd name="connsiteX84" fmla="*/ 891041 w 1000554"/>
                      <a:gd name="connsiteY84" fmla="*/ 380808 h 872374"/>
                      <a:gd name="connsiteX85" fmla="*/ 897263 w 1000554"/>
                      <a:gd name="connsiteY85" fmla="*/ 378319 h 872374"/>
                      <a:gd name="connsiteX86" fmla="*/ 897263 w 1000554"/>
                      <a:gd name="connsiteY86" fmla="*/ 365875 h 872374"/>
                      <a:gd name="connsiteX87" fmla="*/ 900997 w 1000554"/>
                      <a:gd name="connsiteY87" fmla="*/ 362141 h 872374"/>
                      <a:gd name="connsiteX88" fmla="*/ 903486 w 1000554"/>
                      <a:gd name="connsiteY88" fmla="*/ 372097 h 872374"/>
                      <a:gd name="connsiteX89" fmla="*/ 900997 w 1000554"/>
                      <a:gd name="connsiteY89" fmla="*/ 390764 h 872374"/>
                      <a:gd name="connsiteX90" fmla="*/ 879841 w 1000554"/>
                      <a:gd name="connsiteY90" fmla="*/ 406942 h 872374"/>
                      <a:gd name="connsiteX91" fmla="*/ 856196 w 1000554"/>
                      <a:gd name="connsiteY91" fmla="*/ 425609 h 872374"/>
                      <a:gd name="connsiteX92" fmla="*/ 841262 w 1000554"/>
                      <a:gd name="connsiteY92" fmla="*/ 448010 h 872374"/>
                      <a:gd name="connsiteX93" fmla="*/ 841262 w 1000554"/>
                      <a:gd name="connsiteY93" fmla="*/ 456721 h 872374"/>
                      <a:gd name="connsiteX94" fmla="*/ 825084 w 1000554"/>
                      <a:gd name="connsiteY94" fmla="*/ 466677 h 872374"/>
                      <a:gd name="connsiteX95" fmla="*/ 781527 w 1000554"/>
                      <a:gd name="connsiteY95" fmla="*/ 484099 h 872374"/>
                      <a:gd name="connsiteX96" fmla="*/ 754149 w 1000554"/>
                      <a:gd name="connsiteY96" fmla="*/ 497789 h 872374"/>
                      <a:gd name="connsiteX97" fmla="*/ 725526 w 1000554"/>
                      <a:gd name="connsiteY97" fmla="*/ 502766 h 872374"/>
                      <a:gd name="connsiteX98" fmla="*/ 704370 w 1000554"/>
                      <a:gd name="connsiteY98" fmla="*/ 510233 h 872374"/>
                      <a:gd name="connsiteX99" fmla="*/ 690681 w 1000554"/>
                      <a:gd name="connsiteY99" fmla="*/ 515211 h 872374"/>
                      <a:gd name="connsiteX100" fmla="*/ 684459 w 1000554"/>
                      <a:gd name="connsiteY100" fmla="*/ 518945 h 872374"/>
                      <a:gd name="connsiteX101" fmla="*/ 700637 w 1000554"/>
                      <a:gd name="connsiteY101" fmla="*/ 518945 h 872374"/>
                      <a:gd name="connsiteX102" fmla="*/ 696904 w 1000554"/>
                      <a:gd name="connsiteY102" fmla="*/ 525167 h 872374"/>
                      <a:gd name="connsiteX103" fmla="*/ 681970 w 1000554"/>
                      <a:gd name="connsiteY103" fmla="*/ 528900 h 872374"/>
                      <a:gd name="connsiteX104" fmla="*/ 657080 w 1000554"/>
                      <a:gd name="connsiteY104" fmla="*/ 546323 h 872374"/>
                      <a:gd name="connsiteX105" fmla="*/ 623480 w 1000554"/>
                      <a:gd name="connsiteY105" fmla="*/ 568723 h 872374"/>
                      <a:gd name="connsiteX106" fmla="*/ 591124 w 1000554"/>
                      <a:gd name="connsiteY106" fmla="*/ 593613 h 872374"/>
                      <a:gd name="connsiteX107" fmla="*/ 582412 w 1000554"/>
                      <a:gd name="connsiteY107" fmla="*/ 606057 h 872374"/>
                      <a:gd name="connsiteX108" fmla="*/ 566234 w 1000554"/>
                      <a:gd name="connsiteY108" fmla="*/ 618502 h 872374"/>
                      <a:gd name="connsiteX109" fmla="*/ 547567 w 1000554"/>
                      <a:gd name="connsiteY109" fmla="*/ 624725 h 872374"/>
                      <a:gd name="connsiteX110" fmla="*/ 537611 w 1000554"/>
                      <a:gd name="connsiteY110" fmla="*/ 625969 h 872374"/>
                      <a:gd name="connsiteX111" fmla="*/ 545078 w 1000554"/>
                      <a:gd name="connsiteY111" fmla="*/ 632191 h 872374"/>
                      <a:gd name="connsiteX112" fmla="*/ 541345 w 1000554"/>
                      <a:gd name="connsiteY112" fmla="*/ 637169 h 872374"/>
                      <a:gd name="connsiteX113" fmla="*/ 526411 w 1000554"/>
                      <a:gd name="connsiteY113" fmla="*/ 640903 h 872374"/>
                      <a:gd name="connsiteX114" fmla="*/ 512722 w 1000554"/>
                      <a:gd name="connsiteY114" fmla="*/ 647125 h 872374"/>
                      <a:gd name="connsiteX115" fmla="*/ 506500 w 1000554"/>
                      <a:gd name="connsiteY115" fmla="*/ 650858 h 872374"/>
                      <a:gd name="connsiteX116" fmla="*/ 507744 w 1000554"/>
                      <a:gd name="connsiteY116" fmla="*/ 657081 h 872374"/>
                      <a:gd name="connsiteX117" fmla="*/ 510233 w 1000554"/>
                      <a:gd name="connsiteY117" fmla="*/ 668281 h 872374"/>
                      <a:gd name="connsiteX118" fmla="*/ 495299 w 1000554"/>
                      <a:gd name="connsiteY118" fmla="*/ 668281 h 872374"/>
                      <a:gd name="connsiteX119" fmla="*/ 491566 w 1000554"/>
                      <a:gd name="connsiteY119" fmla="*/ 674503 h 872374"/>
                      <a:gd name="connsiteX120" fmla="*/ 489077 w 1000554"/>
                      <a:gd name="connsiteY120" fmla="*/ 680726 h 872374"/>
                      <a:gd name="connsiteX121" fmla="*/ 491566 w 1000554"/>
                      <a:gd name="connsiteY121" fmla="*/ 684459 h 872374"/>
                      <a:gd name="connsiteX122" fmla="*/ 485344 w 1000554"/>
                      <a:gd name="connsiteY122" fmla="*/ 691926 h 872374"/>
                      <a:gd name="connsiteX123" fmla="*/ 466677 w 1000554"/>
                      <a:gd name="connsiteY123" fmla="*/ 691926 h 872374"/>
                      <a:gd name="connsiteX124" fmla="*/ 456721 w 1000554"/>
                      <a:gd name="connsiteY124" fmla="*/ 696904 h 872374"/>
                      <a:gd name="connsiteX125" fmla="*/ 441787 w 1000554"/>
                      <a:gd name="connsiteY125" fmla="*/ 685704 h 872374"/>
                      <a:gd name="connsiteX126" fmla="*/ 429342 w 1000554"/>
                      <a:gd name="connsiteY126" fmla="*/ 684459 h 872374"/>
                      <a:gd name="connsiteX127" fmla="*/ 419387 w 1000554"/>
                      <a:gd name="connsiteY127" fmla="*/ 685704 h 872374"/>
                      <a:gd name="connsiteX128" fmla="*/ 413164 w 1000554"/>
                      <a:gd name="connsiteY128" fmla="*/ 678237 h 872374"/>
                      <a:gd name="connsiteX129" fmla="*/ 406942 w 1000554"/>
                      <a:gd name="connsiteY129" fmla="*/ 668281 h 872374"/>
                      <a:gd name="connsiteX130" fmla="*/ 403209 w 1000554"/>
                      <a:gd name="connsiteY130" fmla="*/ 659570 h 872374"/>
                      <a:gd name="connsiteX131" fmla="*/ 398231 w 1000554"/>
                      <a:gd name="connsiteY131" fmla="*/ 649614 h 872374"/>
                      <a:gd name="connsiteX132" fmla="*/ 392008 w 1000554"/>
                      <a:gd name="connsiteY132" fmla="*/ 655836 h 872374"/>
                      <a:gd name="connsiteX133" fmla="*/ 396986 w 1000554"/>
                      <a:gd name="connsiteY133" fmla="*/ 663303 h 872374"/>
                      <a:gd name="connsiteX134" fmla="*/ 396986 w 1000554"/>
                      <a:gd name="connsiteY134" fmla="*/ 672014 h 872374"/>
                      <a:gd name="connsiteX135" fmla="*/ 390764 w 1000554"/>
                      <a:gd name="connsiteY135" fmla="*/ 662059 h 872374"/>
                      <a:gd name="connsiteX136" fmla="*/ 379564 w 1000554"/>
                      <a:gd name="connsiteY136" fmla="*/ 644636 h 872374"/>
                      <a:gd name="connsiteX137" fmla="*/ 372097 w 1000554"/>
                      <a:gd name="connsiteY137" fmla="*/ 624725 h 872374"/>
                      <a:gd name="connsiteX138" fmla="*/ 365874 w 1000554"/>
                      <a:gd name="connsiteY138" fmla="*/ 637169 h 872374"/>
                      <a:gd name="connsiteX139" fmla="*/ 354674 w 1000554"/>
                      <a:gd name="connsiteY139" fmla="*/ 644636 h 872374"/>
                      <a:gd name="connsiteX140" fmla="*/ 344718 w 1000554"/>
                      <a:gd name="connsiteY140" fmla="*/ 644636 h 872374"/>
                      <a:gd name="connsiteX141" fmla="*/ 342230 w 1000554"/>
                      <a:gd name="connsiteY141" fmla="*/ 659570 h 872374"/>
                      <a:gd name="connsiteX142" fmla="*/ 336007 w 1000554"/>
                      <a:gd name="connsiteY142" fmla="*/ 657081 h 872374"/>
                      <a:gd name="connsiteX143" fmla="*/ 326051 w 1000554"/>
                      <a:gd name="connsiteY143" fmla="*/ 650858 h 872374"/>
                      <a:gd name="connsiteX144" fmla="*/ 319829 w 1000554"/>
                      <a:gd name="connsiteY144" fmla="*/ 659570 h 872374"/>
                      <a:gd name="connsiteX145" fmla="*/ 319829 w 1000554"/>
                      <a:gd name="connsiteY145" fmla="*/ 668281 h 872374"/>
                      <a:gd name="connsiteX146" fmla="*/ 326051 w 1000554"/>
                      <a:gd name="connsiteY146" fmla="*/ 663303 h 872374"/>
                      <a:gd name="connsiteX147" fmla="*/ 329785 w 1000554"/>
                      <a:gd name="connsiteY147" fmla="*/ 669525 h 872374"/>
                      <a:gd name="connsiteX148" fmla="*/ 336007 w 1000554"/>
                      <a:gd name="connsiteY148" fmla="*/ 680726 h 872374"/>
                      <a:gd name="connsiteX149" fmla="*/ 322318 w 1000554"/>
                      <a:gd name="connsiteY149" fmla="*/ 688193 h 872374"/>
                      <a:gd name="connsiteX150" fmla="*/ 304895 w 1000554"/>
                      <a:gd name="connsiteY150" fmla="*/ 703126 h 872374"/>
                      <a:gd name="connsiteX151" fmla="*/ 301162 w 1000554"/>
                      <a:gd name="connsiteY151" fmla="*/ 696904 h 872374"/>
                      <a:gd name="connsiteX152" fmla="*/ 291206 w 1000554"/>
                      <a:gd name="connsiteY152" fmla="*/ 696904 h 872374"/>
                      <a:gd name="connsiteX153" fmla="*/ 281250 w 1000554"/>
                      <a:gd name="connsiteY153" fmla="*/ 709349 h 872374"/>
                      <a:gd name="connsiteX154" fmla="*/ 263828 w 1000554"/>
                      <a:gd name="connsiteY154" fmla="*/ 731749 h 872374"/>
                      <a:gd name="connsiteX155" fmla="*/ 275028 w 1000554"/>
                      <a:gd name="connsiteY155" fmla="*/ 729260 h 872374"/>
                      <a:gd name="connsiteX156" fmla="*/ 278762 w 1000554"/>
                      <a:gd name="connsiteY156" fmla="*/ 746683 h 872374"/>
                      <a:gd name="connsiteX157" fmla="*/ 272539 w 1000554"/>
                      <a:gd name="connsiteY157" fmla="*/ 756638 h 872374"/>
                      <a:gd name="connsiteX158" fmla="*/ 281250 w 1000554"/>
                      <a:gd name="connsiteY158" fmla="*/ 766594 h 872374"/>
                      <a:gd name="connsiteX159" fmla="*/ 256361 w 1000554"/>
                      <a:gd name="connsiteY159" fmla="*/ 771572 h 872374"/>
                      <a:gd name="connsiteX160" fmla="*/ 241427 w 1000554"/>
                      <a:gd name="connsiteY160" fmla="*/ 759127 h 872374"/>
                      <a:gd name="connsiteX161" fmla="*/ 231472 w 1000554"/>
                      <a:gd name="connsiteY161" fmla="*/ 760372 h 872374"/>
                      <a:gd name="connsiteX162" fmla="*/ 235205 w 1000554"/>
                      <a:gd name="connsiteY162" fmla="*/ 772817 h 872374"/>
                      <a:gd name="connsiteX163" fmla="*/ 222760 w 1000554"/>
                      <a:gd name="connsiteY163" fmla="*/ 779039 h 872374"/>
                      <a:gd name="connsiteX164" fmla="*/ 210316 w 1000554"/>
                      <a:gd name="connsiteY164" fmla="*/ 787750 h 872374"/>
                      <a:gd name="connsiteX165" fmla="*/ 201604 w 1000554"/>
                      <a:gd name="connsiteY165" fmla="*/ 793973 h 872374"/>
                      <a:gd name="connsiteX166" fmla="*/ 195382 w 1000554"/>
                      <a:gd name="connsiteY166" fmla="*/ 781528 h 872374"/>
                      <a:gd name="connsiteX167" fmla="*/ 187915 w 1000554"/>
                      <a:gd name="connsiteY167" fmla="*/ 762861 h 872374"/>
                      <a:gd name="connsiteX168" fmla="*/ 182937 w 1000554"/>
                      <a:gd name="connsiteY168" fmla="*/ 741705 h 872374"/>
                      <a:gd name="connsiteX169" fmla="*/ 175471 w 1000554"/>
                      <a:gd name="connsiteY169" fmla="*/ 737971 h 872374"/>
                      <a:gd name="connsiteX170" fmla="*/ 164270 w 1000554"/>
                      <a:gd name="connsiteY170" fmla="*/ 741705 h 872374"/>
                      <a:gd name="connsiteX171" fmla="*/ 153070 w 1000554"/>
                      <a:gd name="connsiteY171" fmla="*/ 752905 h 872374"/>
                      <a:gd name="connsiteX172" fmla="*/ 150581 w 1000554"/>
                      <a:gd name="connsiteY172" fmla="*/ 766594 h 872374"/>
                      <a:gd name="connsiteX173" fmla="*/ 154315 w 1000554"/>
                      <a:gd name="connsiteY173" fmla="*/ 781528 h 872374"/>
                      <a:gd name="connsiteX174" fmla="*/ 163026 w 1000554"/>
                      <a:gd name="connsiteY174" fmla="*/ 787750 h 872374"/>
                      <a:gd name="connsiteX175" fmla="*/ 154315 w 1000554"/>
                      <a:gd name="connsiteY175" fmla="*/ 790239 h 872374"/>
                      <a:gd name="connsiteX176" fmla="*/ 153070 w 1000554"/>
                      <a:gd name="connsiteY176" fmla="*/ 800195 h 872374"/>
                      <a:gd name="connsiteX177" fmla="*/ 156803 w 1000554"/>
                      <a:gd name="connsiteY177" fmla="*/ 810151 h 872374"/>
                      <a:gd name="connsiteX178" fmla="*/ 153070 w 1000554"/>
                      <a:gd name="connsiteY178" fmla="*/ 820106 h 872374"/>
                      <a:gd name="connsiteX179" fmla="*/ 153070 w 1000554"/>
                      <a:gd name="connsiteY179" fmla="*/ 832551 h 872374"/>
                      <a:gd name="connsiteX180" fmla="*/ 141870 w 1000554"/>
                      <a:gd name="connsiteY180" fmla="*/ 826329 h 872374"/>
                      <a:gd name="connsiteX181" fmla="*/ 140625 w 1000554"/>
                      <a:gd name="connsiteY181" fmla="*/ 837529 h 872374"/>
                      <a:gd name="connsiteX182" fmla="*/ 134403 w 1000554"/>
                      <a:gd name="connsiteY182" fmla="*/ 837529 h 872374"/>
                      <a:gd name="connsiteX183" fmla="*/ 119469 w 1000554"/>
                      <a:gd name="connsiteY183" fmla="*/ 826329 h 872374"/>
                      <a:gd name="connsiteX184" fmla="*/ 104536 w 1000554"/>
                      <a:gd name="connsiteY184" fmla="*/ 828818 h 872374"/>
                      <a:gd name="connsiteX185" fmla="*/ 90847 w 1000554"/>
                      <a:gd name="connsiteY185" fmla="*/ 843751 h 872374"/>
                      <a:gd name="connsiteX186" fmla="*/ 84624 w 1000554"/>
                      <a:gd name="connsiteY186" fmla="*/ 838774 h 872374"/>
                      <a:gd name="connsiteX187" fmla="*/ 78402 w 1000554"/>
                      <a:gd name="connsiteY187" fmla="*/ 847485 h 872374"/>
                      <a:gd name="connsiteX188" fmla="*/ 63468 w 1000554"/>
                      <a:gd name="connsiteY188" fmla="*/ 847485 h 872374"/>
                      <a:gd name="connsiteX189" fmla="*/ 48535 w 1000554"/>
                      <a:gd name="connsiteY189" fmla="*/ 857441 h 872374"/>
                      <a:gd name="connsiteX190" fmla="*/ 23645 w 1000554"/>
                      <a:gd name="connsiteY190" fmla="*/ 868641 h 872374"/>
                      <a:gd name="connsiteX191" fmla="*/ 0 w 1000554"/>
                      <a:gd name="connsiteY191" fmla="*/ 872374 h 872374"/>
                      <a:gd name="connsiteX192" fmla="*/ 1245 w 1000554"/>
                      <a:gd name="connsiteY192" fmla="*/ 859930 h 872374"/>
                      <a:gd name="connsiteX193" fmla="*/ 3734 w 1000554"/>
                      <a:gd name="connsiteY193" fmla="*/ 828818 h 872374"/>
                      <a:gd name="connsiteX194" fmla="*/ 19912 w 1000554"/>
                      <a:gd name="connsiteY194" fmla="*/ 822595 h 872374"/>
                      <a:gd name="connsiteX195" fmla="*/ 19912 w 1000554"/>
                      <a:gd name="connsiteY195" fmla="*/ 803928 h 872374"/>
                      <a:gd name="connsiteX196" fmla="*/ 18667 w 1000554"/>
                      <a:gd name="connsiteY196" fmla="*/ 791484 h 872374"/>
                      <a:gd name="connsiteX197" fmla="*/ 22401 w 1000554"/>
                      <a:gd name="connsiteY197" fmla="*/ 779039 h 872374"/>
                      <a:gd name="connsiteX198" fmla="*/ 53512 w 1000554"/>
                      <a:gd name="connsiteY198" fmla="*/ 775305 h 872374"/>
                      <a:gd name="connsiteX199" fmla="*/ 54757 w 1000554"/>
                      <a:gd name="connsiteY199" fmla="*/ 769083 h 872374"/>
                      <a:gd name="connsiteX200" fmla="*/ 79646 w 1000554"/>
                      <a:gd name="connsiteY200" fmla="*/ 737971 h 872374"/>
                      <a:gd name="connsiteX201" fmla="*/ 97069 w 1000554"/>
                      <a:gd name="connsiteY201" fmla="*/ 731749 h 872374"/>
                      <a:gd name="connsiteX202" fmla="*/ 78402 w 1000554"/>
                      <a:gd name="connsiteY202" fmla="*/ 721793 h 872374"/>
                      <a:gd name="connsiteX203" fmla="*/ 97069 w 1000554"/>
                      <a:gd name="connsiteY203" fmla="*/ 709349 h 872374"/>
                      <a:gd name="connsiteX204" fmla="*/ 110758 w 1000554"/>
                      <a:gd name="connsiteY204" fmla="*/ 706860 h 872374"/>
                      <a:gd name="connsiteX205" fmla="*/ 123203 w 1000554"/>
                      <a:gd name="connsiteY205" fmla="*/ 684459 h 872374"/>
                      <a:gd name="connsiteX206" fmla="*/ 138136 w 1000554"/>
                      <a:gd name="connsiteY206" fmla="*/ 662059 h 872374"/>
                      <a:gd name="connsiteX207" fmla="*/ 121958 w 1000554"/>
                      <a:gd name="connsiteY207" fmla="*/ 624725 h 872374"/>
                      <a:gd name="connsiteX208" fmla="*/ 125692 w 1000554"/>
                      <a:gd name="connsiteY208" fmla="*/ 576190 h 872374"/>
                      <a:gd name="connsiteX209" fmla="*/ 113247 w 1000554"/>
                      <a:gd name="connsiteY209" fmla="*/ 576190 h 872374"/>
                      <a:gd name="connsiteX210" fmla="*/ 107025 w 1000554"/>
                      <a:gd name="connsiteY210" fmla="*/ 560012 h 872374"/>
                      <a:gd name="connsiteX211" fmla="*/ 100802 w 1000554"/>
                      <a:gd name="connsiteY211" fmla="*/ 557523 h 872374"/>
                      <a:gd name="connsiteX212" fmla="*/ 100802 w 1000554"/>
                      <a:gd name="connsiteY212" fmla="*/ 512722 h 872374"/>
                      <a:gd name="connsiteX213" fmla="*/ 88358 w 1000554"/>
                      <a:gd name="connsiteY213" fmla="*/ 512722 h 872374"/>
                      <a:gd name="connsiteX214" fmla="*/ 85869 w 1000554"/>
                      <a:gd name="connsiteY214" fmla="*/ 497789 h 872374"/>
                      <a:gd name="connsiteX215" fmla="*/ 72180 w 1000554"/>
                      <a:gd name="connsiteY215" fmla="*/ 500277 h 872374"/>
                      <a:gd name="connsiteX216" fmla="*/ 67202 w 1000554"/>
                      <a:gd name="connsiteY216" fmla="*/ 491566 h 872374"/>
                      <a:gd name="connsiteX217" fmla="*/ 72180 w 1000554"/>
                      <a:gd name="connsiteY217" fmla="*/ 472899 h 872374"/>
                      <a:gd name="connsiteX218" fmla="*/ 79646 w 1000554"/>
                      <a:gd name="connsiteY218" fmla="*/ 456721 h 872374"/>
                      <a:gd name="connsiteX219" fmla="*/ 115736 w 1000554"/>
                      <a:gd name="connsiteY219" fmla="*/ 472899 h 872374"/>
                      <a:gd name="connsiteX220" fmla="*/ 141870 w 1000554"/>
                      <a:gd name="connsiteY220" fmla="*/ 477877 h 872374"/>
                      <a:gd name="connsiteX221" fmla="*/ 141870 w 1000554"/>
                      <a:gd name="connsiteY221" fmla="*/ 494055 h 872374"/>
                      <a:gd name="connsiteX222" fmla="*/ 150581 w 1000554"/>
                      <a:gd name="connsiteY222" fmla="*/ 504011 h 872374"/>
                      <a:gd name="connsiteX223" fmla="*/ 159292 w 1000554"/>
                      <a:gd name="connsiteY223" fmla="*/ 494055 h 872374"/>
                      <a:gd name="connsiteX224" fmla="*/ 179204 w 1000554"/>
                      <a:gd name="connsiteY224" fmla="*/ 494055 h 872374"/>
                      <a:gd name="connsiteX225" fmla="*/ 195382 w 1000554"/>
                      <a:gd name="connsiteY225" fmla="*/ 500277 h 872374"/>
                      <a:gd name="connsiteX226" fmla="*/ 195382 w 1000554"/>
                      <a:gd name="connsiteY226" fmla="*/ 516456 h 872374"/>
                      <a:gd name="connsiteX227" fmla="*/ 207827 w 1000554"/>
                      <a:gd name="connsiteY227" fmla="*/ 516456 h 872374"/>
                      <a:gd name="connsiteX228" fmla="*/ 214049 w 1000554"/>
                      <a:gd name="connsiteY228" fmla="*/ 504011 h 872374"/>
                      <a:gd name="connsiteX229" fmla="*/ 219027 w 1000554"/>
                      <a:gd name="connsiteY229" fmla="*/ 477877 h 872374"/>
                      <a:gd name="connsiteX230" fmla="*/ 195382 w 1000554"/>
                      <a:gd name="connsiteY230" fmla="*/ 477877 h 872374"/>
                      <a:gd name="connsiteX231" fmla="*/ 179204 w 1000554"/>
                      <a:gd name="connsiteY231" fmla="*/ 472899 h 872374"/>
                      <a:gd name="connsiteX232" fmla="*/ 163026 w 1000554"/>
                      <a:gd name="connsiteY232" fmla="*/ 469166 h 872374"/>
                      <a:gd name="connsiteX233" fmla="*/ 154315 w 1000554"/>
                      <a:gd name="connsiteY233" fmla="*/ 448010 h 872374"/>
                      <a:gd name="connsiteX234" fmla="*/ 164270 w 1000554"/>
                      <a:gd name="connsiteY234" fmla="*/ 423120 h 872374"/>
                      <a:gd name="connsiteX235" fmla="*/ 156803 w 1000554"/>
                      <a:gd name="connsiteY235" fmla="*/ 413165 h 872374"/>
                      <a:gd name="connsiteX236" fmla="*/ 163026 w 1000554"/>
                      <a:gd name="connsiteY236" fmla="*/ 396986 h 872374"/>
                      <a:gd name="connsiteX237" fmla="*/ 146848 w 1000554"/>
                      <a:gd name="connsiteY237" fmla="*/ 384542 h 872374"/>
                      <a:gd name="connsiteX238" fmla="*/ 146848 w 1000554"/>
                      <a:gd name="connsiteY238" fmla="*/ 375830 h 872374"/>
                      <a:gd name="connsiteX239" fmla="*/ 153070 w 1000554"/>
                      <a:gd name="connsiteY239" fmla="*/ 368363 h 872374"/>
                      <a:gd name="connsiteX240" fmla="*/ 154315 w 1000554"/>
                      <a:gd name="connsiteY240" fmla="*/ 353430 h 872374"/>
                      <a:gd name="connsiteX241" fmla="*/ 144359 w 1000554"/>
                      <a:gd name="connsiteY241" fmla="*/ 338496 h 872374"/>
                      <a:gd name="connsiteX242" fmla="*/ 148092 w 1000554"/>
                      <a:gd name="connsiteY242" fmla="*/ 322318 h 872374"/>
                      <a:gd name="connsiteX243" fmla="*/ 164270 w 1000554"/>
                      <a:gd name="connsiteY243" fmla="*/ 328540 h 872374"/>
                      <a:gd name="connsiteX244" fmla="*/ 175471 w 1000554"/>
                      <a:gd name="connsiteY244" fmla="*/ 322318 h 872374"/>
                      <a:gd name="connsiteX245" fmla="*/ 182937 w 1000554"/>
                      <a:gd name="connsiteY245" fmla="*/ 309873 h 872374"/>
                      <a:gd name="connsiteX246" fmla="*/ 176715 w 1000554"/>
                      <a:gd name="connsiteY246" fmla="*/ 301162 h 872374"/>
                      <a:gd name="connsiteX247" fmla="*/ 189160 w 1000554"/>
                      <a:gd name="connsiteY247" fmla="*/ 291206 h 872374"/>
                      <a:gd name="connsiteX248" fmla="*/ 201604 w 1000554"/>
                      <a:gd name="connsiteY248" fmla="*/ 282495 h 872374"/>
                      <a:gd name="connsiteX249" fmla="*/ 197871 w 1000554"/>
                      <a:gd name="connsiteY249" fmla="*/ 277517 h 872374"/>
                      <a:gd name="connsiteX250" fmla="*/ 200360 w 1000554"/>
                      <a:gd name="connsiteY250" fmla="*/ 265072 h 872374"/>
                      <a:gd name="connsiteX251" fmla="*/ 231472 w 1000554"/>
                      <a:gd name="connsiteY251" fmla="*/ 268806 h 872374"/>
                      <a:gd name="connsiteX252" fmla="*/ 243916 w 1000554"/>
                      <a:gd name="connsiteY252" fmla="*/ 260095 h 872374"/>
                      <a:gd name="connsiteX253" fmla="*/ 268806 w 1000554"/>
                      <a:gd name="connsiteY253" fmla="*/ 275028 h 872374"/>
                      <a:gd name="connsiteX254" fmla="*/ 287473 w 1000554"/>
                      <a:gd name="connsiteY254" fmla="*/ 271295 h 872374"/>
                      <a:gd name="connsiteX255" fmla="*/ 288717 w 1000554"/>
                      <a:gd name="connsiteY255" fmla="*/ 252628 h 872374"/>
                      <a:gd name="connsiteX256" fmla="*/ 301162 w 1000554"/>
                      <a:gd name="connsiteY256" fmla="*/ 241427 h 872374"/>
                      <a:gd name="connsiteX257" fmla="*/ 299918 w 1000554"/>
                      <a:gd name="connsiteY257" fmla="*/ 227738 h 872374"/>
                      <a:gd name="connsiteX258" fmla="*/ 311118 w 1000554"/>
                      <a:gd name="connsiteY258" fmla="*/ 225249 h 872374"/>
                      <a:gd name="connsiteX259" fmla="*/ 319829 w 1000554"/>
                      <a:gd name="connsiteY259" fmla="*/ 231472 h 872374"/>
                      <a:gd name="connsiteX260" fmla="*/ 323562 w 1000554"/>
                      <a:gd name="connsiteY260" fmla="*/ 225249 h 872374"/>
                      <a:gd name="connsiteX261" fmla="*/ 313607 w 1000554"/>
                      <a:gd name="connsiteY261" fmla="*/ 210316 h 872374"/>
                      <a:gd name="connsiteX262" fmla="*/ 317340 w 1000554"/>
                      <a:gd name="connsiteY262" fmla="*/ 194138 h 872374"/>
                      <a:gd name="connsiteX263" fmla="*/ 332274 w 1000554"/>
                      <a:gd name="connsiteY263" fmla="*/ 166759 h 872374"/>
                      <a:gd name="connsiteX264" fmla="*/ 332274 w 1000554"/>
                      <a:gd name="connsiteY264" fmla="*/ 153070 h 872374"/>
                      <a:gd name="connsiteX265" fmla="*/ 336007 w 1000554"/>
                      <a:gd name="connsiteY265" fmla="*/ 146848 h 872374"/>
                      <a:gd name="connsiteX266" fmla="*/ 344718 w 1000554"/>
                      <a:gd name="connsiteY266" fmla="*/ 150581 h 872374"/>
                      <a:gd name="connsiteX267" fmla="*/ 357163 w 1000554"/>
                      <a:gd name="connsiteY267" fmla="*/ 144359 h 872374"/>
                      <a:gd name="connsiteX268" fmla="*/ 357163 w 1000554"/>
                      <a:gd name="connsiteY268" fmla="*/ 128181 h 872374"/>
                      <a:gd name="connsiteX269" fmla="*/ 342230 w 1000554"/>
                      <a:gd name="connsiteY269" fmla="*/ 115736 h 872374"/>
                      <a:gd name="connsiteX270" fmla="*/ 348452 w 1000554"/>
                      <a:gd name="connsiteY270" fmla="*/ 97069 h 872374"/>
                      <a:gd name="connsiteX271" fmla="*/ 359652 w 1000554"/>
                      <a:gd name="connsiteY271" fmla="*/ 82135 h 872374"/>
                      <a:gd name="connsiteX272" fmla="*/ 378319 w 1000554"/>
                      <a:gd name="connsiteY272" fmla="*/ 74668 h 872374"/>
                      <a:gd name="connsiteX273" fmla="*/ 394497 w 1000554"/>
                      <a:gd name="connsiteY273" fmla="*/ 56001 h 872374"/>
                      <a:gd name="connsiteX274" fmla="*/ 406942 w 1000554"/>
                      <a:gd name="connsiteY274" fmla="*/ 57246 h 872374"/>
                      <a:gd name="connsiteX275" fmla="*/ 423120 w 1000554"/>
                      <a:gd name="connsiteY275" fmla="*/ 49779 h 872374"/>
                      <a:gd name="connsiteX276" fmla="*/ 428098 w 1000554"/>
                      <a:gd name="connsiteY276" fmla="*/ 41068 h 872374"/>
                      <a:gd name="connsiteX277" fmla="*/ 428098 w 1000554"/>
                      <a:gd name="connsiteY277" fmla="*/ 32356 h 872374"/>
                      <a:gd name="connsiteX278" fmla="*/ 423120 w 1000554"/>
                      <a:gd name="connsiteY278" fmla="*/ 19912 h 872374"/>
                      <a:gd name="connsiteX279" fmla="*/ 431831 w 1000554"/>
                      <a:gd name="connsiteY279" fmla="*/ 19912 h 872374"/>
                      <a:gd name="connsiteX280" fmla="*/ 454232 w 1000554"/>
                      <a:gd name="connsiteY280" fmla="*/ 43557 h 872374"/>
                      <a:gd name="connsiteX281" fmla="*/ 462943 w 1000554"/>
                      <a:gd name="connsiteY281" fmla="*/ 43557 h 872374"/>
                      <a:gd name="connsiteX282" fmla="*/ 470410 w 1000554"/>
                      <a:gd name="connsiteY282" fmla="*/ 51023 h 872374"/>
                      <a:gd name="connsiteX283" fmla="*/ 491566 w 1000554"/>
                      <a:gd name="connsiteY283" fmla="*/ 51023 h 872374"/>
                      <a:gd name="connsiteX284" fmla="*/ 494055 w 1000554"/>
                      <a:gd name="connsiteY284" fmla="*/ 43557 h 872374"/>
                      <a:gd name="connsiteX285" fmla="*/ 504011 w 1000554"/>
                      <a:gd name="connsiteY285" fmla="*/ 34845 h 872374"/>
                      <a:gd name="connsiteX286" fmla="*/ 525167 w 1000554"/>
                      <a:gd name="connsiteY286" fmla="*/ 32356 h 872374"/>
                      <a:gd name="connsiteX287" fmla="*/ 545078 w 1000554"/>
                      <a:gd name="connsiteY287" fmla="*/ 32356 h 872374"/>
                      <a:gd name="connsiteX288" fmla="*/ 560012 w 1000554"/>
                      <a:gd name="connsiteY288" fmla="*/ 26134 h 872374"/>
                      <a:gd name="connsiteX289" fmla="*/ 569968 w 1000554"/>
                      <a:gd name="connsiteY289" fmla="*/ 32356 h 872374"/>
                      <a:gd name="connsiteX290" fmla="*/ 576190 w 1000554"/>
                      <a:gd name="connsiteY290" fmla="*/ 22401 h 872374"/>
                      <a:gd name="connsiteX291" fmla="*/ 597346 w 1000554"/>
                      <a:gd name="connsiteY291" fmla="*/ 22401 h 872374"/>
                      <a:gd name="connsiteX292" fmla="*/ 603568 w 1000554"/>
                      <a:gd name="connsiteY292" fmla="*/ 62224 h 872374"/>
                      <a:gd name="connsiteX293" fmla="*/ 598590 w 1000554"/>
                      <a:gd name="connsiteY293" fmla="*/ 68446 h 872374"/>
                      <a:gd name="connsiteX294" fmla="*/ 582412 w 1000554"/>
                      <a:gd name="connsiteY294" fmla="*/ 88358 h 872374"/>
                      <a:gd name="connsiteX295" fmla="*/ 588635 w 1000554"/>
                      <a:gd name="connsiteY295" fmla="*/ 94580 h 872374"/>
                      <a:gd name="connsiteX296" fmla="*/ 598590 w 1000554"/>
                      <a:gd name="connsiteY296" fmla="*/ 93335 h 872374"/>
                      <a:gd name="connsiteX297" fmla="*/ 629702 w 1000554"/>
                      <a:gd name="connsiteY297" fmla="*/ 105780 h 872374"/>
                      <a:gd name="connsiteX298" fmla="*/ 644636 w 1000554"/>
                      <a:gd name="connsiteY298" fmla="*/ 87113 h 872374"/>
                      <a:gd name="connsiteX299" fmla="*/ 644636 w 1000554"/>
                      <a:gd name="connsiteY299" fmla="*/ 75913 h 872374"/>
                      <a:gd name="connsiteX300" fmla="*/ 663303 w 1000554"/>
                      <a:gd name="connsiteY300" fmla="*/ 78402 h 872374"/>
                      <a:gd name="connsiteX301" fmla="*/ 681970 w 1000554"/>
                      <a:gd name="connsiteY301" fmla="*/ 90846 h 872374"/>
                      <a:gd name="connsiteX302" fmla="*/ 715571 w 1000554"/>
                      <a:gd name="connsiteY302" fmla="*/ 88358 h 872374"/>
                      <a:gd name="connsiteX303" fmla="*/ 716815 w 1000554"/>
                      <a:gd name="connsiteY303" fmla="*/ 80891 h 872374"/>
                      <a:gd name="connsiteX304" fmla="*/ 725526 w 1000554"/>
                      <a:gd name="connsiteY304" fmla="*/ 82135 h 872374"/>
                      <a:gd name="connsiteX305" fmla="*/ 723037 w 1000554"/>
                      <a:gd name="connsiteY305" fmla="*/ 97069 h 872374"/>
                      <a:gd name="connsiteX306" fmla="*/ 715571 w 1000554"/>
                      <a:gd name="connsiteY306" fmla="*/ 100802 h 872374"/>
                      <a:gd name="connsiteX307" fmla="*/ 721793 w 1000554"/>
                      <a:gd name="connsiteY307" fmla="*/ 107025 h 872374"/>
                      <a:gd name="connsiteX308" fmla="*/ 728015 w 1000554"/>
                      <a:gd name="connsiteY308" fmla="*/ 105780 h 872374"/>
                      <a:gd name="connsiteX309" fmla="*/ 737971 w 1000554"/>
                      <a:gd name="connsiteY309" fmla="*/ 105780 h 872374"/>
                      <a:gd name="connsiteX310" fmla="*/ 751660 w 1000554"/>
                      <a:gd name="connsiteY310" fmla="*/ 93335 h 872374"/>
                      <a:gd name="connsiteX311" fmla="*/ 754149 w 1000554"/>
                      <a:gd name="connsiteY311" fmla="*/ 84624 h 872374"/>
                      <a:gd name="connsiteX312" fmla="*/ 760371 w 1000554"/>
                      <a:gd name="connsiteY312" fmla="*/ 68446 h 872374"/>
                      <a:gd name="connsiteX313" fmla="*/ 750416 w 1000554"/>
                      <a:gd name="connsiteY313" fmla="*/ 56001 h 872374"/>
                      <a:gd name="connsiteX314" fmla="*/ 756638 w 1000554"/>
                      <a:gd name="connsiteY314" fmla="*/ 49779 h 872374"/>
                      <a:gd name="connsiteX315" fmla="*/ 750416 w 1000554"/>
                      <a:gd name="connsiteY315" fmla="*/ 43557 h 872374"/>
                      <a:gd name="connsiteX316" fmla="*/ 757883 w 1000554"/>
                      <a:gd name="connsiteY316" fmla="*/ 37334 h 872374"/>
                      <a:gd name="connsiteX317" fmla="*/ 757883 w 1000554"/>
                      <a:gd name="connsiteY317" fmla="*/ 26134 h 872374"/>
                      <a:gd name="connsiteX318" fmla="*/ 741704 w 1000554"/>
                      <a:gd name="connsiteY318" fmla="*/ 19912 h 872374"/>
                      <a:gd name="connsiteX319" fmla="*/ 744193 w 1000554"/>
                      <a:gd name="connsiteY319" fmla="*/ 9956 h 872374"/>
                      <a:gd name="connsiteX320" fmla="*/ 754149 w 1000554"/>
                      <a:gd name="connsiteY320" fmla="*/ 6222 h 872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</a:cxnLst>
                    <a:rect l="l" t="t" r="r" b="b"/>
                    <a:pathLst>
                      <a:path w="1000554" h="872374">
                        <a:moveTo>
                          <a:pt x="673366" y="479229"/>
                        </a:moveTo>
                        <a:lnTo>
                          <a:pt x="664655" y="485452"/>
                        </a:lnTo>
                        <a:lnTo>
                          <a:pt x="663411" y="489185"/>
                        </a:lnTo>
                        <a:lnTo>
                          <a:pt x="658433" y="491674"/>
                        </a:lnTo>
                        <a:lnTo>
                          <a:pt x="657188" y="494163"/>
                        </a:lnTo>
                        <a:lnTo>
                          <a:pt x="652210" y="497896"/>
                        </a:lnTo>
                        <a:lnTo>
                          <a:pt x="644744" y="500385"/>
                        </a:lnTo>
                        <a:lnTo>
                          <a:pt x="644744" y="504118"/>
                        </a:lnTo>
                        <a:lnTo>
                          <a:pt x="642255" y="506607"/>
                        </a:lnTo>
                        <a:lnTo>
                          <a:pt x="636032" y="506607"/>
                        </a:lnTo>
                        <a:lnTo>
                          <a:pt x="632299" y="510341"/>
                        </a:lnTo>
                        <a:lnTo>
                          <a:pt x="629810" y="514074"/>
                        </a:lnTo>
                        <a:lnTo>
                          <a:pt x="627321" y="526519"/>
                        </a:lnTo>
                        <a:lnTo>
                          <a:pt x="623588" y="532741"/>
                        </a:lnTo>
                        <a:lnTo>
                          <a:pt x="621099" y="537719"/>
                        </a:lnTo>
                        <a:lnTo>
                          <a:pt x="619854" y="543941"/>
                        </a:lnTo>
                        <a:lnTo>
                          <a:pt x="617365" y="548919"/>
                        </a:lnTo>
                        <a:lnTo>
                          <a:pt x="619854" y="553897"/>
                        </a:lnTo>
                        <a:lnTo>
                          <a:pt x="623588" y="557630"/>
                        </a:lnTo>
                        <a:lnTo>
                          <a:pt x="632299" y="557630"/>
                        </a:lnTo>
                        <a:lnTo>
                          <a:pt x="633543" y="545186"/>
                        </a:lnTo>
                        <a:lnTo>
                          <a:pt x="636032" y="535230"/>
                        </a:lnTo>
                        <a:lnTo>
                          <a:pt x="638521" y="531497"/>
                        </a:lnTo>
                        <a:lnTo>
                          <a:pt x="639766" y="529008"/>
                        </a:lnTo>
                        <a:lnTo>
                          <a:pt x="645988" y="529008"/>
                        </a:lnTo>
                        <a:lnTo>
                          <a:pt x="648477" y="531497"/>
                        </a:lnTo>
                        <a:lnTo>
                          <a:pt x="657188" y="535230"/>
                        </a:lnTo>
                        <a:lnTo>
                          <a:pt x="663411" y="532741"/>
                        </a:lnTo>
                        <a:lnTo>
                          <a:pt x="667144" y="531497"/>
                        </a:lnTo>
                        <a:lnTo>
                          <a:pt x="669633" y="525274"/>
                        </a:lnTo>
                        <a:lnTo>
                          <a:pt x="670877" y="522785"/>
                        </a:lnTo>
                        <a:lnTo>
                          <a:pt x="673366" y="514074"/>
                        </a:lnTo>
                        <a:lnTo>
                          <a:pt x="677100" y="510341"/>
                        </a:lnTo>
                        <a:lnTo>
                          <a:pt x="679589" y="507852"/>
                        </a:lnTo>
                        <a:lnTo>
                          <a:pt x="683322" y="506607"/>
                        </a:lnTo>
                        <a:lnTo>
                          <a:pt x="692033" y="501630"/>
                        </a:lnTo>
                        <a:lnTo>
                          <a:pt x="694522" y="495407"/>
                        </a:lnTo>
                        <a:lnTo>
                          <a:pt x="694522" y="489185"/>
                        </a:lnTo>
                        <a:lnTo>
                          <a:pt x="692033" y="482963"/>
                        </a:lnTo>
                        <a:lnTo>
                          <a:pt x="688300" y="481718"/>
                        </a:lnTo>
                        <a:lnTo>
                          <a:pt x="682078" y="479229"/>
                        </a:lnTo>
                        <a:close/>
                        <a:moveTo>
                          <a:pt x="754149" y="0"/>
                        </a:moveTo>
                        <a:lnTo>
                          <a:pt x="776550" y="13689"/>
                        </a:lnTo>
                        <a:lnTo>
                          <a:pt x="788994" y="16178"/>
                        </a:lnTo>
                        <a:lnTo>
                          <a:pt x="797706" y="22401"/>
                        </a:lnTo>
                        <a:lnTo>
                          <a:pt x="818862" y="43557"/>
                        </a:lnTo>
                        <a:lnTo>
                          <a:pt x="832551" y="34845"/>
                        </a:lnTo>
                        <a:lnTo>
                          <a:pt x="851218" y="43557"/>
                        </a:lnTo>
                        <a:lnTo>
                          <a:pt x="872374" y="56001"/>
                        </a:lnTo>
                        <a:lnTo>
                          <a:pt x="873618" y="72179"/>
                        </a:lnTo>
                        <a:lnTo>
                          <a:pt x="882330" y="65957"/>
                        </a:lnTo>
                        <a:lnTo>
                          <a:pt x="897263" y="75913"/>
                        </a:lnTo>
                        <a:lnTo>
                          <a:pt x="915930" y="78402"/>
                        </a:lnTo>
                        <a:lnTo>
                          <a:pt x="922153" y="88358"/>
                        </a:lnTo>
                        <a:lnTo>
                          <a:pt x="923397" y="112002"/>
                        </a:lnTo>
                        <a:lnTo>
                          <a:pt x="934597" y="118225"/>
                        </a:lnTo>
                        <a:lnTo>
                          <a:pt x="935842" y="109514"/>
                        </a:lnTo>
                        <a:lnTo>
                          <a:pt x="947042" y="107025"/>
                        </a:lnTo>
                        <a:lnTo>
                          <a:pt x="948286" y="99558"/>
                        </a:lnTo>
                        <a:lnTo>
                          <a:pt x="959487" y="99558"/>
                        </a:lnTo>
                        <a:lnTo>
                          <a:pt x="960731" y="115736"/>
                        </a:lnTo>
                        <a:lnTo>
                          <a:pt x="969442" y="124447"/>
                        </a:lnTo>
                        <a:lnTo>
                          <a:pt x="990598" y="130670"/>
                        </a:lnTo>
                        <a:lnTo>
                          <a:pt x="996821" y="134403"/>
                        </a:lnTo>
                        <a:lnTo>
                          <a:pt x="996821" y="140625"/>
                        </a:lnTo>
                        <a:lnTo>
                          <a:pt x="1000554" y="156803"/>
                        </a:lnTo>
                        <a:lnTo>
                          <a:pt x="991843" y="165515"/>
                        </a:lnTo>
                        <a:lnTo>
                          <a:pt x="985621" y="165515"/>
                        </a:lnTo>
                        <a:lnTo>
                          <a:pt x="981887" y="171737"/>
                        </a:lnTo>
                        <a:lnTo>
                          <a:pt x="954509" y="171737"/>
                        </a:lnTo>
                        <a:lnTo>
                          <a:pt x="929619" y="190404"/>
                        </a:lnTo>
                        <a:lnTo>
                          <a:pt x="900997" y="227738"/>
                        </a:lnTo>
                        <a:lnTo>
                          <a:pt x="898508" y="246405"/>
                        </a:lnTo>
                        <a:lnTo>
                          <a:pt x="904730" y="256361"/>
                        </a:lnTo>
                        <a:lnTo>
                          <a:pt x="915930" y="278762"/>
                        </a:lnTo>
                        <a:lnTo>
                          <a:pt x="929619" y="299918"/>
                        </a:lnTo>
                        <a:lnTo>
                          <a:pt x="923397" y="307384"/>
                        </a:lnTo>
                        <a:lnTo>
                          <a:pt x="917175" y="309873"/>
                        </a:lnTo>
                        <a:lnTo>
                          <a:pt x="928375" y="309873"/>
                        </a:lnTo>
                        <a:lnTo>
                          <a:pt x="934597" y="316096"/>
                        </a:lnTo>
                        <a:lnTo>
                          <a:pt x="934597" y="322318"/>
                        </a:lnTo>
                        <a:lnTo>
                          <a:pt x="928375" y="331029"/>
                        </a:lnTo>
                        <a:lnTo>
                          <a:pt x="907219" y="347207"/>
                        </a:lnTo>
                        <a:lnTo>
                          <a:pt x="888552" y="365875"/>
                        </a:lnTo>
                        <a:lnTo>
                          <a:pt x="891041" y="380808"/>
                        </a:lnTo>
                        <a:lnTo>
                          <a:pt x="897263" y="378319"/>
                        </a:lnTo>
                        <a:lnTo>
                          <a:pt x="897263" y="365875"/>
                        </a:lnTo>
                        <a:lnTo>
                          <a:pt x="900997" y="362141"/>
                        </a:lnTo>
                        <a:lnTo>
                          <a:pt x="903486" y="372097"/>
                        </a:lnTo>
                        <a:lnTo>
                          <a:pt x="900997" y="390764"/>
                        </a:lnTo>
                        <a:lnTo>
                          <a:pt x="879841" y="406942"/>
                        </a:lnTo>
                        <a:lnTo>
                          <a:pt x="856196" y="425609"/>
                        </a:lnTo>
                        <a:lnTo>
                          <a:pt x="841262" y="448010"/>
                        </a:lnTo>
                        <a:lnTo>
                          <a:pt x="841262" y="456721"/>
                        </a:lnTo>
                        <a:lnTo>
                          <a:pt x="825084" y="466677"/>
                        </a:lnTo>
                        <a:lnTo>
                          <a:pt x="781527" y="484099"/>
                        </a:lnTo>
                        <a:lnTo>
                          <a:pt x="754149" y="497789"/>
                        </a:lnTo>
                        <a:lnTo>
                          <a:pt x="725526" y="502766"/>
                        </a:lnTo>
                        <a:lnTo>
                          <a:pt x="704370" y="510233"/>
                        </a:lnTo>
                        <a:lnTo>
                          <a:pt x="690681" y="515211"/>
                        </a:lnTo>
                        <a:lnTo>
                          <a:pt x="684459" y="518945"/>
                        </a:lnTo>
                        <a:lnTo>
                          <a:pt x="700637" y="518945"/>
                        </a:lnTo>
                        <a:lnTo>
                          <a:pt x="696904" y="525167"/>
                        </a:lnTo>
                        <a:lnTo>
                          <a:pt x="681970" y="528900"/>
                        </a:lnTo>
                        <a:lnTo>
                          <a:pt x="657080" y="546323"/>
                        </a:lnTo>
                        <a:lnTo>
                          <a:pt x="623480" y="568723"/>
                        </a:lnTo>
                        <a:lnTo>
                          <a:pt x="591124" y="593613"/>
                        </a:lnTo>
                        <a:lnTo>
                          <a:pt x="582412" y="606057"/>
                        </a:lnTo>
                        <a:lnTo>
                          <a:pt x="566234" y="618502"/>
                        </a:lnTo>
                        <a:lnTo>
                          <a:pt x="547567" y="624725"/>
                        </a:lnTo>
                        <a:lnTo>
                          <a:pt x="537611" y="625969"/>
                        </a:lnTo>
                        <a:lnTo>
                          <a:pt x="545078" y="632191"/>
                        </a:lnTo>
                        <a:lnTo>
                          <a:pt x="541345" y="637169"/>
                        </a:lnTo>
                        <a:lnTo>
                          <a:pt x="526411" y="640903"/>
                        </a:lnTo>
                        <a:lnTo>
                          <a:pt x="512722" y="647125"/>
                        </a:lnTo>
                        <a:lnTo>
                          <a:pt x="506500" y="650858"/>
                        </a:lnTo>
                        <a:lnTo>
                          <a:pt x="507744" y="657081"/>
                        </a:lnTo>
                        <a:lnTo>
                          <a:pt x="510233" y="668281"/>
                        </a:lnTo>
                        <a:lnTo>
                          <a:pt x="495299" y="668281"/>
                        </a:lnTo>
                        <a:lnTo>
                          <a:pt x="491566" y="674503"/>
                        </a:lnTo>
                        <a:lnTo>
                          <a:pt x="489077" y="680726"/>
                        </a:lnTo>
                        <a:lnTo>
                          <a:pt x="491566" y="684459"/>
                        </a:lnTo>
                        <a:lnTo>
                          <a:pt x="485344" y="691926"/>
                        </a:lnTo>
                        <a:lnTo>
                          <a:pt x="466677" y="691926"/>
                        </a:lnTo>
                        <a:lnTo>
                          <a:pt x="456721" y="696904"/>
                        </a:lnTo>
                        <a:lnTo>
                          <a:pt x="441787" y="685704"/>
                        </a:lnTo>
                        <a:lnTo>
                          <a:pt x="429342" y="684459"/>
                        </a:lnTo>
                        <a:lnTo>
                          <a:pt x="419387" y="685704"/>
                        </a:lnTo>
                        <a:lnTo>
                          <a:pt x="413164" y="678237"/>
                        </a:lnTo>
                        <a:lnTo>
                          <a:pt x="406942" y="668281"/>
                        </a:lnTo>
                        <a:lnTo>
                          <a:pt x="403209" y="659570"/>
                        </a:lnTo>
                        <a:lnTo>
                          <a:pt x="398231" y="649614"/>
                        </a:lnTo>
                        <a:lnTo>
                          <a:pt x="392008" y="655836"/>
                        </a:lnTo>
                        <a:lnTo>
                          <a:pt x="396986" y="663303"/>
                        </a:lnTo>
                        <a:lnTo>
                          <a:pt x="396986" y="672014"/>
                        </a:lnTo>
                        <a:lnTo>
                          <a:pt x="390764" y="662059"/>
                        </a:lnTo>
                        <a:lnTo>
                          <a:pt x="379564" y="644636"/>
                        </a:lnTo>
                        <a:lnTo>
                          <a:pt x="372097" y="624725"/>
                        </a:lnTo>
                        <a:lnTo>
                          <a:pt x="365874" y="637169"/>
                        </a:lnTo>
                        <a:lnTo>
                          <a:pt x="354674" y="644636"/>
                        </a:lnTo>
                        <a:lnTo>
                          <a:pt x="344718" y="644636"/>
                        </a:lnTo>
                        <a:lnTo>
                          <a:pt x="342230" y="659570"/>
                        </a:lnTo>
                        <a:lnTo>
                          <a:pt x="336007" y="657081"/>
                        </a:lnTo>
                        <a:lnTo>
                          <a:pt x="326051" y="650858"/>
                        </a:lnTo>
                        <a:lnTo>
                          <a:pt x="319829" y="659570"/>
                        </a:lnTo>
                        <a:lnTo>
                          <a:pt x="319829" y="668281"/>
                        </a:lnTo>
                        <a:lnTo>
                          <a:pt x="326051" y="663303"/>
                        </a:lnTo>
                        <a:lnTo>
                          <a:pt x="329785" y="669525"/>
                        </a:lnTo>
                        <a:lnTo>
                          <a:pt x="336007" y="680726"/>
                        </a:lnTo>
                        <a:lnTo>
                          <a:pt x="322318" y="688193"/>
                        </a:lnTo>
                        <a:lnTo>
                          <a:pt x="304895" y="703126"/>
                        </a:lnTo>
                        <a:lnTo>
                          <a:pt x="301162" y="696904"/>
                        </a:lnTo>
                        <a:lnTo>
                          <a:pt x="291206" y="696904"/>
                        </a:lnTo>
                        <a:lnTo>
                          <a:pt x="281250" y="709349"/>
                        </a:lnTo>
                        <a:lnTo>
                          <a:pt x="263828" y="731749"/>
                        </a:lnTo>
                        <a:lnTo>
                          <a:pt x="275028" y="729260"/>
                        </a:lnTo>
                        <a:lnTo>
                          <a:pt x="278762" y="746683"/>
                        </a:lnTo>
                        <a:lnTo>
                          <a:pt x="272539" y="756638"/>
                        </a:lnTo>
                        <a:lnTo>
                          <a:pt x="281250" y="766594"/>
                        </a:lnTo>
                        <a:lnTo>
                          <a:pt x="256361" y="771572"/>
                        </a:lnTo>
                        <a:lnTo>
                          <a:pt x="241427" y="759127"/>
                        </a:lnTo>
                        <a:lnTo>
                          <a:pt x="231472" y="760372"/>
                        </a:lnTo>
                        <a:lnTo>
                          <a:pt x="235205" y="772817"/>
                        </a:lnTo>
                        <a:lnTo>
                          <a:pt x="222760" y="779039"/>
                        </a:lnTo>
                        <a:lnTo>
                          <a:pt x="210316" y="787750"/>
                        </a:lnTo>
                        <a:lnTo>
                          <a:pt x="201604" y="793973"/>
                        </a:lnTo>
                        <a:lnTo>
                          <a:pt x="195382" y="781528"/>
                        </a:lnTo>
                        <a:lnTo>
                          <a:pt x="187915" y="762861"/>
                        </a:lnTo>
                        <a:lnTo>
                          <a:pt x="182937" y="741705"/>
                        </a:lnTo>
                        <a:lnTo>
                          <a:pt x="175471" y="737971"/>
                        </a:lnTo>
                        <a:lnTo>
                          <a:pt x="164270" y="741705"/>
                        </a:lnTo>
                        <a:lnTo>
                          <a:pt x="153070" y="752905"/>
                        </a:lnTo>
                        <a:lnTo>
                          <a:pt x="150581" y="766594"/>
                        </a:lnTo>
                        <a:lnTo>
                          <a:pt x="154315" y="781528"/>
                        </a:lnTo>
                        <a:lnTo>
                          <a:pt x="163026" y="787750"/>
                        </a:lnTo>
                        <a:lnTo>
                          <a:pt x="154315" y="790239"/>
                        </a:lnTo>
                        <a:lnTo>
                          <a:pt x="153070" y="800195"/>
                        </a:lnTo>
                        <a:lnTo>
                          <a:pt x="156803" y="810151"/>
                        </a:lnTo>
                        <a:lnTo>
                          <a:pt x="153070" y="820106"/>
                        </a:lnTo>
                        <a:lnTo>
                          <a:pt x="153070" y="832551"/>
                        </a:lnTo>
                        <a:lnTo>
                          <a:pt x="141870" y="826329"/>
                        </a:lnTo>
                        <a:lnTo>
                          <a:pt x="140625" y="837529"/>
                        </a:lnTo>
                        <a:lnTo>
                          <a:pt x="134403" y="837529"/>
                        </a:lnTo>
                        <a:lnTo>
                          <a:pt x="119469" y="826329"/>
                        </a:lnTo>
                        <a:lnTo>
                          <a:pt x="104536" y="828818"/>
                        </a:lnTo>
                        <a:lnTo>
                          <a:pt x="90847" y="843751"/>
                        </a:lnTo>
                        <a:lnTo>
                          <a:pt x="84624" y="838774"/>
                        </a:lnTo>
                        <a:lnTo>
                          <a:pt x="78402" y="847485"/>
                        </a:lnTo>
                        <a:lnTo>
                          <a:pt x="63468" y="847485"/>
                        </a:lnTo>
                        <a:lnTo>
                          <a:pt x="48535" y="857441"/>
                        </a:lnTo>
                        <a:lnTo>
                          <a:pt x="23645" y="868641"/>
                        </a:lnTo>
                        <a:lnTo>
                          <a:pt x="0" y="872374"/>
                        </a:lnTo>
                        <a:lnTo>
                          <a:pt x="1245" y="859930"/>
                        </a:lnTo>
                        <a:lnTo>
                          <a:pt x="3734" y="828818"/>
                        </a:lnTo>
                        <a:lnTo>
                          <a:pt x="19912" y="822595"/>
                        </a:lnTo>
                        <a:lnTo>
                          <a:pt x="19912" y="803928"/>
                        </a:lnTo>
                        <a:lnTo>
                          <a:pt x="18667" y="791484"/>
                        </a:lnTo>
                        <a:lnTo>
                          <a:pt x="22401" y="779039"/>
                        </a:lnTo>
                        <a:lnTo>
                          <a:pt x="53512" y="775305"/>
                        </a:lnTo>
                        <a:lnTo>
                          <a:pt x="54757" y="769083"/>
                        </a:lnTo>
                        <a:lnTo>
                          <a:pt x="79646" y="737971"/>
                        </a:lnTo>
                        <a:lnTo>
                          <a:pt x="97069" y="731749"/>
                        </a:lnTo>
                        <a:lnTo>
                          <a:pt x="78402" y="721793"/>
                        </a:lnTo>
                        <a:lnTo>
                          <a:pt x="97069" y="709349"/>
                        </a:lnTo>
                        <a:lnTo>
                          <a:pt x="110758" y="706860"/>
                        </a:lnTo>
                        <a:lnTo>
                          <a:pt x="123203" y="684459"/>
                        </a:lnTo>
                        <a:lnTo>
                          <a:pt x="138136" y="662059"/>
                        </a:lnTo>
                        <a:lnTo>
                          <a:pt x="121958" y="624725"/>
                        </a:lnTo>
                        <a:lnTo>
                          <a:pt x="125692" y="576190"/>
                        </a:lnTo>
                        <a:lnTo>
                          <a:pt x="113247" y="576190"/>
                        </a:lnTo>
                        <a:lnTo>
                          <a:pt x="107025" y="560012"/>
                        </a:lnTo>
                        <a:lnTo>
                          <a:pt x="100802" y="557523"/>
                        </a:lnTo>
                        <a:lnTo>
                          <a:pt x="100802" y="512722"/>
                        </a:lnTo>
                        <a:lnTo>
                          <a:pt x="88358" y="512722"/>
                        </a:lnTo>
                        <a:lnTo>
                          <a:pt x="85869" y="497789"/>
                        </a:lnTo>
                        <a:lnTo>
                          <a:pt x="72180" y="500277"/>
                        </a:lnTo>
                        <a:lnTo>
                          <a:pt x="67202" y="491566"/>
                        </a:lnTo>
                        <a:lnTo>
                          <a:pt x="72180" y="472899"/>
                        </a:lnTo>
                        <a:lnTo>
                          <a:pt x="79646" y="456721"/>
                        </a:lnTo>
                        <a:lnTo>
                          <a:pt x="115736" y="472899"/>
                        </a:lnTo>
                        <a:lnTo>
                          <a:pt x="141870" y="477877"/>
                        </a:lnTo>
                        <a:lnTo>
                          <a:pt x="141870" y="494055"/>
                        </a:lnTo>
                        <a:lnTo>
                          <a:pt x="150581" y="504011"/>
                        </a:lnTo>
                        <a:lnTo>
                          <a:pt x="159292" y="494055"/>
                        </a:lnTo>
                        <a:lnTo>
                          <a:pt x="179204" y="494055"/>
                        </a:lnTo>
                        <a:lnTo>
                          <a:pt x="195382" y="500277"/>
                        </a:lnTo>
                        <a:lnTo>
                          <a:pt x="195382" y="516456"/>
                        </a:lnTo>
                        <a:lnTo>
                          <a:pt x="207827" y="516456"/>
                        </a:lnTo>
                        <a:lnTo>
                          <a:pt x="214049" y="504011"/>
                        </a:lnTo>
                        <a:lnTo>
                          <a:pt x="219027" y="477877"/>
                        </a:lnTo>
                        <a:lnTo>
                          <a:pt x="195382" y="477877"/>
                        </a:lnTo>
                        <a:lnTo>
                          <a:pt x="179204" y="472899"/>
                        </a:lnTo>
                        <a:lnTo>
                          <a:pt x="163026" y="469166"/>
                        </a:lnTo>
                        <a:lnTo>
                          <a:pt x="154315" y="448010"/>
                        </a:lnTo>
                        <a:lnTo>
                          <a:pt x="164270" y="423120"/>
                        </a:lnTo>
                        <a:lnTo>
                          <a:pt x="156803" y="413165"/>
                        </a:lnTo>
                        <a:lnTo>
                          <a:pt x="163026" y="396986"/>
                        </a:lnTo>
                        <a:lnTo>
                          <a:pt x="146848" y="384542"/>
                        </a:lnTo>
                        <a:lnTo>
                          <a:pt x="146848" y="375830"/>
                        </a:lnTo>
                        <a:lnTo>
                          <a:pt x="153070" y="368363"/>
                        </a:lnTo>
                        <a:lnTo>
                          <a:pt x="154315" y="353430"/>
                        </a:lnTo>
                        <a:lnTo>
                          <a:pt x="144359" y="338496"/>
                        </a:lnTo>
                        <a:lnTo>
                          <a:pt x="148092" y="322318"/>
                        </a:lnTo>
                        <a:lnTo>
                          <a:pt x="164270" y="328540"/>
                        </a:lnTo>
                        <a:lnTo>
                          <a:pt x="175471" y="322318"/>
                        </a:lnTo>
                        <a:lnTo>
                          <a:pt x="182937" y="309873"/>
                        </a:lnTo>
                        <a:lnTo>
                          <a:pt x="176715" y="301162"/>
                        </a:lnTo>
                        <a:lnTo>
                          <a:pt x="189160" y="291206"/>
                        </a:lnTo>
                        <a:lnTo>
                          <a:pt x="201604" y="282495"/>
                        </a:lnTo>
                        <a:lnTo>
                          <a:pt x="197871" y="277517"/>
                        </a:lnTo>
                        <a:lnTo>
                          <a:pt x="200360" y="265072"/>
                        </a:lnTo>
                        <a:lnTo>
                          <a:pt x="231472" y="268806"/>
                        </a:lnTo>
                        <a:lnTo>
                          <a:pt x="243916" y="260095"/>
                        </a:lnTo>
                        <a:lnTo>
                          <a:pt x="268806" y="275028"/>
                        </a:lnTo>
                        <a:lnTo>
                          <a:pt x="287473" y="271295"/>
                        </a:lnTo>
                        <a:lnTo>
                          <a:pt x="288717" y="252628"/>
                        </a:lnTo>
                        <a:lnTo>
                          <a:pt x="301162" y="241427"/>
                        </a:lnTo>
                        <a:lnTo>
                          <a:pt x="299918" y="227738"/>
                        </a:lnTo>
                        <a:lnTo>
                          <a:pt x="311118" y="225249"/>
                        </a:lnTo>
                        <a:lnTo>
                          <a:pt x="319829" y="231472"/>
                        </a:lnTo>
                        <a:lnTo>
                          <a:pt x="323562" y="225249"/>
                        </a:lnTo>
                        <a:lnTo>
                          <a:pt x="313607" y="210316"/>
                        </a:lnTo>
                        <a:lnTo>
                          <a:pt x="317340" y="194138"/>
                        </a:lnTo>
                        <a:lnTo>
                          <a:pt x="332274" y="166759"/>
                        </a:lnTo>
                        <a:lnTo>
                          <a:pt x="332274" y="153070"/>
                        </a:lnTo>
                        <a:lnTo>
                          <a:pt x="336007" y="146848"/>
                        </a:lnTo>
                        <a:lnTo>
                          <a:pt x="344718" y="150581"/>
                        </a:lnTo>
                        <a:lnTo>
                          <a:pt x="357163" y="144359"/>
                        </a:lnTo>
                        <a:lnTo>
                          <a:pt x="357163" y="128181"/>
                        </a:lnTo>
                        <a:lnTo>
                          <a:pt x="342230" y="115736"/>
                        </a:lnTo>
                        <a:lnTo>
                          <a:pt x="348452" y="97069"/>
                        </a:lnTo>
                        <a:lnTo>
                          <a:pt x="359652" y="82135"/>
                        </a:lnTo>
                        <a:lnTo>
                          <a:pt x="378319" y="74668"/>
                        </a:lnTo>
                        <a:lnTo>
                          <a:pt x="394497" y="56001"/>
                        </a:lnTo>
                        <a:lnTo>
                          <a:pt x="406942" y="57246"/>
                        </a:lnTo>
                        <a:lnTo>
                          <a:pt x="423120" y="49779"/>
                        </a:lnTo>
                        <a:lnTo>
                          <a:pt x="428098" y="41068"/>
                        </a:lnTo>
                        <a:lnTo>
                          <a:pt x="428098" y="32356"/>
                        </a:lnTo>
                        <a:lnTo>
                          <a:pt x="423120" y="19912"/>
                        </a:lnTo>
                        <a:lnTo>
                          <a:pt x="431831" y="19912"/>
                        </a:lnTo>
                        <a:lnTo>
                          <a:pt x="454232" y="43557"/>
                        </a:lnTo>
                        <a:lnTo>
                          <a:pt x="462943" y="43557"/>
                        </a:lnTo>
                        <a:lnTo>
                          <a:pt x="470410" y="51023"/>
                        </a:lnTo>
                        <a:lnTo>
                          <a:pt x="491566" y="51023"/>
                        </a:lnTo>
                        <a:lnTo>
                          <a:pt x="494055" y="43557"/>
                        </a:lnTo>
                        <a:lnTo>
                          <a:pt x="504011" y="34845"/>
                        </a:lnTo>
                        <a:lnTo>
                          <a:pt x="525167" y="32356"/>
                        </a:lnTo>
                        <a:lnTo>
                          <a:pt x="545078" y="32356"/>
                        </a:lnTo>
                        <a:lnTo>
                          <a:pt x="560012" y="26134"/>
                        </a:lnTo>
                        <a:lnTo>
                          <a:pt x="569968" y="32356"/>
                        </a:lnTo>
                        <a:lnTo>
                          <a:pt x="576190" y="22401"/>
                        </a:lnTo>
                        <a:lnTo>
                          <a:pt x="597346" y="22401"/>
                        </a:lnTo>
                        <a:lnTo>
                          <a:pt x="603568" y="62224"/>
                        </a:lnTo>
                        <a:lnTo>
                          <a:pt x="598590" y="68446"/>
                        </a:lnTo>
                        <a:lnTo>
                          <a:pt x="582412" y="88358"/>
                        </a:lnTo>
                        <a:lnTo>
                          <a:pt x="588635" y="94580"/>
                        </a:lnTo>
                        <a:lnTo>
                          <a:pt x="598590" y="93335"/>
                        </a:lnTo>
                        <a:lnTo>
                          <a:pt x="629702" y="105780"/>
                        </a:lnTo>
                        <a:lnTo>
                          <a:pt x="644636" y="87113"/>
                        </a:lnTo>
                        <a:lnTo>
                          <a:pt x="644636" y="75913"/>
                        </a:lnTo>
                        <a:lnTo>
                          <a:pt x="663303" y="78402"/>
                        </a:lnTo>
                        <a:lnTo>
                          <a:pt x="681970" y="90846"/>
                        </a:lnTo>
                        <a:lnTo>
                          <a:pt x="715571" y="88358"/>
                        </a:lnTo>
                        <a:lnTo>
                          <a:pt x="716815" y="80891"/>
                        </a:lnTo>
                        <a:lnTo>
                          <a:pt x="725526" y="82135"/>
                        </a:lnTo>
                        <a:lnTo>
                          <a:pt x="723037" y="97069"/>
                        </a:lnTo>
                        <a:lnTo>
                          <a:pt x="715571" y="100802"/>
                        </a:lnTo>
                        <a:lnTo>
                          <a:pt x="721793" y="107025"/>
                        </a:lnTo>
                        <a:lnTo>
                          <a:pt x="728015" y="105780"/>
                        </a:lnTo>
                        <a:lnTo>
                          <a:pt x="737971" y="105780"/>
                        </a:lnTo>
                        <a:lnTo>
                          <a:pt x="751660" y="93335"/>
                        </a:lnTo>
                        <a:lnTo>
                          <a:pt x="754149" y="84624"/>
                        </a:lnTo>
                        <a:lnTo>
                          <a:pt x="760371" y="68446"/>
                        </a:lnTo>
                        <a:lnTo>
                          <a:pt x="750416" y="56001"/>
                        </a:lnTo>
                        <a:lnTo>
                          <a:pt x="756638" y="49779"/>
                        </a:lnTo>
                        <a:lnTo>
                          <a:pt x="750416" y="43557"/>
                        </a:lnTo>
                        <a:lnTo>
                          <a:pt x="757883" y="37334"/>
                        </a:lnTo>
                        <a:lnTo>
                          <a:pt x="757883" y="26134"/>
                        </a:lnTo>
                        <a:lnTo>
                          <a:pt x="741704" y="19912"/>
                        </a:lnTo>
                        <a:lnTo>
                          <a:pt x="744193" y="9956"/>
                        </a:lnTo>
                        <a:lnTo>
                          <a:pt x="754149" y="622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>
                    <a:noAutofit/>
                  </a:bodyPr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6" name="Freeform 1152"/>
                  <p:cNvSpPr>
                    <a:spLocks/>
                  </p:cNvSpPr>
                  <p:nvPr/>
                </p:nvSpPr>
                <p:spPr bwMode="auto">
                  <a:xfrm>
                    <a:off x="3701169" y="4317206"/>
                    <a:ext cx="772816" cy="750416"/>
                  </a:xfrm>
                  <a:custGeom>
                    <a:avLst/>
                    <a:gdLst>
                      <a:gd name="T0" fmla="*/ 345 w 621"/>
                      <a:gd name="T1" fmla="*/ 475 h 603"/>
                      <a:gd name="T2" fmla="*/ 377 w 621"/>
                      <a:gd name="T3" fmla="*/ 457 h 603"/>
                      <a:gd name="T4" fmla="*/ 412 w 621"/>
                      <a:gd name="T5" fmla="*/ 435 h 603"/>
                      <a:gd name="T6" fmla="*/ 432 w 621"/>
                      <a:gd name="T7" fmla="*/ 457 h 603"/>
                      <a:gd name="T8" fmla="*/ 458 w 621"/>
                      <a:gd name="T9" fmla="*/ 450 h 603"/>
                      <a:gd name="T10" fmla="*/ 432 w 621"/>
                      <a:gd name="T11" fmla="*/ 443 h 603"/>
                      <a:gd name="T12" fmla="*/ 447 w 621"/>
                      <a:gd name="T13" fmla="*/ 417 h 603"/>
                      <a:gd name="T14" fmla="*/ 480 w 621"/>
                      <a:gd name="T15" fmla="*/ 428 h 603"/>
                      <a:gd name="T16" fmla="*/ 511 w 621"/>
                      <a:gd name="T17" fmla="*/ 405 h 603"/>
                      <a:gd name="T18" fmla="*/ 543 w 621"/>
                      <a:gd name="T19" fmla="*/ 388 h 603"/>
                      <a:gd name="T20" fmla="*/ 585 w 621"/>
                      <a:gd name="T21" fmla="*/ 373 h 603"/>
                      <a:gd name="T22" fmla="*/ 599 w 621"/>
                      <a:gd name="T23" fmla="*/ 325 h 603"/>
                      <a:gd name="T24" fmla="*/ 609 w 621"/>
                      <a:gd name="T25" fmla="*/ 289 h 603"/>
                      <a:gd name="T26" fmla="*/ 551 w 621"/>
                      <a:gd name="T27" fmla="*/ 305 h 603"/>
                      <a:gd name="T28" fmla="*/ 513 w 621"/>
                      <a:gd name="T29" fmla="*/ 310 h 603"/>
                      <a:gd name="T30" fmla="*/ 503 w 621"/>
                      <a:gd name="T31" fmla="*/ 267 h 603"/>
                      <a:gd name="T32" fmla="*/ 488 w 621"/>
                      <a:gd name="T33" fmla="*/ 254 h 603"/>
                      <a:gd name="T34" fmla="*/ 480 w 621"/>
                      <a:gd name="T35" fmla="*/ 256 h 603"/>
                      <a:gd name="T36" fmla="*/ 471 w 621"/>
                      <a:gd name="T37" fmla="*/ 219 h 603"/>
                      <a:gd name="T38" fmla="*/ 413 w 621"/>
                      <a:gd name="T39" fmla="*/ 189 h 603"/>
                      <a:gd name="T40" fmla="*/ 358 w 621"/>
                      <a:gd name="T41" fmla="*/ 167 h 603"/>
                      <a:gd name="T42" fmla="*/ 352 w 621"/>
                      <a:gd name="T43" fmla="*/ 118 h 603"/>
                      <a:gd name="T44" fmla="*/ 363 w 621"/>
                      <a:gd name="T45" fmla="*/ 66 h 603"/>
                      <a:gd name="T46" fmla="*/ 319 w 621"/>
                      <a:gd name="T47" fmla="*/ 54 h 603"/>
                      <a:gd name="T48" fmla="*/ 284 w 621"/>
                      <a:gd name="T49" fmla="*/ 54 h 603"/>
                      <a:gd name="T50" fmla="*/ 264 w 621"/>
                      <a:gd name="T51" fmla="*/ 68 h 603"/>
                      <a:gd name="T52" fmla="*/ 222 w 621"/>
                      <a:gd name="T53" fmla="*/ 54 h 603"/>
                      <a:gd name="T54" fmla="*/ 186 w 621"/>
                      <a:gd name="T55" fmla="*/ 21 h 603"/>
                      <a:gd name="T56" fmla="*/ 141 w 621"/>
                      <a:gd name="T57" fmla="*/ 0 h 603"/>
                      <a:gd name="T58" fmla="*/ 136 w 621"/>
                      <a:gd name="T59" fmla="*/ 31 h 603"/>
                      <a:gd name="T60" fmla="*/ 137 w 621"/>
                      <a:gd name="T61" fmla="*/ 64 h 603"/>
                      <a:gd name="T62" fmla="*/ 114 w 621"/>
                      <a:gd name="T63" fmla="*/ 76 h 603"/>
                      <a:gd name="T64" fmla="*/ 108 w 621"/>
                      <a:gd name="T65" fmla="*/ 99 h 603"/>
                      <a:gd name="T66" fmla="*/ 78 w 621"/>
                      <a:gd name="T67" fmla="*/ 88 h 603"/>
                      <a:gd name="T68" fmla="*/ 76 w 621"/>
                      <a:gd name="T69" fmla="*/ 109 h 603"/>
                      <a:gd name="T70" fmla="*/ 64 w 621"/>
                      <a:gd name="T71" fmla="*/ 133 h 603"/>
                      <a:gd name="T72" fmla="*/ 68 w 621"/>
                      <a:gd name="T73" fmla="*/ 166 h 603"/>
                      <a:gd name="T74" fmla="*/ 48 w 621"/>
                      <a:gd name="T75" fmla="*/ 192 h 603"/>
                      <a:gd name="T76" fmla="*/ 31 w 621"/>
                      <a:gd name="T77" fmla="*/ 216 h 603"/>
                      <a:gd name="T78" fmla="*/ 36 w 621"/>
                      <a:gd name="T79" fmla="*/ 244 h 603"/>
                      <a:gd name="T80" fmla="*/ 34 w 621"/>
                      <a:gd name="T81" fmla="*/ 279 h 603"/>
                      <a:gd name="T82" fmla="*/ 28 w 621"/>
                      <a:gd name="T83" fmla="*/ 302 h 603"/>
                      <a:gd name="T84" fmla="*/ 14 w 621"/>
                      <a:gd name="T85" fmla="*/ 329 h 603"/>
                      <a:gd name="T86" fmla="*/ 43 w 621"/>
                      <a:gd name="T87" fmla="*/ 345 h 603"/>
                      <a:gd name="T88" fmla="*/ 16 w 621"/>
                      <a:gd name="T89" fmla="*/ 380 h 603"/>
                      <a:gd name="T90" fmla="*/ 19 w 621"/>
                      <a:gd name="T91" fmla="*/ 410 h 603"/>
                      <a:gd name="T92" fmla="*/ 14 w 621"/>
                      <a:gd name="T93" fmla="*/ 437 h 603"/>
                      <a:gd name="T94" fmla="*/ 16 w 621"/>
                      <a:gd name="T95" fmla="*/ 468 h 603"/>
                      <a:gd name="T96" fmla="*/ 24 w 621"/>
                      <a:gd name="T97" fmla="*/ 491 h 603"/>
                      <a:gd name="T98" fmla="*/ 0 w 621"/>
                      <a:gd name="T99" fmla="*/ 508 h 603"/>
                      <a:gd name="T100" fmla="*/ 29 w 621"/>
                      <a:gd name="T101" fmla="*/ 515 h 603"/>
                      <a:gd name="T102" fmla="*/ 18 w 621"/>
                      <a:gd name="T103" fmla="*/ 546 h 603"/>
                      <a:gd name="T104" fmla="*/ 39 w 621"/>
                      <a:gd name="T105" fmla="*/ 584 h 603"/>
                      <a:gd name="T106" fmla="*/ 104 w 621"/>
                      <a:gd name="T107" fmla="*/ 603 h 603"/>
                      <a:gd name="T108" fmla="*/ 154 w 621"/>
                      <a:gd name="T109" fmla="*/ 571 h 603"/>
                      <a:gd name="T110" fmla="*/ 222 w 621"/>
                      <a:gd name="T111" fmla="*/ 556 h 603"/>
                      <a:gd name="T112" fmla="*/ 275 w 621"/>
                      <a:gd name="T113" fmla="*/ 520 h 603"/>
                      <a:gd name="T114" fmla="*/ 327 w 621"/>
                      <a:gd name="T115" fmla="*/ 485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21" h="603">
                        <a:moveTo>
                          <a:pt x="327" y="485"/>
                        </a:moveTo>
                        <a:lnTo>
                          <a:pt x="329" y="486"/>
                        </a:lnTo>
                        <a:lnTo>
                          <a:pt x="334" y="480"/>
                        </a:lnTo>
                        <a:lnTo>
                          <a:pt x="345" y="475"/>
                        </a:lnTo>
                        <a:lnTo>
                          <a:pt x="365" y="481"/>
                        </a:lnTo>
                        <a:lnTo>
                          <a:pt x="377" y="480"/>
                        </a:lnTo>
                        <a:lnTo>
                          <a:pt x="382" y="475"/>
                        </a:lnTo>
                        <a:lnTo>
                          <a:pt x="377" y="457"/>
                        </a:lnTo>
                        <a:lnTo>
                          <a:pt x="382" y="443"/>
                        </a:lnTo>
                        <a:lnTo>
                          <a:pt x="393" y="437"/>
                        </a:lnTo>
                        <a:lnTo>
                          <a:pt x="400" y="430"/>
                        </a:lnTo>
                        <a:lnTo>
                          <a:pt x="412" y="435"/>
                        </a:lnTo>
                        <a:lnTo>
                          <a:pt x="412" y="450"/>
                        </a:lnTo>
                        <a:lnTo>
                          <a:pt x="412" y="457"/>
                        </a:lnTo>
                        <a:lnTo>
                          <a:pt x="422" y="457"/>
                        </a:lnTo>
                        <a:lnTo>
                          <a:pt x="432" y="457"/>
                        </a:lnTo>
                        <a:lnTo>
                          <a:pt x="440" y="465"/>
                        </a:lnTo>
                        <a:lnTo>
                          <a:pt x="448" y="465"/>
                        </a:lnTo>
                        <a:lnTo>
                          <a:pt x="458" y="465"/>
                        </a:lnTo>
                        <a:lnTo>
                          <a:pt x="458" y="450"/>
                        </a:lnTo>
                        <a:lnTo>
                          <a:pt x="455" y="450"/>
                        </a:lnTo>
                        <a:lnTo>
                          <a:pt x="442" y="450"/>
                        </a:lnTo>
                        <a:lnTo>
                          <a:pt x="437" y="450"/>
                        </a:lnTo>
                        <a:lnTo>
                          <a:pt x="432" y="443"/>
                        </a:lnTo>
                        <a:lnTo>
                          <a:pt x="430" y="430"/>
                        </a:lnTo>
                        <a:lnTo>
                          <a:pt x="432" y="425"/>
                        </a:lnTo>
                        <a:lnTo>
                          <a:pt x="443" y="425"/>
                        </a:lnTo>
                        <a:lnTo>
                          <a:pt x="447" y="417"/>
                        </a:lnTo>
                        <a:lnTo>
                          <a:pt x="458" y="417"/>
                        </a:lnTo>
                        <a:lnTo>
                          <a:pt x="463" y="417"/>
                        </a:lnTo>
                        <a:lnTo>
                          <a:pt x="463" y="428"/>
                        </a:lnTo>
                        <a:lnTo>
                          <a:pt x="480" y="428"/>
                        </a:lnTo>
                        <a:lnTo>
                          <a:pt x="493" y="428"/>
                        </a:lnTo>
                        <a:lnTo>
                          <a:pt x="500" y="422"/>
                        </a:lnTo>
                        <a:lnTo>
                          <a:pt x="500" y="412"/>
                        </a:lnTo>
                        <a:lnTo>
                          <a:pt x="511" y="405"/>
                        </a:lnTo>
                        <a:lnTo>
                          <a:pt x="521" y="405"/>
                        </a:lnTo>
                        <a:lnTo>
                          <a:pt x="536" y="405"/>
                        </a:lnTo>
                        <a:lnTo>
                          <a:pt x="543" y="397"/>
                        </a:lnTo>
                        <a:lnTo>
                          <a:pt x="543" y="388"/>
                        </a:lnTo>
                        <a:lnTo>
                          <a:pt x="558" y="383"/>
                        </a:lnTo>
                        <a:lnTo>
                          <a:pt x="566" y="380"/>
                        </a:lnTo>
                        <a:lnTo>
                          <a:pt x="576" y="380"/>
                        </a:lnTo>
                        <a:lnTo>
                          <a:pt x="585" y="373"/>
                        </a:lnTo>
                        <a:lnTo>
                          <a:pt x="589" y="367"/>
                        </a:lnTo>
                        <a:lnTo>
                          <a:pt x="589" y="352"/>
                        </a:lnTo>
                        <a:lnTo>
                          <a:pt x="589" y="340"/>
                        </a:lnTo>
                        <a:lnTo>
                          <a:pt x="599" y="325"/>
                        </a:lnTo>
                        <a:lnTo>
                          <a:pt x="609" y="325"/>
                        </a:lnTo>
                        <a:lnTo>
                          <a:pt x="621" y="312"/>
                        </a:lnTo>
                        <a:lnTo>
                          <a:pt x="621" y="302"/>
                        </a:lnTo>
                        <a:lnTo>
                          <a:pt x="609" y="289"/>
                        </a:lnTo>
                        <a:lnTo>
                          <a:pt x="606" y="290"/>
                        </a:lnTo>
                        <a:lnTo>
                          <a:pt x="586" y="299"/>
                        </a:lnTo>
                        <a:lnTo>
                          <a:pt x="566" y="302"/>
                        </a:lnTo>
                        <a:lnTo>
                          <a:pt x="551" y="305"/>
                        </a:lnTo>
                        <a:lnTo>
                          <a:pt x="536" y="300"/>
                        </a:lnTo>
                        <a:lnTo>
                          <a:pt x="528" y="299"/>
                        </a:lnTo>
                        <a:lnTo>
                          <a:pt x="523" y="305"/>
                        </a:lnTo>
                        <a:lnTo>
                          <a:pt x="513" y="310"/>
                        </a:lnTo>
                        <a:lnTo>
                          <a:pt x="508" y="302"/>
                        </a:lnTo>
                        <a:lnTo>
                          <a:pt x="510" y="287"/>
                        </a:lnTo>
                        <a:lnTo>
                          <a:pt x="506" y="279"/>
                        </a:lnTo>
                        <a:lnTo>
                          <a:pt x="503" y="267"/>
                        </a:lnTo>
                        <a:lnTo>
                          <a:pt x="508" y="257"/>
                        </a:lnTo>
                        <a:lnTo>
                          <a:pt x="501" y="256"/>
                        </a:lnTo>
                        <a:lnTo>
                          <a:pt x="491" y="257"/>
                        </a:lnTo>
                        <a:lnTo>
                          <a:pt x="488" y="254"/>
                        </a:lnTo>
                        <a:lnTo>
                          <a:pt x="491" y="249"/>
                        </a:lnTo>
                        <a:lnTo>
                          <a:pt x="491" y="242"/>
                        </a:lnTo>
                        <a:lnTo>
                          <a:pt x="485" y="242"/>
                        </a:lnTo>
                        <a:lnTo>
                          <a:pt x="480" y="256"/>
                        </a:lnTo>
                        <a:lnTo>
                          <a:pt x="475" y="254"/>
                        </a:lnTo>
                        <a:lnTo>
                          <a:pt x="480" y="239"/>
                        </a:lnTo>
                        <a:lnTo>
                          <a:pt x="473" y="234"/>
                        </a:lnTo>
                        <a:lnTo>
                          <a:pt x="471" y="219"/>
                        </a:lnTo>
                        <a:lnTo>
                          <a:pt x="452" y="199"/>
                        </a:lnTo>
                        <a:lnTo>
                          <a:pt x="437" y="187"/>
                        </a:lnTo>
                        <a:lnTo>
                          <a:pt x="430" y="192"/>
                        </a:lnTo>
                        <a:lnTo>
                          <a:pt x="413" y="189"/>
                        </a:lnTo>
                        <a:lnTo>
                          <a:pt x="412" y="177"/>
                        </a:lnTo>
                        <a:lnTo>
                          <a:pt x="403" y="174"/>
                        </a:lnTo>
                        <a:lnTo>
                          <a:pt x="388" y="177"/>
                        </a:lnTo>
                        <a:lnTo>
                          <a:pt x="358" y="167"/>
                        </a:lnTo>
                        <a:lnTo>
                          <a:pt x="363" y="159"/>
                        </a:lnTo>
                        <a:lnTo>
                          <a:pt x="362" y="134"/>
                        </a:lnTo>
                        <a:lnTo>
                          <a:pt x="354" y="129"/>
                        </a:lnTo>
                        <a:lnTo>
                          <a:pt x="352" y="118"/>
                        </a:lnTo>
                        <a:lnTo>
                          <a:pt x="362" y="111"/>
                        </a:lnTo>
                        <a:lnTo>
                          <a:pt x="362" y="103"/>
                        </a:lnTo>
                        <a:lnTo>
                          <a:pt x="367" y="91"/>
                        </a:lnTo>
                        <a:lnTo>
                          <a:pt x="363" y="66"/>
                        </a:lnTo>
                        <a:lnTo>
                          <a:pt x="347" y="58"/>
                        </a:lnTo>
                        <a:lnTo>
                          <a:pt x="345" y="53"/>
                        </a:lnTo>
                        <a:lnTo>
                          <a:pt x="327" y="48"/>
                        </a:lnTo>
                        <a:lnTo>
                          <a:pt x="319" y="54"/>
                        </a:lnTo>
                        <a:lnTo>
                          <a:pt x="314" y="61"/>
                        </a:lnTo>
                        <a:lnTo>
                          <a:pt x="309" y="58"/>
                        </a:lnTo>
                        <a:lnTo>
                          <a:pt x="297" y="63"/>
                        </a:lnTo>
                        <a:lnTo>
                          <a:pt x="284" y="54"/>
                        </a:lnTo>
                        <a:lnTo>
                          <a:pt x="274" y="54"/>
                        </a:lnTo>
                        <a:lnTo>
                          <a:pt x="265" y="48"/>
                        </a:lnTo>
                        <a:lnTo>
                          <a:pt x="264" y="58"/>
                        </a:lnTo>
                        <a:lnTo>
                          <a:pt x="264" y="68"/>
                        </a:lnTo>
                        <a:lnTo>
                          <a:pt x="254" y="68"/>
                        </a:lnTo>
                        <a:lnTo>
                          <a:pt x="247" y="63"/>
                        </a:lnTo>
                        <a:lnTo>
                          <a:pt x="231" y="56"/>
                        </a:lnTo>
                        <a:lnTo>
                          <a:pt x="222" y="54"/>
                        </a:lnTo>
                        <a:lnTo>
                          <a:pt x="216" y="43"/>
                        </a:lnTo>
                        <a:lnTo>
                          <a:pt x="207" y="38"/>
                        </a:lnTo>
                        <a:lnTo>
                          <a:pt x="202" y="23"/>
                        </a:lnTo>
                        <a:lnTo>
                          <a:pt x="186" y="21"/>
                        </a:lnTo>
                        <a:lnTo>
                          <a:pt x="174" y="18"/>
                        </a:lnTo>
                        <a:lnTo>
                          <a:pt x="156" y="20"/>
                        </a:lnTo>
                        <a:lnTo>
                          <a:pt x="151" y="8"/>
                        </a:lnTo>
                        <a:lnTo>
                          <a:pt x="141" y="0"/>
                        </a:lnTo>
                        <a:lnTo>
                          <a:pt x="136" y="5"/>
                        </a:lnTo>
                        <a:lnTo>
                          <a:pt x="137" y="15"/>
                        </a:lnTo>
                        <a:lnTo>
                          <a:pt x="147" y="30"/>
                        </a:lnTo>
                        <a:lnTo>
                          <a:pt x="136" y="31"/>
                        </a:lnTo>
                        <a:lnTo>
                          <a:pt x="134" y="38"/>
                        </a:lnTo>
                        <a:lnTo>
                          <a:pt x="139" y="48"/>
                        </a:lnTo>
                        <a:lnTo>
                          <a:pt x="136" y="58"/>
                        </a:lnTo>
                        <a:lnTo>
                          <a:pt x="137" y="64"/>
                        </a:lnTo>
                        <a:lnTo>
                          <a:pt x="132" y="73"/>
                        </a:lnTo>
                        <a:lnTo>
                          <a:pt x="124" y="74"/>
                        </a:lnTo>
                        <a:lnTo>
                          <a:pt x="118" y="71"/>
                        </a:lnTo>
                        <a:lnTo>
                          <a:pt x="114" y="76"/>
                        </a:lnTo>
                        <a:lnTo>
                          <a:pt x="116" y="84"/>
                        </a:lnTo>
                        <a:lnTo>
                          <a:pt x="121" y="94"/>
                        </a:lnTo>
                        <a:lnTo>
                          <a:pt x="121" y="99"/>
                        </a:lnTo>
                        <a:lnTo>
                          <a:pt x="108" y="99"/>
                        </a:lnTo>
                        <a:lnTo>
                          <a:pt x="96" y="91"/>
                        </a:lnTo>
                        <a:lnTo>
                          <a:pt x="96" y="86"/>
                        </a:lnTo>
                        <a:lnTo>
                          <a:pt x="83" y="86"/>
                        </a:lnTo>
                        <a:lnTo>
                          <a:pt x="78" y="88"/>
                        </a:lnTo>
                        <a:lnTo>
                          <a:pt x="76" y="93"/>
                        </a:lnTo>
                        <a:lnTo>
                          <a:pt x="83" y="98"/>
                        </a:lnTo>
                        <a:lnTo>
                          <a:pt x="73" y="101"/>
                        </a:lnTo>
                        <a:lnTo>
                          <a:pt x="76" y="109"/>
                        </a:lnTo>
                        <a:lnTo>
                          <a:pt x="74" y="114"/>
                        </a:lnTo>
                        <a:lnTo>
                          <a:pt x="68" y="121"/>
                        </a:lnTo>
                        <a:lnTo>
                          <a:pt x="63" y="121"/>
                        </a:lnTo>
                        <a:lnTo>
                          <a:pt x="64" y="133"/>
                        </a:lnTo>
                        <a:lnTo>
                          <a:pt x="73" y="138"/>
                        </a:lnTo>
                        <a:lnTo>
                          <a:pt x="74" y="151"/>
                        </a:lnTo>
                        <a:lnTo>
                          <a:pt x="78" y="157"/>
                        </a:lnTo>
                        <a:lnTo>
                          <a:pt x="68" y="166"/>
                        </a:lnTo>
                        <a:lnTo>
                          <a:pt x="63" y="181"/>
                        </a:lnTo>
                        <a:lnTo>
                          <a:pt x="64" y="192"/>
                        </a:lnTo>
                        <a:lnTo>
                          <a:pt x="56" y="196"/>
                        </a:lnTo>
                        <a:lnTo>
                          <a:pt x="48" y="192"/>
                        </a:lnTo>
                        <a:lnTo>
                          <a:pt x="43" y="192"/>
                        </a:lnTo>
                        <a:lnTo>
                          <a:pt x="34" y="196"/>
                        </a:lnTo>
                        <a:lnTo>
                          <a:pt x="38" y="204"/>
                        </a:lnTo>
                        <a:lnTo>
                          <a:pt x="31" y="216"/>
                        </a:lnTo>
                        <a:lnTo>
                          <a:pt x="28" y="222"/>
                        </a:lnTo>
                        <a:lnTo>
                          <a:pt x="34" y="231"/>
                        </a:lnTo>
                        <a:lnTo>
                          <a:pt x="38" y="236"/>
                        </a:lnTo>
                        <a:lnTo>
                          <a:pt x="36" y="244"/>
                        </a:lnTo>
                        <a:lnTo>
                          <a:pt x="39" y="259"/>
                        </a:lnTo>
                        <a:lnTo>
                          <a:pt x="33" y="265"/>
                        </a:lnTo>
                        <a:lnTo>
                          <a:pt x="28" y="274"/>
                        </a:lnTo>
                        <a:lnTo>
                          <a:pt x="34" y="279"/>
                        </a:lnTo>
                        <a:lnTo>
                          <a:pt x="43" y="275"/>
                        </a:lnTo>
                        <a:lnTo>
                          <a:pt x="48" y="282"/>
                        </a:lnTo>
                        <a:lnTo>
                          <a:pt x="38" y="295"/>
                        </a:lnTo>
                        <a:lnTo>
                          <a:pt x="28" y="302"/>
                        </a:lnTo>
                        <a:lnTo>
                          <a:pt x="24" y="307"/>
                        </a:lnTo>
                        <a:lnTo>
                          <a:pt x="31" y="317"/>
                        </a:lnTo>
                        <a:lnTo>
                          <a:pt x="19" y="320"/>
                        </a:lnTo>
                        <a:lnTo>
                          <a:pt x="14" y="329"/>
                        </a:lnTo>
                        <a:lnTo>
                          <a:pt x="18" y="339"/>
                        </a:lnTo>
                        <a:lnTo>
                          <a:pt x="23" y="342"/>
                        </a:lnTo>
                        <a:lnTo>
                          <a:pt x="38" y="340"/>
                        </a:lnTo>
                        <a:lnTo>
                          <a:pt x="43" y="345"/>
                        </a:lnTo>
                        <a:lnTo>
                          <a:pt x="49" y="349"/>
                        </a:lnTo>
                        <a:lnTo>
                          <a:pt x="36" y="355"/>
                        </a:lnTo>
                        <a:lnTo>
                          <a:pt x="21" y="367"/>
                        </a:lnTo>
                        <a:lnTo>
                          <a:pt x="16" y="380"/>
                        </a:lnTo>
                        <a:lnTo>
                          <a:pt x="5" y="388"/>
                        </a:lnTo>
                        <a:lnTo>
                          <a:pt x="3" y="400"/>
                        </a:lnTo>
                        <a:lnTo>
                          <a:pt x="16" y="403"/>
                        </a:lnTo>
                        <a:lnTo>
                          <a:pt x="19" y="410"/>
                        </a:lnTo>
                        <a:lnTo>
                          <a:pt x="14" y="415"/>
                        </a:lnTo>
                        <a:lnTo>
                          <a:pt x="18" y="420"/>
                        </a:lnTo>
                        <a:lnTo>
                          <a:pt x="16" y="427"/>
                        </a:lnTo>
                        <a:lnTo>
                          <a:pt x="14" y="437"/>
                        </a:lnTo>
                        <a:lnTo>
                          <a:pt x="18" y="450"/>
                        </a:lnTo>
                        <a:lnTo>
                          <a:pt x="11" y="458"/>
                        </a:lnTo>
                        <a:lnTo>
                          <a:pt x="18" y="463"/>
                        </a:lnTo>
                        <a:lnTo>
                          <a:pt x="16" y="468"/>
                        </a:lnTo>
                        <a:lnTo>
                          <a:pt x="10" y="470"/>
                        </a:lnTo>
                        <a:lnTo>
                          <a:pt x="16" y="473"/>
                        </a:lnTo>
                        <a:lnTo>
                          <a:pt x="23" y="485"/>
                        </a:lnTo>
                        <a:lnTo>
                          <a:pt x="24" y="491"/>
                        </a:lnTo>
                        <a:lnTo>
                          <a:pt x="11" y="498"/>
                        </a:lnTo>
                        <a:lnTo>
                          <a:pt x="10" y="503"/>
                        </a:lnTo>
                        <a:lnTo>
                          <a:pt x="13" y="506"/>
                        </a:lnTo>
                        <a:lnTo>
                          <a:pt x="0" y="508"/>
                        </a:lnTo>
                        <a:lnTo>
                          <a:pt x="0" y="516"/>
                        </a:lnTo>
                        <a:lnTo>
                          <a:pt x="10" y="516"/>
                        </a:lnTo>
                        <a:lnTo>
                          <a:pt x="18" y="513"/>
                        </a:lnTo>
                        <a:lnTo>
                          <a:pt x="29" y="515"/>
                        </a:lnTo>
                        <a:lnTo>
                          <a:pt x="34" y="523"/>
                        </a:lnTo>
                        <a:lnTo>
                          <a:pt x="24" y="528"/>
                        </a:lnTo>
                        <a:lnTo>
                          <a:pt x="18" y="538"/>
                        </a:lnTo>
                        <a:lnTo>
                          <a:pt x="18" y="546"/>
                        </a:lnTo>
                        <a:lnTo>
                          <a:pt x="19" y="556"/>
                        </a:lnTo>
                        <a:lnTo>
                          <a:pt x="16" y="566"/>
                        </a:lnTo>
                        <a:lnTo>
                          <a:pt x="19" y="573"/>
                        </a:lnTo>
                        <a:lnTo>
                          <a:pt x="39" y="584"/>
                        </a:lnTo>
                        <a:lnTo>
                          <a:pt x="54" y="603"/>
                        </a:lnTo>
                        <a:lnTo>
                          <a:pt x="64" y="598"/>
                        </a:lnTo>
                        <a:lnTo>
                          <a:pt x="84" y="598"/>
                        </a:lnTo>
                        <a:lnTo>
                          <a:pt x="104" y="603"/>
                        </a:lnTo>
                        <a:lnTo>
                          <a:pt x="118" y="603"/>
                        </a:lnTo>
                        <a:lnTo>
                          <a:pt x="134" y="591"/>
                        </a:lnTo>
                        <a:lnTo>
                          <a:pt x="134" y="578"/>
                        </a:lnTo>
                        <a:lnTo>
                          <a:pt x="154" y="571"/>
                        </a:lnTo>
                        <a:lnTo>
                          <a:pt x="194" y="571"/>
                        </a:lnTo>
                        <a:lnTo>
                          <a:pt x="204" y="581"/>
                        </a:lnTo>
                        <a:lnTo>
                          <a:pt x="217" y="571"/>
                        </a:lnTo>
                        <a:lnTo>
                          <a:pt x="222" y="556"/>
                        </a:lnTo>
                        <a:lnTo>
                          <a:pt x="245" y="548"/>
                        </a:lnTo>
                        <a:lnTo>
                          <a:pt x="269" y="548"/>
                        </a:lnTo>
                        <a:lnTo>
                          <a:pt x="270" y="530"/>
                        </a:lnTo>
                        <a:lnTo>
                          <a:pt x="275" y="520"/>
                        </a:lnTo>
                        <a:lnTo>
                          <a:pt x="275" y="505"/>
                        </a:lnTo>
                        <a:lnTo>
                          <a:pt x="285" y="496"/>
                        </a:lnTo>
                        <a:lnTo>
                          <a:pt x="312" y="491"/>
                        </a:lnTo>
                        <a:lnTo>
                          <a:pt x="327" y="48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7" name="Freeform 1153"/>
                  <p:cNvSpPr>
                    <a:spLocks/>
                  </p:cNvSpPr>
                  <p:nvPr/>
                </p:nvSpPr>
                <p:spPr bwMode="auto">
                  <a:xfrm>
                    <a:off x="3590411" y="4426719"/>
                    <a:ext cx="1398785" cy="1207136"/>
                  </a:xfrm>
                  <a:custGeom>
                    <a:avLst/>
                    <a:gdLst>
                      <a:gd name="T0" fmla="*/ 1062 w 1124"/>
                      <a:gd name="T1" fmla="*/ 38 h 970"/>
                      <a:gd name="T2" fmla="*/ 1021 w 1124"/>
                      <a:gd name="T3" fmla="*/ 74 h 970"/>
                      <a:gd name="T4" fmla="*/ 974 w 1124"/>
                      <a:gd name="T5" fmla="*/ 53 h 970"/>
                      <a:gd name="T6" fmla="*/ 918 w 1124"/>
                      <a:gd name="T7" fmla="*/ 38 h 970"/>
                      <a:gd name="T8" fmla="*/ 900 w 1124"/>
                      <a:gd name="T9" fmla="*/ 74 h 970"/>
                      <a:gd name="T10" fmla="*/ 848 w 1124"/>
                      <a:gd name="T11" fmla="*/ 124 h 970"/>
                      <a:gd name="T12" fmla="*/ 785 w 1124"/>
                      <a:gd name="T13" fmla="*/ 111 h 970"/>
                      <a:gd name="T14" fmla="*/ 778 w 1124"/>
                      <a:gd name="T15" fmla="*/ 172 h 970"/>
                      <a:gd name="T16" fmla="*/ 725 w 1124"/>
                      <a:gd name="T17" fmla="*/ 187 h 970"/>
                      <a:gd name="T18" fmla="*/ 678 w 1124"/>
                      <a:gd name="T19" fmla="*/ 252 h 970"/>
                      <a:gd name="T20" fmla="*/ 632 w 1124"/>
                      <a:gd name="T21" fmla="*/ 309 h 970"/>
                      <a:gd name="T22" fmla="*/ 552 w 1124"/>
                      <a:gd name="T23" fmla="*/ 340 h 970"/>
                      <a:gd name="T24" fmla="*/ 526 w 1124"/>
                      <a:gd name="T25" fmla="*/ 362 h 970"/>
                      <a:gd name="T26" fmla="*/ 511 w 1124"/>
                      <a:gd name="T27" fmla="*/ 369 h 970"/>
                      <a:gd name="T28" fmla="*/ 471 w 1124"/>
                      <a:gd name="T29" fmla="*/ 387 h 970"/>
                      <a:gd name="T30" fmla="*/ 374 w 1124"/>
                      <a:gd name="T31" fmla="*/ 408 h 970"/>
                      <a:gd name="T32" fmla="*/ 293 w 1124"/>
                      <a:gd name="T33" fmla="*/ 493 h 970"/>
                      <a:gd name="T34" fmla="*/ 153 w 1124"/>
                      <a:gd name="T35" fmla="*/ 510 h 970"/>
                      <a:gd name="T36" fmla="*/ 42 w 1124"/>
                      <a:gd name="T37" fmla="*/ 500 h 970"/>
                      <a:gd name="T38" fmla="*/ 35 w 1124"/>
                      <a:gd name="T39" fmla="*/ 556 h 970"/>
                      <a:gd name="T40" fmla="*/ 40 w 1124"/>
                      <a:gd name="T41" fmla="*/ 614 h 970"/>
                      <a:gd name="T42" fmla="*/ 5 w 1124"/>
                      <a:gd name="T43" fmla="*/ 626 h 970"/>
                      <a:gd name="T44" fmla="*/ 2 w 1124"/>
                      <a:gd name="T45" fmla="*/ 684 h 970"/>
                      <a:gd name="T46" fmla="*/ 19 w 1124"/>
                      <a:gd name="T47" fmla="*/ 721 h 970"/>
                      <a:gd name="T48" fmla="*/ 54 w 1124"/>
                      <a:gd name="T49" fmla="*/ 716 h 970"/>
                      <a:gd name="T50" fmla="*/ 85 w 1124"/>
                      <a:gd name="T51" fmla="*/ 726 h 970"/>
                      <a:gd name="T52" fmla="*/ 87 w 1124"/>
                      <a:gd name="T53" fmla="*/ 754 h 970"/>
                      <a:gd name="T54" fmla="*/ 22 w 1124"/>
                      <a:gd name="T55" fmla="*/ 741 h 970"/>
                      <a:gd name="T56" fmla="*/ 27 w 1124"/>
                      <a:gd name="T57" fmla="*/ 804 h 970"/>
                      <a:gd name="T58" fmla="*/ 60 w 1124"/>
                      <a:gd name="T59" fmla="*/ 787 h 970"/>
                      <a:gd name="T60" fmla="*/ 92 w 1124"/>
                      <a:gd name="T61" fmla="*/ 781 h 970"/>
                      <a:gd name="T62" fmla="*/ 103 w 1124"/>
                      <a:gd name="T63" fmla="*/ 804 h 970"/>
                      <a:gd name="T64" fmla="*/ 157 w 1124"/>
                      <a:gd name="T65" fmla="*/ 782 h 970"/>
                      <a:gd name="T66" fmla="*/ 187 w 1124"/>
                      <a:gd name="T67" fmla="*/ 807 h 970"/>
                      <a:gd name="T68" fmla="*/ 228 w 1124"/>
                      <a:gd name="T69" fmla="*/ 837 h 970"/>
                      <a:gd name="T70" fmla="*/ 251 w 1124"/>
                      <a:gd name="T71" fmla="*/ 887 h 970"/>
                      <a:gd name="T72" fmla="*/ 221 w 1124"/>
                      <a:gd name="T73" fmla="*/ 922 h 970"/>
                      <a:gd name="T74" fmla="*/ 240 w 1124"/>
                      <a:gd name="T75" fmla="*/ 953 h 970"/>
                      <a:gd name="T76" fmla="*/ 305 w 1124"/>
                      <a:gd name="T77" fmla="*/ 910 h 970"/>
                      <a:gd name="T78" fmla="*/ 348 w 1124"/>
                      <a:gd name="T79" fmla="*/ 892 h 970"/>
                      <a:gd name="T80" fmla="*/ 373 w 1124"/>
                      <a:gd name="T81" fmla="*/ 872 h 970"/>
                      <a:gd name="T82" fmla="*/ 416 w 1124"/>
                      <a:gd name="T83" fmla="*/ 879 h 970"/>
                      <a:gd name="T84" fmla="*/ 452 w 1124"/>
                      <a:gd name="T85" fmla="*/ 855 h 970"/>
                      <a:gd name="T86" fmla="*/ 491 w 1124"/>
                      <a:gd name="T87" fmla="*/ 830 h 970"/>
                      <a:gd name="T88" fmla="*/ 491 w 1124"/>
                      <a:gd name="T89" fmla="*/ 786 h 970"/>
                      <a:gd name="T90" fmla="*/ 479 w 1124"/>
                      <a:gd name="T91" fmla="*/ 726 h 970"/>
                      <a:gd name="T92" fmla="*/ 466 w 1124"/>
                      <a:gd name="T93" fmla="*/ 634 h 970"/>
                      <a:gd name="T94" fmla="*/ 486 w 1124"/>
                      <a:gd name="T95" fmla="*/ 553 h 970"/>
                      <a:gd name="T96" fmla="*/ 557 w 1124"/>
                      <a:gd name="T97" fmla="*/ 495 h 970"/>
                      <a:gd name="T98" fmla="*/ 600 w 1124"/>
                      <a:gd name="T99" fmla="*/ 500 h 970"/>
                      <a:gd name="T100" fmla="*/ 644 w 1124"/>
                      <a:gd name="T101" fmla="*/ 427 h 970"/>
                      <a:gd name="T102" fmla="*/ 772 w 1124"/>
                      <a:gd name="T103" fmla="*/ 397 h 970"/>
                      <a:gd name="T104" fmla="*/ 785 w 1124"/>
                      <a:gd name="T105" fmla="*/ 335 h 970"/>
                      <a:gd name="T106" fmla="*/ 830 w 1124"/>
                      <a:gd name="T107" fmla="*/ 282 h 970"/>
                      <a:gd name="T108" fmla="*/ 1019 w 1124"/>
                      <a:gd name="T109" fmla="*/ 141 h 970"/>
                      <a:gd name="T110" fmla="*/ 1114 w 1124"/>
                      <a:gd name="T111" fmla="*/ 21 h 9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24" h="970">
                        <a:moveTo>
                          <a:pt x="1109" y="11"/>
                        </a:moveTo>
                        <a:lnTo>
                          <a:pt x="1094" y="15"/>
                        </a:lnTo>
                        <a:lnTo>
                          <a:pt x="1089" y="16"/>
                        </a:lnTo>
                        <a:lnTo>
                          <a:pt x="1094" y="21"/>
                        </a:lnTo>
                        <a:lnTo>
                          <a:pt x="1091" y="26"/>
                        </a:lnTo>
                        <a:lnTo>
                          <a:pt x="1079" y="28"/>
                        </a:lnTo>
                        <a:lnTo>
                          <a:pt x="1069" y="33"/>
                        </a:lnTo>
                        <a:lnTo>
                          <a:pt x="1062" y="38"/>
                        </a:lnTo>
                        <a:lnTo>
                          <a:pt x="1066" y="50"/>
                        </a:lnTo>
                        <a:lnTo>
                          <a:pt x="1054" y="51"/>
                        </a:lnTo>
                        <a:lnTo>
                          <a:pt x="1049" y="60"/>
                        </a:lnTo>
                        <a:lnTo>
                          <a:pt x="1052" y="61"/>
                        </a:lnTo>
                        <a:lnTo>
                          <a:pt x="1051" y="64"/>
                        </a:lnTo>
                        <a:lnTo>
                          <a:pt x="1046" y="69"/>
                        </a:lnTo>
                        <a:lnTo>
                          <a:pt x="1029" y="71"/>
                        </a:lnTo>
                        <a:lnTo>
                          <a:pt x="1021" y="74"/>
                        </a:lnTo>
                        <a:lnTo>
                          <a:pt x="1011" y="66"/>
                        </a:lnTo>
                        <a:lnTo>
                          <a:pt x="1001" y="63"/>
                        </a:lnTo>
                        <a:lnTo>
                          <a:pt x="993" y="64"/>
                        </a:lnTo>
                        <a:lnTo>
                          <a:pt x="983" y="51"/>
                        </a:lnTo>
                        <a:lnTo>
                          <a:pt x="976" y="35"/>
                        </a:lnTo>
                        <a:lnTo>
                          <a:pt x="971" y="40"/>
                        </a:lnTo>
                        <a:lnTo>
                          <a:pt x="976" y="48"/>
                        </a:lnTo>
                        <a:lnTo>
                          <a:pt x="974" y="53"/>
                        </a:lnTo>
                        <a:lnTo>
                          <a:pt x="969" y="43"/>
                        </a:lnTo>
                        <a:lnTo>
                          <a:pt x="961" y="33"/>
                        </a:lnTo>
                        <a:lnTo>
                          <a:pt x="954" y="15"/>
                        </a:lnTo>
                        <a:lnTo>
                          <a:pt x="948" y="26"/>
                        </a:lnTo>
                        <a:lnTo>
                          <a:pt x="941" y="33"/>
                        </a:lnTo>
                        <a:lnTo>
                          <a:pt x="933" y="33"/>
                        </a:lnTo>
                        <a:lnTo>
                          <a:pt x="933" y="43"/>
                        </a:lnTo>
                        <a:lnTo>
                          <a:pt x="918" y="38"/>
                        </a:lnTo>
                        <a:lnTo>
                          <a:pt x="911" y="43"/>
                        </a:lnTo>
                        <a:lnTo>
                          <a:pt x="913" y="51"/>
                        </a:lnTo>
                        <a:lnTo>
                          <a:pt x="919" y="48"/>
                        </a:lnTo>
                        <a:lnTo>
                          <a:pt x="921" y="53"/>
                        </a:lnTo>
                        <a:lnTo>
                          <a:pt x="926" y="61"/>
                        </a:lnTo>
                        <a:lnTo>
                          <a:pt x="914" y="66"/>
                        </a:lnTo>
                        <a:lnTo>
                          <a:pt x="903" y="78"/>
                        </a:lnTo>
                        <a:lnTo>
                          <a:pt x="900" y="74"/>
                        </a:lnTo>
                        <a:lnTo>
                          <a:pt x="890" y="74"/>
                        </a:lnTo>
                        <a:lnTo>
                          <a:pt x="866" y="101"/>
                        </a:lnTo>
                        <a:lnTo>
                          <a:pt x="876" y="99"/>
                        </a:lnTo>
                        <a:lnTo>
                          <a:pt x="880" y="114"/>
                        </a:lnTo>
                        <a:lnTo>
                          <a:pt x="873" y="121"/>
                        </a:lnTo>
                        <a:lnTo>
                          <a:pt x="881" y="131"/>
                        </a:lnTo>
                        <a:lnTo>
                          <a:pt x="861" y="134"/>
                        </a:lnTo>
                        <a:lnTo>
                          <a:pt x="848" y="124"/>
                        </a:lnTo>
                        <a:lnTo>
                          <a:pt x="841" y="124"/>
                        </a:lnTo>
                        <a:lnTo>
                          <a:pt x="845" y="134"/>
                        </a:lnTo>
                        <a:lnTo>
                          <a:pt x="818" y="151"/>
                        </a:lnTo>
                        <a:lnTo>
                          <a:pt x="811" y="134"/>
                        </a:lnTo>
                        <a:lnTo>
                          <a:pt x="806" y="126"/>
                        </a:lnTo>
                        <a:lnTo>
                          <a:pt x="803" y="108"/>
                        </a:lnTo>
                        <a:lnTo>
                          <a:pt x="795" y="108"/>
                        </a:lnTo>
                        <a:lnTo>
                          <a:pt x="785" y="111"/>
                        </a:lnTo>
                        <a:lnTo>
                          <a:pt x="777" y="119"/>
                        </a:lnTo>
                        <a:lnTo>
                          <a:pt x="777" y="129"/>
                        </a:lnTo>
                        <a:lnTo>
                          <a:pt x="780" y="139"/>
                        </a:lnTo>
                        <a:lnTo>
                          <a:pt x="787" y="146"/>
                        </a:lnTo>
                        <a:lnTo>
                          <a:pt x="780" y="148"/>
                        </a:lnTo>
                        <a:lnTo>
                          <a:pt x="778" y="158"/>
                        </a:lnTo>
                        <a:lnTo>
                          <a:pt x="782" y="166"/>
                        </a:lnTo>
                        <a:lnTo>
                          <a:pt x="778" y="172"/>
                        </a:lnTo>
                        <a:lnTo>
                          <a:pt x="778" y="182"/>
                        </a:lnTo>
                        <a:lnTo>
                          <a:pt x="772" y="177"/>
                        </a:lnTo>
                        <a:lnTo>
                          <a:pt x="768" y="186"/>
                        </a:lnTo>
                        <a:lnTo>
                          <a:pt x="762" y="187"/>
                        </a:lnTo>
                        <a:lnTo>
                          <a:pt x="753" y="179"/>
                        </a:lnTo>
                        <a:lnTo>
                          <a:pt x="740" y="181"/>
                        </a:lnTo>
                        <a:lnTo>
                          <a:pt x="728" y="192"/>
                        </a:lnTo>
                        <a:lnTo>
                          <a:pt x="725" y="187"/>
                        </a:lnTo>
                        <a:lnTo>
                          <a:pt x="717" y="196"/>
                        </a:lnTo>
                        <a:lnTo>
                          <a:pt x="707" y="196"/>
                        </a:lnTo>
                        <a:lnTo>
                          <a:pt x="698" y="201"/>
                        </a:lnTo>
                        <a:lnTo>
                          <a:pt x="710" y="214"/>
                        </a:lnTo>
                        <a:lnTo>
                          <a:pt x="710" y="224"/>
                        </a:lnTo>
                        <a:lnTo>
                          <a:pt x="698" y="237"/>
                        </a:lnTo>
                        <a:lnTo>
                          <a:pt x="688" y="237"/>
                        </a:lnTo>
                        <a:lnTo>
                          <a:pt x="678" y="252"/>
                        </a:lnTo>
                        <a:lnTo>
                          <a:pt x="678" y="264"/>
                        </a:lnTo>
                        <a:lnTo>
                          <a:pt x="678" y="279"/>
                        </a:lnTo>
                        <a:lnTo>
                          <a:pt x="674" y="285"/>
                        </a:lnTo>
                        <a:lnTo>
                          <a:pt x="665" y="292"/>
                        </a:lnTo>
                        <a:lnTo>
                          <a:pt x="655" y="292"/>
                        </a:lnTo>
                        <a:lnTo>
                          <a:pt x="647" y="295"/>
                        </a:lnTo>
                        <a:lnTo>
                          <a:pt x="632" y="300"/>
                        </a:lnTo>
                        <a:lnTo>
                          <a:pt x="632" y="309"/>
                        </a:lnTo>
                        <a:lnTo>
                          <a:pt x="625" y="317"/>
                        </a:lnTo>
                        <a:lnTo>
                          <a:pt x="610" y="317"/>
                        </a:lnTo>
                        <a:lnTo>
                          <a:pt x="600" y="317"/>
                        </a:lnTo>
                        <a:lnTo>
                          <a:pt x="589" y="324"/>
                        </a:lnTo>
                        <a:lnTo>
                          <a:pt x="589" y="334"/>
                        </a:lnTo>
                        <a:lnTo>
                          <a:pt x="582" y="340"/>
                        </a:lnTo>
                        <a:lnTo>
                          <a:pt x="569" y="340"/>
                        </a:lnTo>
                        <a:lnTo>
                          <a:pt x="552" y="340"/>
                        </a:lnTo>
                        <a:lnTo>
                          <a:pt x="552" y="329"/>
                        </a:lnTo>
                        <a:lnTo>
                          <a:pt x="547" y="329"/>
                        </a:lnTo>
                        <a:lnTo>
                          <a:pt x="536" y="329"/>
                        </a:lnTo>
                        <a:lnTo>
                          <a:pt x="532" y="337"/>
                        </a:lnTo>
                        <a:lnTo>
                          <a:pt x="521" y="337"/>
                        </a:lnTo>
                        <a:lnTo>
                          <a:pt x="519" y="342"/>
                        </a:lnTo>
                        <a:lnTo>
                          <a:pt x="521" y="355"/>
                        </a:lnTo>
                        <a:lnTo>
                          <a:pt x="526" y="362"/>
                        </a:lnTo>
                        <a:lnTo>
                          <a:pt x="531" y="362"/>
                        </a:lnTo>
                        <a:lnTo>
                          <a:pt x="544" y="362"/>
                        </a:lnTo>
                        <a:lnTo>
                          <a:pt x="547" y="362"/>
                        </a:lnTo>
                        <a:lnTo>
                          <a:pt x="547" y="377"/>
                        </a:lnTo>
                        <a:lnTo>
                          <a:pt x="537" y="377"/>
                        </a:lnTo>
                        <a:lnTo>
                          <a:pt x="529" y="377"/>
                        </a:lnTo>
                        <a:lnTo>
                          <a:pt x="521" y="369"/>
                        </a:lnTo>
                        <a:lnTo>
                          <a:pt x="511" y="369"/>
                        </a:lnTo>
                        <a:lnTo>
                          <a:pt x="501" y="369"/>
                        </a:lnTo>
                        <a:lnTo>
                          <a:pt x="501" y="362"/>
                        </a:lnTo>
                        <a:lnTo>
                          <a:pt x="501" y="347"/>
                        </a:lnTo>
                        <a:lnTo>
                          <a:pt x="489" y="342"/>
                        </a:lnTo>
                        <a:lnTo>
                          <a:pt x="482" y="349"/>
                        </a:lnTo>
                        <a:lnTo>
                          <a:pt x="471" y="355"/>
                        </a:lnTo>
                        <a:lnTo>
                          <a:pt x="466" y="369"/>
                        </a:lnTo>
                        <a:lnTo>
                          <a:pt x="471" y="387"/>
                        </a:lnTo>
                        <a:lnTo>
                          <a:pt x="466" y="392"/>
                        </a:lnTo>
                        <a:lnTo>
                          <a:pt x="454" y="393"/>
                        </a:lnTo>
                        <a:lnTo>
                          <a:pt x="434" y="387"/>
                        </a:lnTo>
                        <a:lnTo>
                          <a:pt x="423" y="392"/>
                        </a:lnTo>
                        <a:lnTo>
                          <a:pt x="418" y="398"/>
                        </a:lnTo>
                        <a:lnTo>
                          <a:pt x="416" y="397"/>
                        </a:lnTo>
                        <a:lnTo>
                          <a:pt x="401" y="403"/>
                        </a:lnTo>
                        <a:lnTo>
                          <a:pt x="374" y="408"/>
                        </a:lnTo>
                        <a:lnTo>
                          <a:pt x="364" y="417"/>
                        </a:lnTo>
                        <a:lnTo>
                          <a:pt x="364" y="432"/>
                        </a:lnTo>
                        <a:lnTo>
                          <a:pt x="359" y="442"/>
                        </a:lnTo>
                        <a:lnTo>
                          <a:pt x="358" y="460"/>
                        </a:lnTo>
                        <a:lnTo>
                          <a:pt x="334" y="460"/>
                        </a:lnTo>
                        <a:lnTo>
                          <a:pt x="311" y="468"/>
                        </a:lnTo>
                        <a:lnTo>
                          <a:pt x="306" y="483"/>
                        </a:lnTo>
                        <a:lnTo>
                          <a:pt x="293" y="493"/>
                        </a:lnTo>
                        <a:lnTo>
                          <a:pt x="283" y="483"/>
                        </a:lnTo>
                        <a:lnTo>
                          <a:pt x="243" y="483"/>
                        </a:lnTo>
                        <a:lnTo>
                          <a:pt x="223" y="490"/>
                        </a:lnTo>
                        <a:lnTo>
                          <a:pt x="223" y="503"/>
                        </a:lnTo>
                        <a:lnTo>
                          <a:pt x="207" y="515"/>
                        </a:lnTo>
                        <a:lnTo>
                          <a:pt x="193" y="515"/>
                        </a:lnTo>
                        <a:lnTo>
                          <a:pt x="173" y="510"/>
                        </a:lnTo>
                        <a:lnTo>
                          <a:pt x="153" y="510"/>
                        </a:lnTo>
                        <a:lnTo>
                          <a:pt x="143" y="515"/>
                        </a:lnTo>
                        <a:lnTo>
                          <a:pt x="128" y="496"/>
                        </a:lnTo>
                        <a:lnTo>
                          <a:pt x="108" y="485"/>
                        </a:lnTo>
                        <a:lnTo>
                          <a:pt x="90" y="483"/>
                        </a:lnTo>
                        <a:lnTo>
                          <a:pt x="64" y="480"/>
                        </a:lnTo>
                        <a:lnTo>
                          <a:pt x="49" y="485"/>
                        </a:lnTo>
                        <a:lnTo>
                          <a:pt x="54" y="493"/>
                        </a:lnTo>
                        <a:lnTo>
                          <a:pt x="42" y="500"/>
                        </a:lnTo>
                        <a:lnTo>
                          <a:pt x="44" y="513"/>
                        </a:lnTo>
                        <a:lnTo>
                          <a:pt x="52" y="526"/>
                        </a:lnTo>
                        <a:lnTo>
                          <a:pt x="44" y="525"/>
                        </a:lnTo>
                        <a:lnTo>
                          <a:pt x="40" y="530"/>
                        </a:lnTo>
                        <a:lnTo>
                          <a:pt x="40" y="545"/>
                        </a:lnTo>
                        <a:lnTo>
                          <a:pt x="32" y="546"/>
                        </a:lnTo>
                        <a:lnTo>
                          <a:pt x="30" y="551"/>
                        </a:lnTo>
                        <a:lnTo>
                          <a:pt x="35" y="556"/>
                        </a:lnTo>
                        <a:lnTo>
                          <a:pt x="42" y="566"/>
                        </a:lnTo>
                        <a:lnTo>
                          <a:pt x="44" y="575"/>
                        </a:lnTo>
                        <a:lnTo>
                          <a:pt x="55" y="583"/>
                        </a:lnTo>
                        <a:lnTo>
                          <a:pt x="57" y="601"/>
                        </a:lnTo>
                        <a:lnTo>
                          <a:pt x="55" y="616"/>
                        </a:lnTo>
                        <a:lnTo>
                          <a:pt x="49" y="623"/>
                        </a:lnTo>
                        <a:lnTo>
                          <a:pt x="40" y="623"/>
                        </a:lnTo>
                        <a:lnTo>
                          <a:pt x="40" y="614"/>
                        </a:lnTo>
                        <a:lnTo>
                          <a:pt x="34" y="618"/>
                        </a:lnTo>
                        <a:lnTo>
                          <a:pt x="24" y="618"/>
                        </a:lnTo>
                        <a:lnTo>
                          <a:pt x="17" y="618"/>
                        </a:lnTo>
                        <a:lnTo>
                          <a:pt x="12" y="611"/>
                        </a:lnTo>
                        <a:lnTo>
                          <a:pt x="7" y="611"/>
                        </a:lnTo>
                        <a:lnTo>
                          <a:pt x="4" y="621"/>
                        </a:lnTo>
                        <a:lnTo>
                          <a:pt x="0" y="624"/>
                        </a:lnTo>
                        <a:lnTo>
                          <a:pt x="5" y="626"/>
                        </a:lnTo>
                        <a:lnTo>
                          <a:pt x="15" y="626"/>
                        </a:lnTo>
                        <a:lnTo>
                          <a:pt x="17" y="633"/>
                        </a:lnTo>
                        <a:lnTo>
                          <a:pt x="15" y="643"/>
                        </a:lnTo>
                        <a:lnTo>
                          <a:pt x="14" y="651"/>
                        </a:lnTo>
                        <a:lnTo>
                          <a:pt x="7" y="653"/>
                        </a:lnTo>
                        <a:lnTo>
                          <a:pt x="4" y="664"/>
                        </a:lnTo>
                        <a:lnTo>
                          <a:pt x="0" y="674"/>
                        </a:lnTo>
                        <a:lnTo>
                          <a:pt x="2" y="684"/>
                        </a:lnTo>
                        <a:lnTo>
                          <a:pt x="10" y="691"/>
                        </a:lnTo>
                        <a:lnTo>
                          <a:pt x="17" y="698"/>
                        </a:lnTo>
                        <a:lnTo>
                          <a:pt x="24" y="691"/>
                        </a:lnTo>
                        <a:lnTo>
                          <a:pt x="29" y="698"/>
                        </a:lnTo>
                        <a:lnTo>
                          <a:pt x="27" y="704"/>
                        </a:lnTo>
                        <a:lnTo>
                          <a:pt x="20" y="709"/>
                        </a:lnTo>
                        <a:lnTo>
                          <a:pt x="15" y="712"/>
                        </a:lnTo>
                        <a:lnTo>
                          <a:pt x="19" y="721"/>
                        </a:lnTo>
                        <a:lnTo>
                          <a:pt x="24" y="722"/>
                        </a:lnTo>
                        <a:lnTo>
                          <a:pt x="24" y="729"/>
                        </a:lnTo>
                        <a:lnTo>
                          <a:pt x="32" y="731"/>
                        </a:lnTo>
                        <a:lnTo>
                          <a:pt x="40" y="732"/>
                        </a:lnTo>
                        <a:lnTo>
                          <a:pt x="49" y="734"/>
                        </a:lnTo>
                        <a:lnTo>
                          <a:pt x="50" y="727"/>
                        </a:lnTo>
                        <a:lnTo>
                          <a:pt x="50" y="721"/>
                        </a:lnTo>
                        <a:lnTo>
                          <a:pt x="54" y="716"/>
                        </a:lnTo>
                        <a:lnTo>
                          <a:pt x="64" y="721"/>
                        </a:lnTo>
                        <a:lnTo>
                          <a:pt x="74" y="721"/>
                        </a:lnTo>
                        <a:lnTo>
                          <a:pt x="74" y="726"/>
                        </a:lnTo>
                        <a:lnTo>
                          <a:pt x="85" y="732"/>
                        </a:lnTo>
                        <a:lnTo>
                          <a:pt x="82" y="739"/>
                        </a:lnTo>
                        <a:lnTo>
                          <a:pt x="92" y="739"/>
                        </a:lnTo>
                        <a:lnTo>
                          <a:pt x="89" y="731"/>
                        </a:lnTo>
                        <a:lnTo>
                          <a:pt x="85" y="726"/>
                        </a:lnTo>
                        <a:lnTo>
                          <a:pt x="87" y="717"/>
                        </a:lnTo>
                        <a:lnTo>
                          <a:pt x="92" y="719"/>
                        </a:lnTo>
                        <a:lnTo>
                          <a:pt x="103" y="732"/>
                        </a:lnTo>
                        <a:lnTo>
                          <a:pt x="107" y="742"/>
                        </a:lnTo>
                        <a:lnTo>
                          <a:pt x="102" y="746"/>
                        </a:lnTo>
                        <a:lnTo>
                          <a:pt x="90" y="742"/>
                        </a:lnTo>
                        <a:lnTo>
                          <a:pt x="82" y="752"/>
                        </a:lnTo>
                        <a:lnTo>
                          <a:pt x="87" y="754"/>
                        </a:lnTo>
                        <a:lnTo>
                          <a:pt x="77" y="766"/>
                        </a:lnTo>
                        <a:lnTo>
                          <a:pt x="70" y="764"/>
                        </a:lnTo>
                        <a:lnTo>
                          <a:pt x="55" y="766"/>
                        </a:lnTo>
                        <a:lnTo>
                          <a:pt x="42" y="761"/>
                        </a:lnTo>
                        <a:lnTo>
                          <a:pt x="34" y="761"/>
                        </a:lnTo>
                        <a:lnTo>
                          <a:pt x="35" y="747"/>
                        </a:lnTo>
                        <a:lnTo>
                          <a:pt x="30" y="741"/>
                        </a:lnTo>
                        <a:lnTo>
                          <a:pt x="22" y="741"/>
                        </a:lnTo>
                        <a:lnTo>
                          <a:pt x="12" y="746"/>
                        </a:lnTo>
                        <a:lnTo>
                          <a:pt x="20" y="749"/>
                        </a:lnTo>
                        <a:lnTo>
                          <a:pt x="25" y="757"/>
                        </a:lnTo>
                        <a:lnTo>
                          <a:pt x="20" y="764"/>
                        </a:lnTo>
                        <a:lnTo>
                          <a:pt x="29" y="767"/>
                        </a:lnTo>
                        <a:lnTo>
                          <a:pt x="37" y="782"/>
                        </a:lnTo>
                        <a:lnTo>
                          <a:pt x="25" y="794"/>
                        </a:lnTo>
                        <a:lnTo>
                          <a:pt x="27" y="804"/>
                        </a:lnTo>
                        <a:lnTo>
                          <a:pt x="35" y="802"/>
                        </a:lnTo>
                        <a:lnTo>
                          <a:pt x="40" y="806"/>
                        </a:lnTo>
                        <a:lnTo>
                          <a:pt x="45" y="799"/>
                        </a:lnTo>
                        <a:lnTo>
                          <a:pt x="50" y="804"/>
                        </a:lnTo>
                        <a:lnTo>
                          <a:pt x="55" y="797"/>
                        </a:lnTo>
                        <a:lnTo>
                          <a:pt x="50" y="789"/>
                        </a:lnTo>
                        <a:lnTo>
                          <a:pt x="54" y="779"/>
                        </a:lnTo>
                        <a:lnTo>
                          <a:pt x="60" y="787"/>
                        </a:lnTo>
                        <a:lnTo>
                          <a:pt x="62" y="782"/>
                        </a:lnTo>
                        <a:lnTo>
                          <a:pt x="69" y="791"/>
                        </a:lnTo>
                        <a:lnTo>
                          <a:pt x="77" y="789"/>
                        </a:lnTo>
                        <a:lnTo>
                          <a:pt x="82" y="781"/>
                        </a:lnTo>
                        <a:lnTo>
                          <a:pt x="82" y="774"/>
                        </a:lnTo>
                        <a:lnTo>
                          <a:pt x="84" y="767"/>
                        </a:lnTo>
                        <a:lnTo>
                          <a:pt x="94" y="772"/>
                        </a:lnTo>
                        <a:lnTo>
                          <a:pt x="92" y="781"/>
                        </a:lnTo>
                        <a:lnTo>
                          <a:pt x="84" y="784"/>
                        </a:lnTo>
                        <a:lnTo>
                          <a:pt x="82" y="791"/>
                        </a:lnTo>
                        <a:lnTo>
                          <a:pt x="89" y="789"/>
                        </a:lnTo>
                        <a:lnTo>
                          <a:pt x="90" y="796"/>
                        </a:lnTo>
                        <a:lnTo>
                          <a:pt x="95" y="801"/>
                        </a:lnTo>
                        <a:lnTo>
                          <a:pt x="89" y="811"/>
                        </a:lnTo>
                        <a:lnTo>
                          <a:pt x="100" y="812"/>
                        </a:lnTo>
                        <a:lnTo>
                          <a:pt x="103" y="804"/>
                        </a:lnTo>
                        <a:lnTo>
                          <a:pt x="108" y="811"/>
                        </a:lnTo>
                        <a:lnTo>
                          <a:pt x="122" y="806"/>
                        </a:lnTo>
                        <a:lnTo>
                          <a:pt x="123" y="801"/>
                        </a:lnTo>
                        <a:lnTo>
                          <a:pt x="140" y="794"/>
                        </a:lnTo>
                        <a:lnTo>
                          <a:pt x="148" y="786"/>
                        </a:lnTo>
                        <a:lnTo>
                          <a:pt x="143" y="784"/>
                        </a:lnTo>
                        <a:lnTo>
                          <a:pt x="148" y="776"/>
                        </a:lnTo>
                        <a:lnTo>
                          <a:pt x="157" y="782"/>
                        </a:lnTo>
                        <a:lnTo>
                          <a:pt x="167" y="776"/>
                        </a:lnTo>
                        <a:lnTo>
                          <a:pt x="165" y="787"/>
                        </a:lnTo>
                        <a:lnTo>
                          <a:pt x="160" y="796"/>
                        </a:lnTo>
                        <a:lnTo>
                          <a:pt x="170" y="794"/>
                        </a:lnTo>
                        <a:lnTo>
                          <a:pt x="177" y="787"/>
                        </a:lnTo>
                        <a:lnTo>
                          <a:pt x="187" y="787"/>
                        </a:lnTo>
                        <a:lnTo>
                          <a:pt x="193" y="797"/>
                        </a:lnTo>
                        <a:lnTo>
                          <a:pt x="187" y="807"/>
                        </a:lnTo>
                        <a:lnTo>
                          <a:pt x="187" y="814"/>
                        </a:lnTo>
                        <a:lnTo>
                          <a:pt x="180" y="817"/>
                        </a:lnTo>
                        <a:lnTo>
                          <a:pt x="195" y="822"/>
                        </a:lnTo>
                        <a:lnTo>
                          <a:pt x="203" y="827"/>
                        </a:lnTo>
                        <a:lnTo>
                          <a:pt x="200" y="835"/>
                        </a:lnTo>
                        <a:lnTo>
                          <a:pt x="215" y="829"/>
                        </a:lnTo>
                        <a:lnTo>
                          <a:pt x="226" y="832"/>
                        </a:lnTo>
                        <a:lnTo>
                          <a:pt x="228" y="837"/>
                        </a:lnTo>
                        <a:lnTo>
                          <a:pt x="226" y="860"/>
                        </a:lnTo>
                        <a:lnTo>
                          <a:pt x="226" y="869"/>
                        </a:lnTo>
                        <a:lnTo>
                          <a:pt x="236" y="870"/>
                        </a:lnTo>
                        <a:lnTo>
                          <a:pt x="241" y="869"/>
                        </a:lnTo>
                        <a:lnTo>
                          <a:pt x="245" y="877"/>
                        </a:lnTo>
                        <a:lnTo>
                          <a:pt x="255" y="872"/>
                        </a:lnTo>
                        <a:lnTo>
                          <a:pt x="256" y="880"/>
                        </a:lnTo>
                        <a:lnTo>
                          <a:pt x="251" y="887"/>
                        </a:lnTo>
                        <a:lnTo>
                          <a:pt x="253" y="894"/>
                        </a:lnTo>
                        <a:lnTo>
                          <a:pt x="250" y="902"/>
                        </a:lnTo>
                        <a:lnTo>
                          <a:pt x="240" y="909"/>
                        </a:lnTo>
                        <a:lnTo>
                          <a:pt x="238" y="920"/>
                        </a:lnTo>
                        <a:lnTo>
                          <a:pt x="231" y="922"/>
                        </a:lnTo>
                        <a:lnTo>
                          <a:pt x="241" y="932"/>
                        </a:lnTo>
                        <a:lnTo>
                          <a:pt x="230" y="930"/>
                        </a:lnTo>
                        <a:lnTo>
                          <a:pt x="221" y="922"/>
                        </a:lnTo>
                        <a:lnTo>
                          <a:pt x="218" y="928"/>
                        </a:lnTo>
                        <a:lnTo>
                          <a:pt x="208" y="942"/>
                        </a:lnTo>
                        <a:lnTo>
                          <a:pt x="207" y="950"/>
                        </a:lnTo>
                        <a:lnTo>
                          <a:pt x="210" y="955"/>
                        </a:lnTo>
                        <a:lnTo>
                          <a:pt x="223" y="965"/>
                        </a:lnTo>
                        <a:lnTo>
                          <a:pt x="231" y="970"/>
                        </a:lnTo>
                        <a:lnTo>
                          <a:pt x="238" y="963"/>
                        </a:lnTo>
                        <a:lnTo>
                          <a:pt x="240" y="953"/>
                        </a:lnTo>
                        <a:lnTo>
                          <a:pt x="250" y="945"/>
                        </a:lnTo>
                        <a:lnTo>
                          <a:pt x="255" y="935"/>
                        </a:lnTo>
                        <a:lnTo>
                          <a:pt x="261" y="920"/>
                        </a:lnTo>
                        <a:lnTo>
                          <a:pt x="258" y="914"/>
                        </a:lnTo>
                        <a:lnTo>
                          <a:pt x="278" y="904"/>
                        </a:lnTo>
                        <a:lnTo>
                          <a:pt x="291" y="900"/>
                        </a:lnTo>
                        <a:lnTo>
                          <a:pt x="300" y="902"/>
                        </a:lnTo>
                        <a:lnTo>
                          <a:pt x="305" y="910"/>
                        </a:lnTo>
                        <a:lnTo>
                          <a:pt x="306" y="902"/>
                        </a:lnTo>
                        <a:lnTo>
                          <a:pt x="316" y="905"/>
                        </a:lnTo>
                        <a:lnTo>
                          <a:pt x="321" y="910"/>
                        </a:lnTo>
                        <a:lnTo>
                          <a:pt x="330" y="909"/>
                        </a:lnTo>
                        <a:lnTo>
                          <a:pt x="334" y="910"/>
                        </a:lnTo>
                        <a:lnTo>
                          <a:pt x="344" y="905"/>
                        </a:lnTo>
                        <a:lnTo>
                          <a:pt x="344" y="899"/>
                        </a:lnTo>
                        <a:lnTo>
                          <a:pt x="348" y="892"/>
                        </a:lnTo>
                        <a:lnTo>
                          <a:pt x="354" y="895"/>
                        </a:lnTo>
                        <a:lnTo>
                          <a:pt x="371" y="895"/>
                        </a:lnTo>
                        <a:lnTo>
                          <a:pt x="371" y="887"/>
                        </a:lnTo>
                        <a:lnTo>
                          <a:pt x="378" y="887"/>
                        </a:lnTo>
                        <a:lnTo>
                          <a:pt x="381" y="882"/>
                        </a:lnTo>
                        <a:lnTo>
                          <a:pt x="378" y="879"/>
                        </a:lnTo>
                        <a:lnTo>
                          <a:pt x="378" y="872"/>
                        </a:lnTo>
                        <a:lnTo>
                          <a:pt x="373" y="872"/>
                        </a:lnTo>
                        <a:lnTo>
                          <a:pt x="373" y="867"/>
                        </a:lnTo>
                        <a:lnTo>
                          <a:pt x="384" y="865"/>
                        </a:lnTo>
                        <a:lnTo>
                          <a:pt x="396" y="867"/>
                        </a:lnTo>
                        <a:lnTo>
                          <a:pt x="396" y="874"/>
                        </a:lnTo>
                        <a:lnTo>
                          <a:pt x="399" y="877"/>
                        </a:lnTo>
                        <a:lnTo>
                          <a:pt x="406" y="874"/>
                        </a:lnTo>
                        <a:lnTo>
                          <a:pt x="416" y="874"/>
                        </a:lnTo>
                        <a:lnTo>
                          <a:pt x="416" y="879"/>
                        </a:lnTo>
                        <a:lnTo>
                          <a:pt x="426" y="885"/>
                        </a:lnTo>
                        <a:lnTo>
                          <a:pt x="426" y="880"/>
                        </a:lnTo>
                        <a:lnTo>
                          <a:pt x="421" y="875"/>
                        </a:lnTo>
                        <a:lnTo>
                          <a:pt x="421" y="869"/>
                        </a:lnTo>
                        <a:lnTo>
                          <a:pt x="428" y="869"/>
                        </a:lnTo>
                        <a:lnTo>
                          <a:pt x="438" y="870"/>
                        </a:lnTo>
                        <a:lnTo>
                          <a:pt x="452" y="862"/>
                        </a:lnTo>
                        <a:lnTo>
                          <a:pt x="452" y="855"/>
                        </a:lnTo>
                        <a:lnTo>
                          <a:pt x="466" y="847"/>
                        </a:lnTo>
                        <a:lnTo>
                          <a:pt x="466" y="832"/>
                        </a:lnTo>
                        <a:lnTo>
                          <a:pt x="472" y="817"/>
                        </a:lnTo>
                        <a:lnTo>
                          <a:pt x="477" y="824"/>
                        </a:lnTo>
                        <a:lnTo>
                          <a:pt x="482" y="822"/>
                        </a:lnTo>
                        <a:lnTo>
                          <a:pt x="481" y="817"/>
                        </a:lnTo>
                        <a:lnTo>
                          <a:pt x="487" y="822"/>
                        </a:lnTo>
                        <a:lnTo>
                          <a:pt x="491" y="830"/>
                        </a:lnTo>
                        <a:lnTo>
                          <a:pt x="496" y="839"/>
                        </a:lnTo>
                        <a:lnTo>
                          <a:pt x="502" y="850"/>
                        </a:lnTo>
                        <a:lnTo>
                          <a:pt x="501" y="840"/>
                        </a:lnTo>
                        <a:lnTo>
                          <a:pt x="492" y="827"/>
                        </a:lnTo>
                        <a:lnTo>
                          <a:pt x="492" y="817"/>
                        </a:lnTo>
                        <a:lnTo>
                          <a:pt x="496" y="801"/>
                        </a:lnTo>
                        <a:lnTo>
                          <a:pt x="491" y="794"/>
                        </a:lnTo>
                        <a:lnTo>
                          <a:pt x="491" y="786"/>
                        </a:lnTo>
                        <a:lnTo>
                          <a:pt x="477" y="764"/>
                        </a:lnTo>
                        <a:lnTo>
                          <a:pt x="477" y="741"/>
                        </a:lnTo>
                        <a:lnTo>
                          <a:pt x="471" y="741"/>
                        </a:lnTo>
                        <a:lnTo>
                          <a:pt x="464" y="746"/>
                        </a:lnTo>
                        <a:lnTo>
                          <a:pt x="464" y="741"/>
                        </a:lnTo>
                        <a:lnTo>
                          <a:pt x="471" y="732"/>
                        </a:lnTo>
                        <a:lnTo>
                          <a:pt x="474" y="736"/>
                        </a:lnTo>
                        <a:lnTo>
                          <a:pt x="479" y="726"/>
                        </a:lnTo>
                        <a:lnTo>
                          <a:pt x="482" y="721"/>
                        </a:lnTo>
                        <a:lnTo>
                          <a:pt x="482" y="704"/>
                        </a:lnTo>
                        <a:lnTo>
                          <a:pt x="484" y="686"/>
                        </a:lnTo>
                        <a:lnTo>
                          <a:pt x="479" y="676"/>
                        </a:lnTo>
                        <a:lnTo>
                          <a:pt x="477" y="668"/>
                        </a:lnTo>
                        <a:lnTo>
                          <a:pt x="471" y="663"/>
                        </a:lnTo>
                        <a:lnTo>
                          <a:pt x="471" y="646"/>
                        </a:lnTo>
                        <a:lnTo>
                          <a:pt x="466" y="634"/>
                        </a:lnTo>
                        <a:lnTo>
                          <a:pt x="466" y="614"/>
                        </a:lnTo>
                        <a:lnTo>
                          <a:pt x="467" y="603"/>
                        </a:lnTo>
                        <a:lnTo>
                          <a:pt x="466" y="596"/>
                        </a:lnTo>
                        <a:lnTo>
                          <a:pt x="472" y="595"/>
                        </a:lnTo>
                        <a:lnTo>
                          <a:pt x="471" y="583"/>
                        </a:lnTo>
                        <a:lnTo>
                          <a:pt x="482" y="565"/>
                        </a:lnTo>
                        <a:lnTo>
                          <a:pt x="491" y="556"/>
                        </a:lnTo>
                        <a:lnTo>
                          <a:pt x="486" y="553"/>
                        </a:lnTo>
                        <a:lnTo>
                          <a:pt x="492" y="548"/>
                        </a:lnTo>
                        <a:lnTo>
                          <a:pt x="496" y="535"/>
                        </a:lnTo>
                        <a:lnTo>
                          <a:pt x="502" y="520"/>
                        </a:lnTo>
                        <a:lnTo>
                          <a:pt x="529" y="505"/>
                        </a:lnTo>
                        <a:lnTo>
                          <a:pt x="541" y="496"/>
                        </a:lnTo>
                        <a:lnTo>
                          <a:pt x="544" y="500"/>
                        </a:lnTo>
                        <a:lnTo>
                          <a:pt x="554" y="498"/>
                        </a:lnTo>
                        <a:lnTo>
                          <a:pt x="557" y="495"/>
                        </a:lnTo>
                        <a:lnTo>
                          <a:pt x="569" y="500"/>
                        </a:lnTo>
                        <a:lnTo>
                          <a:pt x="574" y="506"/>
                        </a:lnTo>
                        <a:lnTo>
                          <a:pt x="572" y="516"/>
                        </a:lnTo>
                        <a:lnTo>
                          <a:pt x="572" y="521"/>
                        </a:lnTo>
                        <a:lnTo>
                          <a:pt x="587" y="520"/>
                        </a:lnTo>
                        <a:lnTo>
                          <a:pt x="602" y="515"/>
                        </a:lnTo>
                        <a:lnTo>
                          <a:pt x="599" y="505"/>
                        </a:lnTo>
                        <a:lnTo>
                          <a:pt x="600" y="500"/>
                        </a:lnTo>
                        <a:lnTo>
                          <a:pt x="614" y="488"/>
                        </a:lnTo>
                        <a:lnTo>
                          <a:pt x="622" y="483"/>
                        </a:lnTo>
                        <a:lnTo>
                          <a:pt x="620" y="472"/>
                        </a:lnTo>
                        <a:lnTo>
                          <a:pt x="627" y="463"/>
                        </a:lnTo>
                        <a:lnTo>
                          <a:pt x="629" y="450"/>
                        </a:lnTo>
                        <a:lnTo>
                          <a:pt x="637" y="435"/>
                        </a:lnTo>
                        <a:lnTo>
                          <a:pt x="635" y="433"/>
                        </a:lnTo>
                        <a:lnTo>
                          <a:pt x="644" y="427"/>
                        </a:lnTo>
                        <a:lnTo>
                          <a:pt x="652" y="423"/>
                        </a:lnTo>
                        <a:lnTo>
                          <a:pt x="659" y="422"/>
                        </a:lnTo>
                        <a:lnTo>
                          <a:pt x="659" y="427"/>
                        </a:lnTo>
                        <a:lnTo>
                          <a:pt x="672" y="425"/>
                        </a:lnTo>
                        <a:lnTo>
                          <a:pt x="695" y="428"/>
                        </a:lnTo>
                        <a:lnTo>
                          <a:pt x="703" y="428"/>
                        </a:lnTo>
                        <a:lnTo>
                          <a:pt x="748" y="408"/>
                        </a:lnTo>
                        <a:lnTo>
                          <a:pt x="772" y="397"/>
                        </a:lnTo>
                        <a:lnTo>
                          <a:pt x="778" y="395"/>
                        </a:lnTo>
                        <a:lnTo>
                          <a:pt x="785" y="387"/>
                        </a:lnTo>
                        <a:lnTo>
                          <a:pt x="782" y="377"/>
                        </a:lnTo>
                        <a:lnTo>
                          <a:pt x="787" y="372"/>
                        </a:lnTo>
                        <a:lnTo>
                          <a:pt x="782" y="369"/>
                        </a:lnTo>
                        <a:lnTo>
                          <a:pt x="790" y="357"/>
                        </a:lnTo>
                        <a:lnTo>
                          <a:pt x="791" y="339"/>
                        </a:lnTo>
                        <a:lnTo>
                          <a:pt x="785" y="335"/>
                        </a:lnTo>
                        <a:lnTo>
                          <a:pt x="788" y="345"/>
                        </a:lnTo>
                        <a:lnTo>
                          <a:pt x="783" y="350"/>
                        </a:lnTo>
                        <a:lnTo>
                          <a:pt x="773" y="349"/>
                        </a:lnTo>
                        <a:lnTo>
                          <a:pt x="770" y="344"/>
                        </a:lnTo>
                        <a:lnTo>
                          <a:pt x="777" y="335"/>
                        </a:lnTo>
                        <a:lnTo>
                          <a:pt x="775" y="330"/>
                        </a:lnTo>
                        <a:lnTo>
                          <a:pt x="796" y="307"/>
                        </a:lnTo>
                        <a:lnTo>
                          <a:pt x="830" y="282"/>
                        </a:lnTo>
                        <a:lnTo>
                          <a:pt x="848" y="272"/>
                        </a:lnTo>
                        <a:lnTo>
                          <a:pt x="890" y="249"/>
                        </a:lnTo>
                        <a:lnTo>
                          <a:pt x="900" y="246"/>
                        </a:lnTo>
                        <a:lnTo>
                          <a:pt x="918" y="229"/>
                        </a:lnTo>
                        <a:lnTo>
                          <a:pt x="928" y="212"/>
                        </a:lnTo>
                        <a:lnTo>
                          <a:pt x="931" y="201"/>
                        </a:lnTo>
                        <a:lnTo>
                          <a:pt x="959" y="176"/>
                        </a:lnTo>
                        <a:lnTo>
                          <a:pt x="1019" y="141"/>
                        </a:lnTo>
                        <a:lnTo>
                          <a:pt x="1026" y="134"/>
                        </a:lnTo>
                        <a:lnTo>
                          <a:pt x="1026" y="128"/>
                        </a:lnTo>
                        <a:lnTo>
                          <a:pt x="1052" y="99"/>
                        </a:lnTo>
                        <a:lnTo>
                          <a:pt x="1077" y="73"/>
                        </a:lnTo>
                        <a:lnTo>
                          <a:pt x="1087" y="56"/>
                        </a:lnTo>
                        <a:lnTo>
                          <a:pt x="1089" y="51"/>
                        </a:lnTo>
                        <a:lnTo>
                          <a:pt x="1097" y="46"/>
                        </a:lnTo>
                        <a:lnTo>
                          <a:pt x="1114" y="21"/>
                        </a:lnTo>
                        <a:lnTo>
                          <a:pt x="1124" y="0"/>
                        </a:lnTo>
                        <a:lnTo>
                          <a:pt x="1109" y="11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38" name="Freeform 1120"/>
                  <p:cNvSpPr>
                    <a:spLocks/>
                  </p:cNvSpPr>
                  <p:nvPr/>
                </p:nvSpPr>
                <p:spPr bwMode="auto">
                  <a:xfrm>
                    <a:off x="4205179" y="3565545"/>
                    <a:ext cx="684459" cy="1136201"/>
                  </a:xfrm>
                  <a:custGeom>
                    <a:avLst/>
                    <a:gdLst>
                      <a:gd name="T0" fmla="*/ 286 w 550"/>
                      <a:gd name="T1" fmla="*/ 489 h 913"/>
                      <a:gd name="T2" fmla="*/ 306 w 550"/>
                      <a:gd name="T3" fmla="*/ 447 h 913"/>
                      <a:gd name="T4" fmla="*/ 324 w 550"/>
                      <a:gd name="T5" fmla="*/ 419 h 913"/>
                      <a:gd name="T6" fmla="*/ 394 w 550"/>
                      <a:gd name="T7" fmla="*/ 423 h 913"/>
                      <a:gd name="T8" fmla="*/ 414 w 550"/>
                      <a:gd name="T9" fmla="*/ 388 h 913"/>
                      <a:gd name="T10" fmla="*/ 424 w 550"/>
                      <a:gd name="T11" fmla="*/ 349 h 913"/>
                      <a:gd name="T12" fmla="*/ 449 w 550"/>
                      <a:gd name="T13" fmla="*/ 311 h 913"/>
                      <a:gd name="T14" fmla="*/ 452 w 550"/>
                      <a:gd name="T15" fmla="*/ 271 h 913"/>
                      <a:gd name="T16" fmla="*/ 507 w 550"/>
                      <a:gd name="T17" fmla="*/ 240 h 913"/>
                      <a:gd name="T18" fmla="*/ 538 w 550"/>
                      <a:gd name="T19" fmla="*/ 180 h 913"/>
                      <a:gd name="T20" fmla="*/ 528 w 550"/>
                      <a:gd name="T21" fmla="*/ 157 h 913"/>
                      <a:gd name="T22" fmla="*/ 502 w 550"/>
                      <a:gd name="T23" fmla="*/ 127 h 913"/>
                      <a:gd name="T24" fmla="*/ 495 w 550"/>
                      <a:gd name="T25" fmla="*/ 85 h 913"/>
                      <a:gd name="T26" fmla="*/ 489 w 550"/>
                      <a:gd name="T27" fmla="*/ 67 h 913"/>
                      <a:gd name="T28" fmla="*/ 437 w 550"/>
                      <a:gd name="T29" fmla="*/ 22 h 913"/>
                      <a:gd name="T30" fmla="*/ 389 w 550"/>
                      <a:gd name="T31" fmla="*/ 25 h 913"/>
                      <a:gd name="T32" fmla="*/ 327 w 550"/>
                      <a:gd name="T33" fmla="*/ 25 h 913"/>
                      <a:gd name="T34" fmla="*/ 284 w 550"/>
                      <a:gd name="T35" fmla="*/ 42 h 913"/>
                      <a:gd name="T36" fmla="*/ 241 w 550"/>
                      <a:gd name="T37" fmla="*/ 42 h 913"/>
                      <a:gd name="T38" fmla="*/ 208 w 550"/>
                      <a:gd name="T39" fmla="*/ 45 h 913"/>
                      <a:gd name="T40" fmla="*/ 186 w 550"/>
                      <a:gd name="T41" fmla="*/ 50 h 913"/>
                      <a:gd name="T42" fmla="*/ 194 w 550"/>
                      <a:gd name="T43" fmla="*/ 84 h 913"/>
                      <a:gd name="T44" fmla="*/ 236 w 550"/>
                      <a:gd name="T45" fmla="*/ 107 h 913"/>
                      <a:gd name="T46" fmla="*/ 248 w 550"/>
                      <a:gd name="T47" fmla="*/ 145 h 913"/>
                      <a:gd name="T48" fmla="*/ 223 w 550"/>
                      <a:gd name="T49" fmla="*/ 175 h 913"/>
                      <a:gd name="T50" fmla="*/ 155 w 550"/>
                      <a:gd name="T51" fmla="*/ 243 h 913"/>
                      <a:gd name="T52" fmla="*/ 115 w 550"/>
                      <a:gd name="T53" fmla="*/ 263 h 913"/>
                      <a:gd name="T54" fmla="*/ 81 w 550"/>
                      <a:gd name="T55" fmla="*/ 306 h 913"/>
                      <a:gd name="T56" fmla="*/ 66 w 550"/>
                      <a:gd name="T57" fmla="*/ 383 h 913"/>
                      <a:gd name="T58" fmla="*/ 27 w 550"/>
                      <a:gd name="T59" fmla="*/ 452 h 913"/>
                      <a:gd name="T60" fmla="*/ 38 w 550"/>
                      <a:gd name="T61" fmla="*/ 499 h 913"/>
                      <a:gd name="T62" fmla="*/ 47 w 550"/>
                      <a:gd name="T63" fmla="*/ 529 h 913"/>
                      <a:gd name="T64" fmla="*/ 23 w 550"/>
                      <a:gd name="T65" fmla="*/ 567 h 913"/>
                      <a:gd name="T66" fmla="*/ 42 w 550"/>
                      <a:gd name="T67" fmla="*/ 590 h 913"/>
                      <a:gd name="T68" fmla="*/ 33 w 550"/>
                      <a:gd name="T69" fmla="*/ 610 h 913"/>
                      <a:gd name="T70" fmla="*/ 33 w 550"/>
                      <a:gd name="T71" fmla="*/ 620 h 913"/>
                      <a:gd name="T72" fmla="*/ 63 w 550"/>
                      <a:gd name="T73" fmla="*/ 648 h 913"/>
                      <a:gd name="T74" fmla="*/ 85 w 550"/>
                      <a:gd name="T75" fmla="*/ 685 h 913"/>
                      <a:gd name="T76" fmla="*/ 7 w 550"/>
                      <a:gd name="T77" fmla="*/ 737 h 913"/>
                      <a:gd name="T78" fmla="*/ 10 w 550"/>
                      <a:gd name="T79" fmla="*/ 780 h 913"/>
                      <a:gd name="T80" fmla="*/ 68 w 550"/>
                      <a:gd name="T81" fmla="*/ 821 h 913"/>
                      <a:gd name="T82" fmla="*/ 80 w 550"/>
                      <a:gd name="T83" fmla="*/ 851 h 913"/>
                      <a:gd name="T84" fmla="*/ 98 w 550"/>
                      <a:gd name="T85" fmla="*/ 858 h 913"/>
                      <a:gd name="T86" fmla="*/ 111 w 550"/>
                      <a:gd name="T87" fmla="*/ 913 h 913"/>
                      <a:gd name="T88" fmla="*/ 165 w 550"/>
                      <a:gd name="T89" fmla="*/ 906 h 913"/>
                      <a:gd name="T90" fmla="*/ 176 w 550"/>
                      <a:gd name="T91" fmla="*/ 840 h 913"/>
                      <a:gd name="T92" fmla="*/ 229 w 550"/>
                      <a:gd name="T93" fmla="*/ 796 h 913"/>
                      <a:gd name="T94" fmla="*/ 274 w 550"/>
                      <a:gd name="T95" fmla="*/ 735 h 913"/>
                      <a:gd name="T96" fmla="*/ 244 w 550"/>
                      <a:gd name="T97" fmla="*/ 630 h 913"/>
                      <a:gd name="T98" fmla="*/ 221 w 550"/>
                      <a:gd name="T99" fmla="*/ 587 h 913"/>
                      <a:gd name="T100" fmla="*/ 286 w 550"/>
                      <a:gd name="T101" fmla="*/ 609 h 913"/>
                      <a:gd name="T102" fmla="*/ 337 w 550"/>
                      <a:gd name="T103" fmla="*/ 610 h 913"/>
                      <a:gd name="T104" fmla="*/ 296 w 550"/>
                      <a:gd name="T105" fmla="*/ 545 h 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50" h="913">
                        <a:moveTo>
                          <a:pt x="289" y="537"/>
                        </a:moveTo>
                        <a:lnTo>
                          <a:pt x="293" y="524"/>
                        </a:lnTo>
                        <a:lnTo>
                          <a:pt x="283" y="514"/>
                        </a:lnTo>
                        <a:lnTo>
                          <a:pt x="283" y="507"/>
                        </a:lnTo>
                        <a:lnTo>
                          <a:pt x="286" y="501"/>
                        </a:lnTo>
                        <a:lnTo>
                          <a:pt x="286" y="489"/>
                        </a:lnTo>
                        <a:lnTo>
                          <a:pt x="281" y="479"/>
                        </a:lnTo>
                        <a:lnTo>
                          <a:pt x="283" y="464"/>
                        </a:lnTo>
                        <a:lnTo>
                          <a:pt x="294" y="469"/>
                        </a:lnTo>
                        <a:lnTo>
                          <a:pt x="304" y="464"/>
                        </a:lnTo>
                        <a:lnTo>
                          <a:pt x="312" y="456"/>
                        </a:lnTo>
                        <a:lnTo>
                          <a:pt x="306" y="447"/>
                        </a:lnTo>
                        <a:lnTo>
                          <a:pt x="311" y="444"/>
                        </a:lnTo>
                        <a:lnTo>
                          <a:pt x="316" y="441"/>
                        </a:lnTo>
                        <a:lnTo>
                          <a:pt x="321" y="437"/>
                        </a:lnTo>
                        <a:lnTo>
                          <a:pt x="326" y="434"/>
                        </a:lnTo>
                        <a:lnTo>
                          <a:pt x="322" y="428"/>
                        </a:lnTo>
                        <a:lnTo>
                          <a:pt x="324" y="419"/>
                        </a:lnTo>
                        <a:lnTo>
                          <a:pt x="349" y="421"/>
                        </a:lnTo>
                        <a:lnTo>
                          <a:pt x="361" y="416"/>
                        </a:lnTo>
                        <a:lnTo>
                          <a:pt x="369" y="421"/>
                        </a:lnTo>
                        <a:lnTo>
                          <a:pt x="379" y="426"/>
                        </a:lnTo>
                        <a:lnTo>
                          <a:pt x="387" y="424"/>
                        </a:lnTo>
                        <a:lnTo>
                          <a:pt x="394" y="423"/>
                        </a:lnTo>
                        <a:lnTo>
                          <a:pt x="396" y="414"/>
                        </a:lnTo>
                        <a:lnTo>
                          <a:pt x="397" y="408"/>
                        </a:lnTo>
                        <a:lnTo>
                          <a:pt x="404" y="403"/>
                        </a:lnTo>
                        <a:lnTo>
                          <a:pt x="404" y="394"/>
                        </a:lnTo>
                        <a:lnTo>
                          <a:pt x="404" y="389"/>
                        </a:lnTo>
                        <a:lnTo>
                          <a:pt x="414" y="388"/>
                        </a:lnTo>
                        <a:lnTo>
                          <a:pt x="419" y="393"/>
                        </a:lnTo>
                        <a:lnTo>
                          <a:pt x="422" y="386"/>
                        </a:lnTo>
                        <a:lnTo>
                          <a:pt x="419" y="379"/>
                        </a:lnTo>
                        <a:lnTo>
                          <a:pt x="415" y="374"/>
                        </a:lnTo>
                        <a:lnTo>
                          <a:pt x="415" y="363"/>
                        </a:lnTo>
                        <a:lnTo>
                          <a:pt x="424" y="349"/>
                        </a:lnTo>
                        <a:lnTo>
                          <a:pt x="430" y="339"/>
                        </a:lnTo>
                        <a:lnTo>
                          <a:pt x="432" y="328"/>
                        </a:lnTo>
                        <a:lnTo>
                          <a:pt x="434" y="324"/>
                        </a:lnTo>
                        <a:lnTo>
                          <a:pt x="440" y="328"/>
                        </a:lnTo>
                        <a:lnTo>
                          <a:pt x="449" y="321"/>
                        </a:lnTo>
                        <a:lnTo>
                          <a:pt x="449" y="311"/>
                        </a:lnTo>
                        <a:lnTo>
                          <a:pt x="444" y="306"/>
                        </a:lnTo>
                        <a:lnTo>
                          <a:pt x="440" y="301"/>
                        </a:lnTo>
                        <a:lnTo>
                          <a:pt x="440" y="295"/>
                        </a:lnTo>
                        <a:lnTo>
                          <a:pt x="442" y="290"/>
                        </a:lnTo>
                        <a:lnTo>
                          <a:pt x="444" y="285"/>
                        </a:lnTo>
                        <a:lnTo>
                          <a:pt x="452" y="271"/>
                        </a:lnTo>
                        <a:lnTo>
                          <a:pt x="462" y="268"/>
                        </a:lnTo>
                        <a:lnTo>
                          <a:pt x="472" y="263"/>
                        </a:lnTo>
                        <a:lnTo>
                          <a:pt x="479" y="253"/>
                        </a:lnTo>
                        <a:lnTo>
                          <a:pt x="489" y="253"/>
                        </a:lnTo>
                        <a:lnTo>
                          <a:pt x="500" y="246"/>
                        </a:lnTo>
                        <a:lnTo>
                          <a:pt x="507" y="240"/>
                        </a:lnTo>
                        <a:lnTo>
                          <a:pt x="507" y="233"/>
                        </a:lnTo>
                        <a:lnTo>
                          <a:pt x="504" y="225"/>
                        </a:lnTo>
                        <a:lnTo>
                          <a:pt x="499" y="220"/>
                        </a:lnTo>
                        <a:lnTo>
                          <a:pt x="504" y="213"/>
                        </a:lnTo>
                        <a:lnTo>
                          <a:pt x="533" y="195"/>
                        </a:lnTo>
                        <a:lnTo>
                          <a:pt x="538" y="180"/>
                        </a:lnTo>
                        <a:lnTo>
                          <a:pt x="545" y="177"/>
                        </a:lnTo>
                        <a:lnTo>
                          <a:pt x="550" y="160"/>
                        </a:lnTo>
                        <a:lnTo>
                          <a:pt x="545" y="157"/>
                        </a:lnTo>
                        <a:lnTo>
                          <a:pt x="540" y="155"/>
                        </a:lnTo>
                        <a:lnTo>
                          <a:pt x="533" y="158"/>
                        </a:lnTo>
                        <a:lnTo>
                          <a:pt x="528" y="157"/>
                        </a:lnTo>
                        <a:lnTo>
                          <a:pt x="522" y="148"/>
                        </a:lnTo>
                        <a:lnTo>
                          <a:pt x="522" y="155"/>
                        </a:lnTo>
                        <a:lnTo>
                          <a:pt x="517" y="157"/>
                        </a:lnTo>
                        <a:lnTo>
                          <a:pt x="517" y="143"/>
                        </a:lnTo>
                        <a:lnTo>
                          <a:pt x="505" y="137"/>
                        </a:lnTo>
                        <a:lnTo>
                          <a:pt x="502" y="127"/>
                        </a:lnTo>
                        <a:lnTo>
                          <a:pt x="509" y="112"/>
                        </a:lnTo>
                        <a:lnTo>
                          <a:pt x="507" y="99"/>
                        </a:lnTo>
                        <a:lnTo>
                          <a:pt x="490" y="105"/>
                        </a:lnTo>
                        <a:lnTo>
                          <a:pt x="489" y="99"/>
                        </a:lnTo>
                        <a:lnTo>
                          <a:pt x="494" y="94"/>
                        </a:lnTo>
                        <a:lnTo>
                          <a:pt x="495" y="85"/>
                        </a:lnTo>
                        <a:lnTo>
                          <a:pt x="497" y="80"/>
                        </a:lnTo>
                        <a:lnTo>
                          <a:pt x="504" y="75"/>
                        </a:lnTo>
                        <a:lnTo>
                          <a:pt x="504" y="67"/>
                        </a:lnTo>
                        <a:lnTo>
                          <a:pt x="499" y="60"/>
                        </a:lnTo>
                        <a:lnTo>
                          <a:pt x="492" y="62"/>
                        </a:lnTo>
                        <a:lnTo>
                          <a:pt x="489" y="67"/>
                        </a:lnTo>
                        <a:lnTo>
                          <a:pt x="477" y="70"/>
                        </a:lnTo>
                        <a:lnTo>
                          <a:pt x="467" y="65"/>
                        </a:lnTo>
                        <a:lnTo>
                          <a:pt x="462" y="49"/>
                        </a:lnTo>
                        <a:lnTo>
                          <a:pt x="454" y="35"/>
                        </a:lnTo>
                        <a:lnTo>
                          <a:pt x="442" y="30"/>
                        </a:lnTo>
                        <a:lnTo>
                          <a:pt x="437" y="22"/>
                        </a:lnTo>
                        <a:lnTo>
                          <a:pt x="429" y="14"/>
                        </a:lnTo>
                        <a:lnTo>
                          <a:pt x="419" y="2"/>
                        </a:lnTo>
                        <a:lnTo>
                          <a:pt x="404" y="0"/>
                        </a:lnTo>
                        <a:lnTo>
                          <a:pt x="401" y="9"/>
                        </a:lnTo>
                        <a:lnTo>
                          <a:pt x="394" y="15"/>
                        </a:lnTo>
                        <a:lnTo>
                          <a:pt x="389" y="25"/>
                        </a:lnTo>
                        <a:lnTo>
                          <a:pt x="379" y="32"/>
                        </a:lnTo>
                        <a:lnTo>
                          <a:pt x="369" y="32"/>
                        </a:lnTo>
                        <a:lnTo>
                          <a:pt x="351" y="34"/>
                        </a:lnTo>
                        <a:lnTo>
                          <a:pt x="342" y="25"/>
                        </a:lnTo>
                        <a:lnTo>
                          <a:pt x="337" y="19"/>
                        </a:lnTo>
                        <a:lnTo>
                          <a:pt x="327" y="25"/>
                        </a:lnTo>
                        <a:lnTo>
                          <a:pt x="319" y="27"/>
                        </a:lnTo>
                        <a:lnTo>
                          <a:pt x="316" y="34"/>
                        </a:lnTo>
                        <a:lnTo>
                          <a:pt x="311" y="39"/>
                        </a:lnTo>
                        <a:lnTo>
                          <a:pt x="304" y="45"/>
                        </a:lnTo>
                        <a:lnTo>
                          <a:pt x="296" y="44"/>
                        </a:lnTo>
                        <a:lnTo>
                          <a:pt x="284" y="42"/>
                        </a:lnTo>
                        <a:lnTo>
                          <a:pt x="278" y="40"/>
                        </a:lnTo>
                        <a:lnTo>
                          <a:pt x="273" y="44"/>
                        </a:lnTo>
                        <a:lnTo>
                          <a:pt x="259" y="37"/>
                        </a:lnTo>
                        <a:lnTo>
                          <a:pt x="254" y="44"/>
                        </a:lnTo>
                        <a:lnTo>
                          <a:pt x="251" y="44"/>
                        </a:lnTo>
                        <a:lnTo>
                          <a:pt x="241" y="42"/>
                        </a:lnTo>
                        <a:lnTo>
                          <a:pt x="236" y="37"/>
                        </a:lnTo>
                        <a:lnTo>
                          <a:pt x="228" y="37"/>
                        </a:lnTo>
                        <a:lnTo>
                          <a:pt x="221" y="32"/>
                        </a:lnTo>
                        <a:lnTo>
                          <a:pt x="218" y="40"/>
                        </a:lnTo>
                        <a:lnTo>
                          <a:pt x="214" y="45"/>
                        </a:lnTo>
                        <a:lnTo>
                          <a:pt x="208" y="45"/>
                        </a:lnTo>
                        <a:lnTo>
                          <a:pt x="201" y="44"/>
                        </a:lnTo>
                        <a:lnTo>
                          <a:pt x="191" y="32"/>
                        </a:lnTo>
                        <a:lnTo>
                          <a:pt x="181" y="30"/>
                        </a:lnTo>
                        <a:lnTo>
                          <a:pt x="176" y="35"/>
                        </a:lnTo>
                        <a:lnTo>
                          <a:pt x="184" y="42"/>
                        </a:lnTo>
                        <a:lnTo>
                          <a:pt x="186" y="50"/>
                        </a:lnTo>
                        <a:lnTo>
                          <a:pt x="193" y="57"/>
                        </a:lnTo>
                        <a:lnTo>
                          <a:pt x="189" y="62"/>
                        </a:lnTo>
                        <a:lnTo>
                          <a:pt x="178" y="79"/>
                        </a:lnTo>
                        <a:lnTo>
                          <a:pt x="180" y="89"/>
                        </a:lnTo>
                        <a:lnTo>
                          <a:pt x="191" y="90"/>
                        </a:lnTo>
                        <a:lnTo>
                          <a:pt x="194" y="84"/>
                        </a:lnTo>
                        <a:lnTo>
                          <a:pt x="199" y="80"/>
                        </a:lnTo>
                        <a:lnTo>
                          <a:pt x="206" y="87"/>
                        </a:lnTo>
                        <a:lnTo>
                          <a:pt x="219" y="92"/>
                        </a:lnTo>
                        <a:lnTo>
                          <a:pt x="223" y="82"/>
                        </a:lnTo>
                        <a:lnTo>
                          <a:pt x="226" y="95"/>
                        </a:lnTo>
                        <a:lnTo>
                          <a:pt x="236" y="107"/>
                        </a:lnTo>
                        <a:lnTo>
                          <a:pt x="246" y="105"/>
                        </a:lnTo>
                        <a:lnTo>
                          <a:pt x="259" y="117"/>
                        </a:lnTo>
                        <a:lnTo>
                          <a:pt x="251" y="122"/>
                        </a:lnTo>
                        <a:lnTo>
                          <a:pt x="251" y="132"/>
                        </a:lnTo>
                        <a:lnTo>
                          <a:pt x="253" y="140"/>
                        </a:lnTo>
                        <a:lnTo>
                          <a:pt x="248" y="145"/>
                        </a:lnTo>
                        <a:lnTo>
                          <a:pt x="241" y="143"/>
                        </a:lnTo>
                        <a:lnTo>
                          <a:pt x="238" y="152"/>
                        </a:lnTo>
                        <a:lnTo>
                          <a:pt x="233" y="148"/>
                        </a:lnTo>
                        <a:lnTo>
                          <a:pt x="224" y="155"/>
                        </a:lnTo>
                        <a:lnTo>
                          <a:pt x="226" y="162"/>
                        </a:lnTo>
                        <a:lnTo>
                          <a:pt x="223" y="175"/>
                        </a:lnTo>
                        <a:lnTo>
                          <a:pt x="204" y="178"/>
                        </a:lnTo>
                        <a:lnTo>
                          <a:pt x="206" y="192"/>
                        </a:lnTo>
                        <a:lnTo>
                          <a:pt x="194" y="202"/>
                        </a:lnTo>
                        <a:lnTo>
                          <a:pt x="189" y="223"/>
                        </a:lnTo>
                        <a:lnTo>
                          <a:pt x="161" y="233"/>
                        </a:lnTo>
                        <a:lnTo>
                          <a:pt x="155" y="243"/>
                        </a:lnTo>
                        <a:lnTo>
                          <a:pt x="146" y="228"/>
                        </a:lnTo>
                        <a:lnTo>
                          <a:pt x="141" y="235"/>
                        </a:lnTo>
                        <a:lnTo>
                          <a:pt x="130" y="236"/>
                        </a:lnTo>
                        <a:lnTo>
                          <a:pt x="120" y="236"/>
                        </a:lnTo>
                        <a:lnTo>
                          <a:pt x="115" y="245"/>
                        </a:lnTo>
                        <a:lnTo>
                          <a:pt x="115" y="263"/>
                        </a:lnTo>
                        <a:lnTo>
                          <a:pt x="103" y="273"/>
                        </a:lnTo>
                        <a:lnTo>
                          <a:pt x="98" y="295"/>
                        </a:lnTo>
                        <a:lnTo>
                          <a:pt x="90" y="286"/>
                        </a:lnTo>
                        <a:lnTo>
                          <a:pt x="86" y="293"/>
                        </a:lnTo>
                        <a:lnTo>
                          <a:pt x="86" y="300"/>
                        </a:lnTo>
                        <a:lnTo>
                          <a:pt x="81" y="306"/>
                        </a:lnTo>
                        <a:lnTo>
                          <a:pt x="80" y="311"/>
                        </a:lnTo>
                        <a:lnTo>
                          <a:pt x="85" y="326"/>
                        </a:lnTo>
                        <a:lnTo>
                          <a:pt x="78" y="338"/>
                        </a:lnTo>
                        <a:lnTo>
                          <a:pt x="68" y="341"/>
                        </a:lnTo>
                        <a:lnTo>
                          <a:pt x="66" y="359"/>
                        </a:lnTo>
                        <a:lnTo>
                          <a:pt x="66" y="383"/>
                        </a:lnTo>
                        <a:lnTo>
                          <a:pt x="60" y="398"/>
                        </a:lnTo>
                        <a:lnTo>
                          <a:pt x="60" y="408"/>
                        </a:lnTo>
                        <a:lnTo>
                          <a:pt x="30" y="428"/>
                        </a:lnTo>
                        <a:lnTo>
                          <a:pt x="30" y="437"/>
                        </a:lnTo>
                        <a:lnTo>
                          <a:pt x="33" y="444"/>
                        </a:lnTo>
                        <a:lnTo>
                          <a:pt x="27" y="452"/>
                        </a:lnTo>
                        <a:lnTo>
                          <a:pt x="35" y="459"/>
                        </a:lnTo>
                        <a:lnTo>
                          <a:pt x="40" y="457"/>
                        </a:lnTo>
                        <a:lnTo>
                          <a:pt x="43" y="474"/>
                        </a:lnTo>
                        <a:lnTo>
                          <a:pt x="43" y="491"/>
                        </a:lnTo>
                        <a:lnTo>
                          <a:pt x="47" y="494"/>
                        </a:lnTo>
                        <a:lnTo>
                          <a:pt x="38" y="499"/>
                        </a:lnTo>
                        <a:lnTo>
                          <a:pt x="30" y="502"/>
                        </a:lnTo>
                        <a:lnTo>
                          <a:pt x="35" y="507"/>
                        </a:lnTo>
                        <a:lnTo>
                          <a:pt x="42" y="507"/>
                        </a:lnTo>
                        <a:lnTo>
                          <a:pt x="48" y="507"/>
                        </a:lnTo>
                        <a:lnTo>
                          <a:pt x="48" y="521"/>
                        </a:lnTo>
                        <a:lnTo>
                          <a:pt x="47" y="529"/>
                        </a:lnTo>
                        <a:lnTo>
                          <a:pt x="50" y="542"/>
                        </a:lnTo>
                        <a:lnTo>
                          <a:pt x="48" y="547"/>
                        </a:lnTo>
                        <a:lnTo>
                          <a:pt x="33" y="552"/>
                        </a:lnTo>
                        <a:lnTo>
                          <a:pt x="23" y="554"/>
                        </a:lnTo>
                        <a:lnTo>
                          <a:pt x="18" y="557"/>
                        </a:lnTo>
                        <a:lnTo>
                          <a:pt x="23" y="567"/>
                        </a:lnTo>
                        <a:lnTo>
                          <a:pt x="20" y="572"/>
                        </a:lnTo>
                        <a:lnTo>
                          <a:pt x="22" y="575"/>
                        </a:lnTo>
                        <a:lnTo>
                          <a:pt x="27" y="575"/>
                        </a:lnTo>
                        <a:lnTo>
                          <a:pt x="37" y="572"/>
                        </a:lnTo>
                        <a:lnTo>
                          <a:pt x="43" y="580"/>
                        </a:lnTo>
                        <a:lnTo>
                          <a:pt x="42" y="590"/>
                        </a:lnTo>
                        <a:lnTo>
                          <a:pt x="42" y="599"/>
                        </a:lnTo>
                        <a:lnTo>
                          <a:pt x="37" y="605"/>
                        </a:lnTo>
                        <a:lnTo>
                          <a:pt x="32" y="600"/>
                        </a:lnTo>
                        <a:lnTo>
                          <a:pt x="22" y="602"/>
                        </a:lnTo>
                        <a:lnTo>
                          <a:pt x="22" y="609"/>
                        </a:lnTo>
                        <a:lnTo>
                          <a:pt x="33" y="610"/>
                        </a:lnTo>
                        <a:lnTo>
                          <a:pt x="37" y="612"/>
                        </a:lnTo>
                        <a:lnTo>
                          <a:pt x="28" y="619"/>
                        </a:lnTo>
                        <a:lnTo>
                          <a:pt x="22" y="620"/>
                        </a:lnTo>
                        <a:lnTo>
                          <a:pt x="22" y="625"/>
                        </a:lnTo>
                        <a:lnTo>
                          <a:pt x="32" y="625"/>
                        </a:lnTo>
                        <a:lnTo>
                          <a:pt x="33" y="620"/>
                        </a:lnTo>
                        <a:lnTo>
                          <a:pt x="40" y="619"/>
                        </a:lnTo>
                        <a:lnTo>
                          <a:pt x="43" y="624"/>
                        </a:lnTo>
                        <a:lnTo>
                          <a:pt x="48" y="632"/>
                        </a:lnTo>
                        <a:lnTo>
                          <a:pt x="58" y="639"/>
                        </a:lnTo>
                        <a:lnTo>
                          <a:pt x="57" y="647"/>
                        </a:lnTo>
                        <a:lnTo>
                          <a:pt x="63" y="648"/>
                        </a:lnTo>
                        <a:lnTo>
                          <a:pt x="73" y="655"/>
                        </a:lnTo>
                        <a:lnTo>
                          <a:pt x="85" y="662"/>
                        </a:lnTo>
                        <a:lnTo>
                          <a:pt x="88" y="668"/>
                        </a:lnTo>
                        <a:lnTo>
                          <a:pt x="80" y="675"/>
                        </a:lnTo>
                        <a:lnTo>
                          <a:pt x="78" y="682"/>
                        </a:lnTo>
                        <a:lnTo>
                          <a:pt x="85" y="685"/>
                        </a:lnTo>
                        <a:lnTo>
                          <a:pt x="63" y="698"/>
                        </a:lnTo>
                        <a:lnTo>
                          <a:pt x="53" y="688"/>
                        </a:lnTo>
                        <a:lnTo>
                          <a:pt x="43" y="685"/>
                        </a:lnTo>
                        <a:lnTo>
                          <a:pt x="32" y="692"/>
                        </a:lnTo>
                        <a:lnTo>
                          <a:pt x="15" y="715"/>
                        </a:lnTo>
                        <a:lnTo>
                          <a:pt x="7" y="737"/>
                        </a:lnTo>
                        <a:lnTo>
                          <a:pt x="3" y="745"/>
                        </a:lnTo>
                        <a:lnTo>
                          <a:pt x="8" y="755"/>
                        </a:lnTo>
                        <a:lnTo>
                          <a:pt x="12" y="766"/>
                        </a:lnTo>
                        <a:lnTo>
                          <a:pt x="2" y="770"/>
                        </a:lnTo>
                        <a:lnTo>
                          <a:pt x="0" y="778"/>
                        </a:lnTo>
                        <a:lnTo>
                          <a:pt x="10" y="780"/>
                        </a:lnTo>
                        <a:lnTo>
                          <a:pt x="12" y="790"/>
                        </a:lnTo>
                        <a:lnTo>
                          <a:pt x="18" y="793"/>
                        </a:lnTo>
                        <a:lnTo>
                          <a:pt x="27" y="795"/>
                        </a:lnTo>
                        <a:lnTo>
                          <a:pt x="35" y="791"/>
                        </a:lnTo>
                        <a:lnTo>
                          <a:pt x="50" y="801"/>
                        </a:lnTo>
                        <a:lnTo>
                          <a:pt x="68" y="821"/>
                        </a:lnTo>
                        <a:lnTo>
                          <a:pt x="71" y="836"/>
                        </a:lnTo>
                        <a:lnTo>
                          <a:pt x="78" y="841"/>
                        </a:lnTo>
                        <a:lnTo>
                          <a:pt x="73" y="850"/>
                        </a:lnTo>
                        <a:lnTo>
                          <a:pt x="71" y="856"/>
                        </a:lnTo>
                        <a:lnTo>
                          <a:pt x="76" y="858"/>
                        </a:lnTo>
                        <a:lnTo>
                          <a:pt x="80" y="851"/>
                        </a:lnTo>
                        <a:lnTo>
                          <a:pt x="83" y="845"/>
                        </a:lnTo>
                        <a:lnTo>
                          <a:pt x="88" y="846"/>
                        </a:lnTo>
                        <a:lnTo>
                          <a:pt x="88" y="851"/>
                        </a:lnTo>
                        <a:lnTo>
                          <a:pt x="86" y="856"/>
                        </a:lnTo>
                        <a:lnTo>
                          <a:pt x="90" y="860"/>
                        </a:lnTo>
                        <a:lnTo>
                          <a:pt x="98" y="858"/>
                        </a:lnTo>
                        <a:lnTo>
                          <a:pt x="105" y="860"/>
                        </a:lnTo>
                        <a:lnTo>
                          <a:pt x="100" y="869"/>
                        </a:lnTo>
                        <a:lnTo>
                          <a:pt x="105" y="881"/>
                        </a:lnTo>
                        <a:lnTo>
                          <a:pt x="108" y="891"/>
                        </a:lnTo>
                        <a:lnTo>
                          <a:pt x="105" y="906"/>
                        </a:lnTo>
                        <a:lnTo>
                          <a:pt x="111" y="913"/>
                        </a:lnTo>
                        <a:lnTo>
                          <a:pt x="118" y="909"/>
                        </a:lnTo>
                        <a:lnTo>
                          <a:pt x="125" y="901"/>
                        </a:lnTo>
                        <a:lnTo>
                          <a:pt x="136" y="904"/>
                        </a:lnTo>
                        <a:lnTo>
                          <a:pt x="146" y="908"/>
                        </a:lnTo>
                        <a:lnTo>
                          <a:pt x="160" y="908"/>
                        </a:lnTo>
                        <a:lnTo>
                          <a:pt x="165" y="906"/>
                        </a:lnTo>
                        <a:lnTo>
                          <a:pt x="165" y="898"/>
                        </a:lnTo>
                        <a:lnTo>
                          <a:pt x="166" y="884"/>
                        </a:lnTo>
                        <a:lnTo>
                          <a:pt x="168" y="871"/>
                        </a:lnTo>
                        <a:lnTo>
                          <a:pt x="180" y="864"/>
                        </a:lnTo>
                        <a:lnTo>
                          <a:pt x="181" y="850"/>
                        </a:lnTo>
                        <a:lnTo>
                          <a:pt x="176" y="840"/>
                        </a:lnTo>
                        <a:lnTo>
                          <a:pt x="183" y="831"/>
                        </a:lnTo>
                        <a:lnTo>
                          <a:pt x="196" y="828"/>
                        </a:lnTo>
                        <a:lnTo>
                          <a:pt x="208" y="826"/>
                        </a:lnTo>
                        <a:lnTo>
                          <a:pt x="209" y="821"/>
                        </a:lnTo>
                        <a:lnTo>
                          <a:pt x="221" y="808"/>
                        </a:lnTo>
                        <a:lnTo>
                          <a:pt x="229" y="796"/>
                        </a:lnTo>
                        <a:lnTo>
                          <a:pt x="241" y="793"/>
                        </a:lnTo>
                        <a:lnTo>
                          <a:pt x="228" y="785"/>
                        </a:lnTo>
                        <a:lnTo>
                          <a:pt x="241" y="775"/>
                        </a:lnTo>
                        <a:lnTo>
                          <a:pt x="254" y="771"/>
                        </a:lnTo>
                        <a:lnTo>
                          <a:pt x="264" y="753"/>
                        </a:lnTo>
                        <a:lnTo>
                          <a:pt x="274" y="735"/>
                        </a:lnTo>
                        <a:lnTo>
                          <a:pt x="263" y="708"/>
                        </a:lnTo>
                        <a:lnTo>
                          <a:pt x="263" y="670"/>
                        </a:lnTo>
                        <a:lnTo>
                          <a:pt x="254" y="667"/>
                        </a:lnTo>
                        <a:lnTo>
                          <a:pt x="249" y="657"/>
                        </a:lnTo>
                        <a:lnTo>
                          <a:pt x="244" y="652"/>
                        </a:lnTo>
                        <a:lnTo>
                          <a:pt x="244" y="630"/>
                        </a:lnTo>
                        <a:lnTo>
                          <a:pt x="243" y="619"/>
                        </a:lnTo>
                        <a:lnTo>
                          <a:pt x="236" y="619"/>
                        </a:lnTo>
                        <a:lnTo>
                          <a:pt x="234" y="607"/>
                        </a:lnTo>
                        <a:lnTo>
                          <a:pt x="226" y="607"/>
                        </a:lnTo>
                        <a:lnTo>
                          <a:pt x="219" y="600"/>
                        </a:lnTo>
                        <a:lnTo>
                          <a:pt x="221" y="587"/>
                        </a:lnTo>
                        <a:lnTo>
                          <a:pt x="229" y="574"/>
                        </a:lnTo>
                        <a:lnTo>
                          <a:pt x="241" y="579"/>
                        </a:lnTo>
                        <a:lnTo>
                          <a:pt x="269" y="589"/>
                        </a:lnTo>
                        <a:lnTo>
                          <a:pt x="278" y="592"/>
                        </a:lnTo>
                        <a:lnTo>
                          <a:pt x="279" y="604"/>
                        </a:lnTo>
                        <a:lnTo>
                          <a:pt x="286" y="609"/>
                        </a:lnTo>
                        <a:lnTo>
                          <a:pt x="293" y="602"/>
                        </a:lnTo>
                        <a:lnTo>
                          <a:pt x="311" y="602"/>
                        </a:lnTo>
                        <a:lnTo>
                          <a:pt x="321" y="607"/>
                        </a:lnTo>
                        <a:lnTo>
                          <a:pt x="319" y="620"/>
                        </a:lnTo>
                        <a:lnTo>
                          <a:pt x="329" y="619"/>
                        </a:lnTo>
                        <a:lnTo>
                          <a:pt x="337" y="610"/>
                        </a:lnTo>
                        <a:lnTo>
                          <a:pt x="337" y="590"/>
                        </a:lnTo>
                        <a:lnTo>
                          <a:pt x="321" y="589"/>
                        </a:lnTo>
                        <a:lnTo>
                          <a:pt x="304" y="585"/>
                        </a:lnTo>
                        <a:lnTo>
                          <a:pt x="293" y="579"/>
                        </a:lnTo>
                        <a:lnTo>
                          <a:pt x="289" y="565"/>
                        </a:lnTo>
                        <a:lnTo>
                          <a:pt x="296" y="545"/>
                        </a:lnTo>
                        <a:lnTo>
                          <a:pt x="289" y="537"/>
                        </a:lnTo>
                        <a:lnTo>
                          <a:pt x="289" y="537"/>
                        </a:lnTo>
                        <a:lnTo>
                          <a:pt x="289" y="537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39" name="Freeform 1124"/>
                  <p:cNvSpPr>
                    <a:spLocks/>
                  </p:cNvSpPr>
                  <p:nvPr/>
                </p:nvSpPr>
                <p:spPr bwMode="auto">
                  <a:xfrm>
                    <a:off x="3064000" y="5038998"/>
                    <a:ext cx="107024" cy="163026"/>
                  </a:xfrm>
                  <a:custGeom>
                    <a:avLst/>
                    <a:gdLst>
                      <a:gd name="T0" fmla="*/ 56 w 86"/>
                      <a:gd name="T1" fmla="*/ 131 h 131"/>
                      <a:gd name="T2" fmla="*/ 63 w 86"/>
                      <a:gd name="T3" fmla="*/ 126 h 131"/>
                      <a:gd name="T4" fmla="*/ 69 w 86"/>
                      <a:gd name="T5" fmla="*/ 124 h 131"/>
                      <a:gd name="T6" fmla="*/ 74 w 86"/>
                      <a:gd name="T7" fmla="*/ 117 h 131"/>
                      <a:gd name="T8" fmla="*/ 76 w 86"/>
                      <a:gd name="T9" fmla="*/ 108 h 131"/>
                      <a:gd name="T10" fmla="*/ 76 w 86"/>
                      <a:gd name="T11" fmla="*/ 101 h 131"/>
                      <a:gd name="T12" fmla="*/ 81 w 86"/>
                      <a:gd name="T13" fmla="*/ 96 h 131"/>
                      <a:gd name="T14" fmla="*/ 81 w 86"/>
                      <a:gd name="T15" fmla="*/ 89 h 131"/>
                      <a:gd name="T16" fmla="*/ 76 w 86"/>
                      <a:gd name="T17" fmla="*/ 84 h 131"/>
                      <a:gd name="T18" fmla="*/ 71 w 86"/>
                      <a:gd name="T19" fmla="*/ 83 h 131"/>
                      <a:gd name="T20" fmla="*/ 78 w 86"/>
                      <a:gd name="T21" fmla="*/ 78 h 131"/>
                      <a:gd name="T22" fmla="*/ 84 w 86"/>
                      <a:gd name="T23" fmla="*/ 78 h 131"/>
                      <a:gd name="T24" fmla="*/ 86 w 86"/>
                      <a:gd name="T25" fmla="*/ 71 h 131"/>
                      <a:gd name="T26" fmla="*/ 83 w 86"/>
                      <a:gd name="T27" fmla="*/ 64 h 131"/>
                      <a:gd name="T28" fmla="*/ 78 w 86"/>
                      <a:gd name="T29" fmla="*/ 61 h 131"/>
                      <a:gd name="T30" fmla="*/ 76 w 86"/>
                      <a:gd name="T31" fmla="*/ 53 h 131"/>
                      <a:gd name="T32" fmla="*/ 74 w 86"/>
                      <a:gd name="T33" fmla="*/ 44 h 131"/>
                      <a:gd name="T34" fmla="*/ 78 w 86"/>
                      <a:gd name="T35" fmla="*/ 36 h 131"/>
                      <a:gd name="T36" fmla="*/ 79 w 86"/>
                      <a:gd name="T37" fmla="*/ 26 h 131"/>
                      <a:gd name="T38" fmla="*/ 76 w 86"/>
                      <a:gd name="T39" fmla="*/ 23 h 131"/>
                      <a:gd name="T40" fmla="*/ 65 w 86"/>
                      <a:gd name="T41" fmla="*/ 24 h 131"/>
                      <a:gd name="T42" fmla="*/ 56 w 86"/>
                      <a:gd name="T43" fmla="*/ 24 h 131"/>
                      <a:gd name="T44" fmla="*/ 46 w 86"/>
                      <a:gd name="T45" fmla="*/ 29 h 131"/>
                      <a:gd name="T46" fmla="*/ 35 w 86"/>
                      <a:gd name="T47" fmla="*/ 28 h 131"/>
                      <a:gd name="T48" fmla="*/ 35 w 86"/>
                      <a:gd name="T49" fmla="*/ 11 h 131"/>
                      <a:gd name="T50" fmla="*/ 30 w 86"/>
                      <a:gd name="T51" fmla="*/ 8 h 131"/>
                      <a:gd name="T52" fmla="*/ 21 w 86"/>
                      <a:gd name="T53" fmla="*/ 6 h 131"/>
                      <a:gd name="T54" fmla="*/ 21 w 86"/>
                      <a:gd name="T55" fmla="*/ 0 h 131"/>
                      <a:gd name="T56" fmla="*/ 16 w 86"/>
                      <a:gd name="T57" fmla="*/ 0 h 131"/>
                      <a:gd name="T58" fmla="*/ 8 w 86"/>
                      <a:gd name="T59" fmla="*/ 4 h 131"/>
                      <a:gd name="T60" fmla="*/ 0 w 86"/>
                      <a:gd name="T61" fmla="*/ 13 h 131"/>
                      <a:gd name="T62" fmla="*/ 5 w 86"/>
                      <a:gd name="T63" fmla="*/ 19 h 131"/>
                      <a:gd name="T64" fmla="*/ 6 w 86"/>
                      <a:gd name="T65" fmla="*/ 38 h 131"/>
                      <a:gd name="T66" fmla="*/ 11 w 86"/>
                      <a:gd name="T67" fmla="*/ 48 h 131"/>
                      <a:gd name="T68" fmla="*/ 16 w 86"/>
                      <a:gd name="T69" fmla="*/ 51 h 131"/>
                      <a:gd name="T70" fmla="*/ 20 w 86"/>
                      <a:gd name="T71" fmla="*/ 56 h 131"/>
                      <a:gd name="T72" fmla="*/ 11 w 86"/>
                      <a:gd name="T73" fmla="*/ 56 h 131"/>
                      <a:gd name="T74" fmla="*/ 13 w 86"/>
                      <a:gd name="T75" fmla="*/ 63 h 131"/>
                      <a:gd name="T76" fmla="*/ 21 w 86"/>
                      <a:gd name="T77" fmla="*/ 66 h 131"/>
                      <a:gd name="T78" fmla="*/ 26 w 86"/>
                      <a:gd name="T79" fmla="*/ 71 h 131"/>
                      <a:gd name="T80" fmla="*/ 30 w 86"/>
                      <a:gd name="T81" fmla="*/ 84 h 131"/>
                      <a:gd name="T82" fmla="*/ 31 w 86"/>
                      <a:gd name="T83" fmla="*/ 96 h 131"/>
                      <a:gd name="T84" fmla="*/ 28 w 86"/>
                      <a:gd name="T85" fmla="*/ 103 h 131"/>
                      <a:gd name="T86" fmla="*/ 40 w 86"/>
                      <a:gd name="T87" fmla="*/ 116 h 131"/>
                      <a:gd name="T88" fmla="*/ 48 w 86"/>
                      <a:gd name="T89" fmla="*/ 126 h 131"/>
                      <a:gd name="T90" fmla="*/ 56 w 86"/>
                      <a:gd name="T91" fmla="*/ 131 h 131"/>
                      <a:gd name="T92" fmla="*/ 56 w 86"/>
                      <a:gd name="T93" fmla="*/ 131 h 131"/>
                      <a:gd name="T94" fmla="*/ 56 w 86"/>
                      <a:gd name="T95" fmla="*/ 131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6" h="131">
                        <a:moveTo>
                          <a:pt x="56" y="131"/>
                        </a:moveTo>
                        <a:lnTo>
                          <a:pt x="63" y="126"/>
                        </a:lnTo>
                        <a:lnTo>
                          <a:pt x="69" y="124"/>
                        </a:lnTo>
                        <a:lnTo>
                          <a:pt x="74" y="117"/>
                        </a:lnTo>
                        <a:lnTo>
                          <a:pt x="76" y="108"/>
                        </a:lnTo>
                        <a:lnTo>
                          <a:pt x="76" y="101"/>
                        </a:lnTo>
                        <a:lnTo>
                          <a:pt x="81" y="96"/>
                        </a:lnTo>
                        <a:lnTo>
                          <a:pt x="81" y="89"/>
                        </a:lnTo>
                        <a:lnTo>
                          <a:pt x="76" y="84"/>
                        </a:lnTo>
                        <a:lnTo>
                          <a:pt x="71" y="83"/>
                        </a:lnTo>
                        <a:lnTo>
                          <a:pt x="78" y="78"/>
                        </a:lnTo>
                        <a:lnTo>
                          <a:pt x="84" y="78"/>
                        </a:lnTo>
                        <a:lnTo>
                          <a:pt x="86" y="71"/>
                        </a:lnTo>
                        <a:lnTo>
                          <a:pt x="83" y="64"/>
                        </a:lnTo>
                        <a:lnTo>
                          <a:pt x="78" y="61"/>
                        </a:lnTo>
                        <a:lnTo>
                          <a:pt x="76" y="53"/>
                        </a:lnTo>
                        <a:lnTo>
                          <a:pt x="74" y="44"/>
                        </a:lnTo>
                        <a:lnTo>
                          <a:pt x="78" y="36"/>
                        </a:lnTo>
                        <a:lnTo>
                          <a:pt x="79" y="26"/>
                        </a:lnTo>
                        <a:lnTo>
                          <a:pt x="76" y="23"/>
                        </a:lnTo>
                        <a:lnTo>
                          <a:pt x="65" y="24"/>
                        </a:lnTo>
                        <a:lnTo>
                          <a:pt x="56" y="24"/>
                        </a:lnTo>
                        <a:lnTo>
                          <a:pt x="46" y="29"/>
                        </a:lnTo>
                        <a:lnTo>
                          <a:pt x="35" y="28"/>
                        </a:lnTo>
                        <a:lnTo>
                          <a:pt x="35" y="11"/>
                        </a:lnTo>
                        <a:lnTo>
                          <a:pt x="30" y="8"/>
                        </a:lnTo>
                        <a:lnTo>
                          <a:pt x="21" y="6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8" y="4"/>
                        </a:lnTo>
                        <a:lnTo>
                          <a:pt x="0" y="13"/>
                        </a:lnTo>
                        <a:lnTo>
                          <a:pt x="5" y="19"/>
                        </a:lnTo>
                        <a:lnTo>
                          <a:pt x="6" y="38"/>
                        </a:lnTo>
                        <a:lnTo>
                          <a:pt x="11" y="48"/>
                        </a:lnTo>
                        <a:lnTo>
                          <a:pt x="16" y="51"/>
                        </a:lnTo>
                        <a:lnTo>
                          <a:pt x="20" y="56"/>
                        </a:lnTo>
                        <a:lnTo>
                          <a:pt x="11" y="56"/>
                        </a:lnTo>
                        <a:lnTo>
                          <a:pt x="13" y="63"/>
                        </a:lnTo>
                        <a:lnTo>
                          <a:pt x="21" y="66"/>
                        </a:lnTo>
                        <a:lnTo>
                          <a:pt x="26" y="71"/>
                        </a:lnTo>
                        <a:lnTo>
                          <a:pt x="30" y="84"/>
                        </a:lnTo>
                        <a:lnTo>
                          <a:pt x="31" y="96"/>
                        </a:lnTo>
                        <a:lnTo>
                          <a:pt x="28" y="103"/>
                        </a:lnTo>
                        <a:lnTo>
                          <a:pt x="40" y="116"/>
                        </a:lnTo>
                        <a:lnTo>
                          <a:pt x="48" y="126"/>
                        </a:lnTo>
                        <a:lnTo>
                          <a:pt x="56" y="131"/>
                        </a:lnTo>
                        <a:lnTo>
                          <a:pt x="56" y="131"/>
                        </a:lnTo>
                        <a:lnTo>
                          <a:pt x="56" y="131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0" name="Freeform 1131"/>
                  <p:cNvSpPr>
                    <a:spLocks/>
                  </p:cNvSpPr>
                  <p:nvPr/>
                </p:nvSpPr>
                <p:spPr bwMode="auto">
                  <a:xfrm>
                    <a:off x="3663835" y="2710595"/>
                    <a:ext cx="82135" cy="78401"/>
                  </a:xfrm>
                  <a:custGeom>
                    <a:avLst/>
                    <a:gdLst>
                      <a:gd name="T0" fmla="*/ 58 w 66"/>
                      <a:gd name="T1" fmla="*/ 54 h 63"/>
                      <a:gd name="T2" fmla="*/ 63 w 66"/>
                      <a:gd name="T3" fmla="*/ 43 h 63"/>
                      <a:gd name="T4" fmla="*/ 66 w 66"/>
                      <a:gd name="T5" fmla="*/ 33 h 63"/>
                      <a:gd name="T6" fmla="*/ 63 w 66"/>
                      <a:gd name="T7" fmla="*/ 25 h 63"/>
                      <a:gd name="T8" fmla="*/ 56 w 66"/>
                      <a:gd name="T9" fmla="*/ 23 h 63"/>
                      <a:gd name="T10" fmla="*/ 53 w 66"/>
                      <a:gd name="T11" fmla="*/ 16 h 63"/>
                      <a:gd name="T12" fmla="*/ 46 w 66"/>
                      <a:gd name="T13" fmla="*/ 15 h 63"/>
                      <a:gd name="T14" fmla="*/ 44 w 66"/>
                      <a:gd name="T15" fmla="*/ 10 h 63"/>
                      <a:gd name="T16" fmla="*/ 41 w 66"/>
                      <a:gd name="T17" fmla="*/ 3 h 63"/>
                      <a:gd name="T18" fmla="*/ 38 w 66"/>
                      <a:gd name="T19" fmla="*/ 0 h 63"/>
                      <a:gd name="T20" fmla="*/ 28 w 66"/>
                      <a:gd name="T21" fmla="*/ 0 h 63"/>
                      <a:gd name="T22" fmla="*/ 25 w 66"/>
                      <a:gd name="T23" fmla="*/ 5 h 63"/>
                      <a:gd name="T24" fmla="*/ 16 w 66"/>
                      <a:gd name="T25" fmla="*/ 5 h 63"/>
                      <a:gd name="T26" fmla="*/ 11 w 66"/>
                      <a:gd name="T27" fmla="*/ 6 h 63"/>
                      <a:gd name="T28" fmla="*/ 13 w 66"/>
                      <a:gd name="T29" fmla="*/ 21 h 63"/>
                      <a:gd name="T30" fmla="*/ 13 w 66"/>
                      <a:gd name="T31" fmla="*/ 30 h 63"/>
                      <a:gd name="T32" fmla="*/ 3 w 66"/>
                      <a:gd name="T33" fmla="*/ 38 h 63"/>
                      <a:gd name="T34" fmla="*/ 0 w 66"/>
                      <a:gd name="T35" fmla="*/ 44 h 63"/>
                      <a:gd name="T36" fmla="*/ 1 w 66"/>
                      <a:gd name="T37" fmla="*/ 53 h 63"/>
                      <a:gd name="T38" fmla="*/ 8 w 66"/>
                      <a:gd name="T39" fmla="*/ 53 h 63"/>
                      <a:gd name="T40" fmla="*/ 23 w 66"/>
                      <a:gd name="T41" fmla="*/ 51 h 63"/>
                      <a:gd name="T42" fmla="*/ 30 w 66"/>
                      <a:gd name="T43" fmla="*/ 53 h 63"/>
                      <a:gd name="T44" fmla="*/ 38 w 66"/>
                      <a:gd name="T45" fmla="*/ 63 h 63"/>
                      <a:gd name="T46" fmla="*/ 48 w 66"/>
                      <a:gd name="T47" fmla="*/ 61 h 63"/>
                      <a:gd name="T48" fmla="*/ 49 w 66"/>
                      <a:gd name="T49" fmla="*/ 54 h 63"/>
                      <a:gd name="T50" fmla="*/ 58 w 66"/>
                      <a:gd name="T51" fmla="*/ 54 h 63"/>
                      <a:gd name="T52" fmla="*/ 58 w 66"/>
                      <a:gd name="T53" fmla="*/ 54 h 63"/>
                      <a:gd name="T54" fmla="*/ 58 w 66"/>
                      <a:gd name="T55" fmla="*/ 5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6" h="63">
                        <a:moveTo>
                          <a:pt x="58" y="54"/>
                        </a:moveTo>
                        <a:lnTo>
                          <a:pt x="63" y="43"/>
                        </a:lnTo>
                        <a:lnTo>
                          <a:pt x="66" y="33"/>
                        </a:lnTo>
                        <a:lnTo>
                          <a:pt x="63" y="25"/>
                        </a:lnTo>
                        <a:lnTo>
                          <a:pt x="56" y="23"/>
                        </a:lnTo>
                        <a:lnTo>
                          <a:pt x="53" y="16"/>
                        </a:lnTo>
                        <a:lnTo>
                          <a:pt x="46" y="15"/>
                        </a:lnTo>
                        <a:lnTo>
                          <a:pt x="44" y="10"/>
                        </a:lnTo>
                        <a:lnTo>
                          <a:pt x="41" y="3"/>
                        </a:lnTo>
                        <a:lnTo>
                          <a:pt x="38" y="0"/>
                        </a:lnTo>
                        <a:lnTo>
                          <a:pt x="28" y="0"/>
                        </a:lnTo>
                        <a:lnTo>
                          <a:pt x="25" y="5"/>
                        </a:lnTo>
                        <a:lnTo>
                          <a:pt x="16" y="5"/>
                        </a:lnTo>
                        <a:lnTo>
                          <a:pt x="11" y="6"/>
                        </a:lnTo>
                        <a:lnTo>
                          <a:pt x="13" y="21"/>
                        </a:lnTo>
                        <a:lnTo>
                          <a:pt x="13" y="30"/>
                        </a:lnTo>
                        <a:lnTo>
                          <a:pt x="3" y="38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8" y="53"/>
                        </a:lnTo>
                        <a:lnTo>
                          <a:pt x="23" y="51"/>
                        </a:lnTo>
                        <a:lnTo>
                          <a:pt x="30" y="53"/>
                        </a:lnTo>
                        <a:lnTo>
                          <a:pt x="38" y="63"/>
                        </a:lnTo>
                        <a:lnTo>
                          <a:pt x="48" y="61"/>
                        </a:lnTo>
                        <a:lnTo>
                          <a:pt x="49" y="54"/>
                        </a:lnTo>
                        <a:lnTo>
                          <a:pt x="58" y="54"/>
                        </a:lnTo>
                        <a:lnTo>
                          <a:pt x="58" y="54"/>
                        </a:lnTo>
                        <a:lnTo>
                          <a:pt x="58" y="54"/>
                        </a:lnTo>
                        <a:close/>
                      </a:path>
                    </a:pathLst>
                  </a:custGeom>
                  <a:solidFill>
                    <a:schemeClr val="tx2">
                      <a:lumMod val="50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1" name="Freeform 1147"/>
                  <p:cNvSpPr>
                    <a:spLocks/>
                  </p:cNvSpPr>
                  <p:nvPr/>
                </p:nvSpPr>
                <p:spPr bwMode="auto">
                  <a:xfrm>
                    <a:off x="2968176" y="4217648"/>
                    <a:ext cx="52268" cy="44801"/>
                  </a:xfrm>
                  <a:custGeom>
                    <a:avLst/>
                    <a:gdLst>
                      <a:gd name="T0" fmla="*/ 33 w 42"/>
                      <a:gd name="T1" fmla="*/ 13 h 36"/>
                      <a:gd name="T2" fmla="*/ 38 w 42"/>
                      <a:gd name="T3" fmla="*/ 15 h 36"/>
                      <a:gd name="T4" fmla="*/ 38 w 42"/>
                      <a:gd name="T5" fmla="*/ 23 h 36"/>
                      <a:gd name="T6" fmla="*/ 42 w 42"/>
                      <a:gd name="T7" fmla="*/ 30 h 36"/>
                      <a:gd name="T8" fmla="*/ 38 w 42"/>
                      <a:gd name="T9" fmla="*/ 36 h 36"/>
                      <a:gd name="T10" fmla="*/ 33 w 42"/>
                      <a:gd name="T11" fmla="*/ 35 h 36"/>
                      <a:gd name="T12" fmla="*/ 29 w 42"/>
                      <a:gd name="T13" fmla="*/ 33 h 36"/>
                      <a:gd name="T14" fmla="*/ 22 w 42"/>
                      <a:gd name="T15" fmla="*/ 31 h 36"/>
                      <a:gd name="T16" fmla="*/ 19 w 42"/>
                      <a:gd name="T17" fmla="*/ 36 h 36"/>
                      <a:gd name="T18" fmla="*/ 15 w 42"/>
                      <a:gd name="T19" fmla="*/ 26 h 36"/>
                      <a:gd name="T20" fmla="*/ 10 w 42"/>
                      <a:gd name="T21" fmla="*/ 26 h 36"/>
                      <a:gd name="T22" fmla="*/ 7 w 42"/>
                      <a:gd name="T23" fmla="*/ 23 h 36"/>
                      <a:gd name="T24" fmla="*/ 10 w 42"/>
                      <a:gd name="T25" fmla="*/ 16 h 36"/>
                      <a:gd name="T26" fmla="*/ 5 w 42"/>
                      <a:gd name="T27" fmla="*/ 13 h 36"/>
                      <a:gd name="T28" fmla="*/ 0 w 42"/>
                      <a:gd name="T29" fmla="*/ 12 h 36"/>
                      <a:gd name="T30" fmla="*/ 4 w 42"/>
                      <a:gd name="T31" fmla="*/ 5 h 36"/>
                      <a:gd name="T32" fmla="*/ 9 w 42"/>
                      <a:gd name="T33" fmla="*/ 0 h 36"/>
                      <a:gd name="T34" fmla="*/ 15 w 42"/>
                      <a:gd name="T35" fmla="*/ 0 h 36"/>
                      <a:gd name="T36" fmla="*/ 24 w 42"/>
                      <a:gd name="T37" fmla="*/ 3 h 36"/>
                      <a:gd name="T38" fmla="*/ 30 w 42"/>
                      <a:gd name="T39" fmla="*/ 3 h 36"/>
                      <a:gd name="T40" fmla="*/ 33 w 42"/>
                      <a:gd name="T41" fmla="*/ 8 h 36"/>
                      <a:gd name="T42" fmla="*/ 33 w 42"/>
                      <a:gd name="T43" fmla="*/ 13 h 36"/>
                      <a:gd name="T44" fmla="*/ 33 w 42"/>
                      <a:gd name="T45" fmla="*/ 13 h 36"/>
                      <a:gd name="T46" fmla="*/ 33 w 42"/>
                      <a:gd name="T47" fmla="*/ 1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2" h="36">
                        <a:moveTo>
                          <a:pt x="33" y="13"/>
                        </a:moveTo>
                        <a:lnTo>
                          <a:pt x="38" y="15"/>
                        </a:lnTo>
                        <a:lnTo>
                          <a:pt x="38" y="23"/>
                        </a:lnTo>
                        <a:lnTo>
                          <a:pt x="42" y="30"/>
                        </a:lnTo>
                        <a:lnTo>
                          <a:pt x="38" y="36"/>
                        </a:lnTo>
                        <a:lnTo>
                          <a:pt x="33" y="35"/>
                        </a:lnTo>
                        <a:lnTo>
                          <a:pt x="29" y="33"/>
                        </a:lnTo>
                        <a:lnTo>
                          <a:pt x="22" y="31"/>
                        </a:lnTo>
                        <a:lnTo>
                          <a:pt x="19" y="36"/>
                        </a:lnTo>
                        <a:lnTo>
                          <a:pt x="15" y="26"/>
                        </a:lnTo>
                        <a:lnTo>
                          <a:pt x="10" y="26"/>
                        </a:lnTo>
                        <a:lnTo>
                          <a:pt x="7" y="23"/>
                        </a:lnTo>
                        <a:lnTo>
                          <a:pt x="10" y="16"/>
                        </a:lnTo>
                        <a:lnTo>
                          <a:pt x="5" y="13"/>
                        </a:lnTo>
                        <a:lnTo>
                          <a:pt x="0" y="12"/>
                        </a:lnTo>
                        <a:lnTo>
                          <a:pt x="4" y="5"/>
                        </a:lnTo>
                        <a:lnTo>
                          <a:pt x="9" y="0"/>
                        </a:lnTo>
                        <a:lnTo>
                          <a:pt x="15" y="0"/>
                        </a:lnTo>
                        <a:lnTo>
                          <a:pt x="24" y="3"/>
                        </a:lnTo>
                        <a:lnTo>
                          <a:pt x="30" y="3"/>
                        </a:lnTo>
                        <a:lnTo>
                          <a:pt x="33" y="8"/>
                        </a:lnTo>
                        <a:lnTo>
                          <a:pt x="33" y="13"/>
                        </a:lnTo>
                        <a:lnTo>
                          <a:pt x="33" y="13"/>
                        </a:lnTo>
                        <a:lnTo>
                          <a:pt x="33" y="1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2" name="Freeform 1086"/>
                  <p:cNvSpPr>
                    <a:spLocks/>
                  </p:cNvSpPr>
                  <p:nvPr/>
                </p:nvSpPr>
                <p:spPr bwMode="auto">
                  <a:xfrm>
                    <a:off x="5474539" y="3884130"/>
                    <a:ext cx="23645" cy="46046"/>
                  </a:xfrm>
                  <a:custGeom>
                    <a:avLst/>
                    <a:gdLst>
                      <a:gd name="T0" fmla="*/ 14 w 19"/>
                      <a:gd name="T1" fmla="*/ 35 h 37"/>
                      <a:gd name="T2" fmla="*/ 17 w 19"/>
                      <a:gd name="T3" fmla="*/ 25 h 37"/>
                      <a:gd name="T4" fmla="*/ 19 w 19"/>
                      <a:gd name="T5" fmla="*/ 15 h 37"/>
                      <a:gd name="T6" fmla="*/ 19 w 19"/>
                      <a:gd name="T7" fmla="*/ 9 h 37"/>
                      <a:gd name="T8" fmla="*/ 14 w 19"/>
                      <a:gd name="T9" fmla="*/ 0 h 37"/>
                      <a:gd name="T10" fmla="*/ 7 w 19"/>
                      <a:gd name="T11" fmla="*/ 12 h 37"/>
                      <a:gd name="T12" fmla="*/ 2 w 19"/>
                      <a:gd name="T13" fmla="*/ 27 h 37"/>
                      <a:gd name="T14" fmla="*/ 0 w 19"/>
                      <a:gd name="T15" fmla="*/ 30 h 37"/>
                      <a:gd name="T16" fmla="*/ 7 w 19"/>
                      <a:gd name="T17" fmla="*/ 37 h 37"/>
                      <a:gd name="T18" fmla="*/ 14 w 19"/>
                      <a:gd name="T19" fmla="*/ 35 h 37"/>
                      <a:gd name="T20" fmla="*/ 14 w 19"/>
                      <a:gd name="T21" fmla="*/ 35 h 37"/>
                      <a:gd name="T22" fmla="*/ 14 w 19"/>
                      <a:gd name="T23" fmla="*/ 3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37">
                        <a:moveTo>
                          <a:pt x="14" y="35"/>
                        </a:moveTo>
                        <a:lnTo>
                          <a:pt x="17" y="25"/>
                        </a:lnTo>
                        <a:lnTo>
                          <a:pt x="19" y="15"/>
                        </a:lnTo>
                        <a:lnTo>
                          <a:pt x="19" y="9"/>
                        </a:lnTo>
                        <a:lnTo>
                          <a:pt x="14" y="0"/>
                        </a:lnTo>
                        <a:lnTo>
                          <a:pt x="7" y="12"/>
                        </a:lnTo>
                        <a:lnTo>
                          <a:pt x="2" y="27"/>
                        </a:lnTo>
                        <a:lnTo>
                          <a:pt x="0" y="30"/>
                        </a:lnTo>
                        <a:lnTo>
                          <a:pt x="7" y="37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3" name="Freeform 1088"/>
                  <p:cNvSpPr>
                    <a:spLocks/>
                  </p:cNvSpPr>
                  <p:nvPr/>
                </p:nvSpPr>
                <p:spPr bwMode="auto">
                  <a:xfrm>
                    <a:off x="5602719" y="3870441"/>
                    <a:ext cx="46046" cy="49779"/>
                  </a:xfrm>
                  <a:custGeom>
                    <a:avLst/>
                    <a:gdLst>
                      <a:gd name="T0" fmla="*/ 10 w 37"/>
                      <a:gd name="T1" fmla="*/ 35 h 40"/>
                      <a:gd name="T2" fmla="*/ 22 w 37"/>
                      <a:gd name="T3" fmla="*/ 40 h 40"/>
                      <a:gd name="T4" fmla="*/ 30 w 37"/>
                      <a:gd name="T5" fmla="*/ 40 h 40"/>
                      <a:gd name="T6" fmla="*/ 37 w 37"/>
                      <a:gd name="T7" fmla="*/ 35 h 40"/>
                      <a:gd name="T8" fmla="*/ 32 w 37"/>
                      <a:gd name="T9" fmla="*/ 26 h 40"/>
                      <a:gd name="T10" fmla="*/ 25 w 37"/>
                      <a:gd name="T11" fmla="*/ 20 h 40"/>
                      <a:gd name="T12" fmla="*/ 24 w 37"/>
                      <a:gd name="T13" fmla="*/ 15 h 40"/>
                      <a:gd name="T14" fmla="*/ 24 w 37"/>
                      <a:gd name="T15" fmla="*/ 8 h 40"/>
                      <a:gd name="T16" fmla="*/ 20 w 37"/>
                      <a:gd name="T17" fmla="*/ 1 h 40"/>
                      <a:gd name="T18" fmla="*/ 14 w 37"/>
                      <a:gd name="T19" fmla="*/ 0 h 40"/>
                      <a:gd name="T20" fmla="*/ 5 w 37"/>
                      <a:gd name="T21" fmla="*/ 0 h 40"/>
                      <a:gd name="T22" fmla="*/ 2 w 37"/>
                      <a:gd name="T23" fmla="*/ 5 h 40"/>
                      <a:gd name="T24" fmla="*/ 0 w 37"/>
                      <a:gd name="T25" fmla="*/ 13 h 40"/>
                      <a:gd name="T26" fmla="*/ 7 w 37"/>
                      <a:gd name="T27" fmla="*/ 20 h 40"/>
                      <a:gd name="T28" fmla="*/ 10 w 37"/>
                      <a:gd name="T29" fmla="*/ 35 h 40"/>
                      <a:gd name="T30" fmla="*/ 10 w 37"/>
                      <a:gd name="T31" fmla="*/ 35 h 40"/>
                      <a:gd name="T32" fmla="*/ 10 w 37"/>
                      <a:gd name="T33" fmla="*/ 3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0">
                        <a:moveTo>
                          <a:pt x="10" y="35"/>
                        </a:moveTo>
                        <a:lnTo>
                          <a:pt x="22" y="40"/>
                        </a:lnTo>
                        <a:lnTo>
                          <a:pt x="30" y="40"/>
                        </a:lnTo>
                        <a:lnTo>
                          <a:pt x="37" y="35"/>
                        </a:lnTo>
                        <a:lnTo>
                          <a:pt x="32" y="26"/>
                        </a:lnTo>
                        <a:lnTo>
                          <a:pt x="25" y="20"/>
                        </a:lnTo>
                        <a:lnTo>
                          <a:pt x="24" y="15"/>
                        </a:lnTo>
                        <a:lnTo>
                          <a:pt x="24" y="8"/>
                        </a:lnTo>
                        <a:lnTo>
                          <a:pt x="20" y="1"/>
                        </a:lnTo>
                        <a:lnTo>
                          <a:pt x="14" y="0"/>
                        </a:lnTo>
                        <a:lnTo>
                          <a:pt x="5" y="0"/>
                        </a:lnTo>
                        <a:lnTo>
                          <a:pt x="2" y="5"/>
                        </a:lnTo>
                        <a:lnTo>
                          <a:pt x="0" y="13"/>
                        </a:lnTo>
                        <a:lnTo>
                          <a:pt x="7" y="20"/>
                        </a:lnTo>
                        <a:lnTo>
                          <a:pt x="10" y="35"/>
                        </a:lnTo>
                        <a:lnTo>
                          <a:pt x="10" y="35"/>
                        </a:lnTo>
                        <a:lnTo>
                          <a:pt x="10" y="3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4" name="Freeform 1090"/>
                  <p:cNvSpPr>
                    <a:spLocks/>
                  </p:cNvSpPr>
                  <p:nvPr/>
                </p:nvSpPr>
                <p:spPr bwMode="auto">
                  <a:xfrm>
                    <a:off x="5545474" y="3880397"/>
                    <a:ext cx="24889" cy="62223"/>
                  </a:xfrm>
                  <a:custGeom>
                    <a:avLst/>
                    <a:gdLst>
                      <a:gd name="T0" fmla="*/ 7 w 20"/>
                      <a:gd name="T1" fmla="*/ 50 h 50"/>
                      <a:gd name="T2" fmla="*/ 15 w 20"/>
                      <a:gd name="T3" fmla="*/ 43 h 50"/>
                      <a:gd name="T4" fmla="*/ 15 w 20"/>
                      <a:gd name="T5" fmla="*/ 35 h 50"/>
                      <a:gd name="T6" fmla="*/ 15 w 20"/>
                      <a:gd name="T7" fmla="*/ 27 h 50"/>
                      <a:gd name="T8" fmla="*/ 20 w 20"/>
                      <a:gd name="T9" fmla="*/ 17 h 50"/>
                      <a:gd name="T10" fmla="*/ 10 w 20"/>
                      <a:gd name="T11" fmla="*/ 12 h 50"/>
                      <a:gd name="T12" fmla="*/ 8 w 20"/>
                      <a:gd name="T13" fmla="*/ 0 h 50"/>
                      <a:gd name="T14" fmla="*/ 5 w 20"/>
                      <a:gd name="T15" fmla="*/ 10 h 50"/>
                      <a:gd name="T16" fmla="*/ 3 w 20"/>
                      <a:gd name="T17" fmla="*/ 20 h 50"/>
                      <a:gd name="T18" fmla="*/ 3 w 20"/>
                      <a:gd name="T19" fmla="*/ 32 h 50"/>
                      <a:gd name="T20" fmla="*/ 3 w 20"/>
                      <a:gd name="T21" fmla="*/ 43 h 50"/>
                      <a:gd name="T22" fmla="*/ 0 w 20"/>
                      <a:gd name="T23" fmla="*/ 48 h 50"/>
                      <a:gd name="T24" fmla="*/ 7 w 20"/>
                      <a:gd name="T25" fmla="*/ 50 h 50"/>
                      <a:gd name="T26" fmla="*/ 7 w 20"/>
                      <a:gd name="T27" fmla="*/ 50 h 50"/>
                      <a:gd name="T28" fmla="*/ 7 w 20"/>
                      <a:gd name="T2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50">
                        <a:moveTo>
                          <a:pt x="7" y="50"/>
                        </a:moveTo>
                        <a:lnTo>
                          <a:pt x="15" y="43"/>
                        </a:lnTo>
                        <a:lnTo>
                          <a:pt x="15" y="35"/>
                        </a:lnTo>
                        <a:lnTo>
                          <a:pt x="15" y="27"/>
                        </a:lnTo>
                        <a:lnTo>
                          <a:pt x="20" y="17"/>
                        </a:lnTo>
                        <a:lnTo>
                          <a:pt x="10" y="12"/>
                        </a:lnTo>
                        <a:lnTo>
                          <a:pt x="8" y="0"/>
                        </a:lnTo>
                        <a:lnTo>
                          <a:pt x="5" y="10"/>
                        </a:lnTo>
                        <a:lnTo>
                          <a:pt x="3" y="20"/>
                        </a:lnTo>
                        <a:lnTo>
                          <a:pt x="3" y="32"/>
                        </a:lnTo>
                        <a:lnTo>
                          <a:pt x="3" y="43"/>
                        </a:lnTo>
                        <a:lnTo>
                          <a:pt x="0" y="48"/>
                        </a:lnTo>
                        <a:lnTo>
                          <a:pt x="7" y="50"/>
                        </a:lnTo>
                        <a:lnTo>
                          <a:pt x="7" y="50"/>
                        </a:lnTo>
                        <a:lnTo>
                          <a:pt x="7" y="5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5" name="Freeform 1092"/>
                  <p:cNvSpPr>
                    <a:spLocks/>
                  </p:cNvSpPr>
                  <p:nvPr/>
                </p:nvSpPr>
                <p:spPr bwMode="auto">
                  <a:xfrm>
                    <a:off x="5499428" y="3905286"/>
                    <a:ext cx="21156" cy="41068"/>
                  </a:xfrm>
                  <a:custGeom>
                    <a:avLst/>
                    <a:gdLst>
                      <a:gd name="T0" fmla="*/ 7 w 17"/>
                      <a:gd name="T1" fmla="*/ 27 h 33"/>
                      <a:gd name="T2" fmla="*/ 2 w 17"/>
                      <a:gd name="T3" fmla="*/ 25 h 33"/>
                      <a:gd name="T4" fmla="*/ 0 w 17"/>
                      <a:gd name="T5" fmla="*/ 17 h 33"/>
                      <a:gd name="T6" fmla="*/ 0 w 17"/>
                      <a:gd name="T7" fmla="*/ 10 h 33"/>
                      <a:gd name="T8" fmla="*/ 4 w 17"/>
                      <a:gd name="T9" fmla="*/ 3 h 33"/>
                      <a:gd name="T10" fmla="*/ 7 w 17"/>
                      <a:gd name="T11" fmla="*/ 0 h 33"/>
                      <a:gd name="T12" fmla="*/ 12 w 17"/>
                      <a:gd name="T13" fmla="*/ 5 h 33"/>
                      <a:gd name="T14" fmla="*/ 15 w 17"/>
                      <a:gd name="T15" fmla="*/ 12 h 33"/>
                      <a:gd name="T16" fmla="*/ 12 w 17"/>
                      <a:gd name="T17" fmla="*/ 20 h 33"/>
                      <a:gd name="T18" fmla="*/ 17 w 17"/>
                      <a:gd name="T19" fmla="*/ 30 h 33"/>
                      <a:gd name="T20" fmla="*/ 15 w 17"/>
                      <a:gd name="T21" fmla="*/ 33 h 33"/>
                      <a:gd name="T22" fmla="*/ 9 w 17"/>
                      <a:gd name="T23" fmla="*/ 33 h 33"/>
                      <a:gd name="T24" fmla="*/ 7 w 17"/>
                      <a:gd name="T25" fmla="*/ 27 h 33"/>
                      <a:gd name="T26" fmla="*/ 7 w 17"/>
                      <a:gd name="T27" fmla="*/ 27 h 33"/>
                      <a:gd name="T28" fmla="*/ 7 w 17"/>
                      <a:gd name="T29" fmla="*/ 2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33">
                        <a:moveTo>
                          <a:pt x="7" y="27"/>
                        </a:moveTo>
                        <a:lnTo>
                          <a:pt x="2" y="25"/>
                        </a:lnTo>
                        <a:lnTo>
                          <a:pt x="0" y="17"/>
                        </a:lnTo>
                        <a:lnTo>
                          <a:pt x="0" y="10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12" y="5"/>
                        </a:lnTo>
                        <a:lnTo>
                          <a:pt x="15" y="12"/>
                        </a:lnTo>
                        <a:lnTo>
                          <a:pt x="12" y="20"/>
                        </a:lnTo>
                        <a:lnTo>
                          <a:pt x="17" y="30"/>
                        </a:lnTo>
                        <a:lnTo>
                          <a:pt x="15" y="33"/>
                        </a:lnTo>
                        <a:lnTo>
                          <a:pt x="9" y="33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6" name="Freeform 1094"/>
                  <p:cNvSpPr>
                    <a:spLocks/>
                  </p:cNvSpPr>
                  <p:nvPr/>
                </p:nvSpPr>
                <p:spPr bwMode="auto">
                  <a:xfrm>
                    <a:off x="5577829" y="3874174"/>
                    <a:ext cx="29868" cy="59734"/>
                  </a:xfrm>
                  <a:custGeom>
                    <a:avLst/>
                    <a:gdLst>
                      <a:gd name="T0" fmla="*/ 24 w 24"/>
                      <a:gd name="T1" fmla="*/ 38 h 48"/>
                      <a:gd name="T2" fmla="*/ 24 w 24"/>
                      <a:gd name="T3" fmla="*/ 32 h 48"/>
                      <a:gd name="T4" fmla="*/ 22 w 24"/>
                      <a:gd name="T5" fmla="*/ 23 h 48"/>
                      <a:gd name="T6" fmla="*/ 17 w 24"/>
                      <a:gd name="T7" fmla="*/ 15 h 48"/>
                      <a:gd name="T8" fmla="*/ 17 w 24"/>
                      <a:gd name="T9" fmla="*/ 3 h 48"/>
                      <a:gd name="T10" fmla="*/ 7 w 24"/>
                      <a:gd name="T11" fmla="*/ 0 h 48"/>
                      <a:gd name="T12" fmla="*/ 0 w 24"/>
                      <a:gd name="T13" fmla="*/ 8 h 48"/>
                      <a:gd name="T14" fmla="*/ 5 w 24"/>
                      <a:gd name="T15" fmla="*/ 18 h 48"/>
                      <a:gd name="T16" fmla="*/ 0 w 24"/>
                      <a:gd name="T17" fmla="*/ 25 h 48"/>
                      <a:gd name="T18" fmla="*/ 0 w 24"/>
                      <a:gd name="T19" fmla="*/ 37 h 48"/>
                      <a:gd name="T20" fmla="*/ 4 w 24"/>
                      <a:gd name="T21" fmla="*/ 47 h 48"/>
                      <a:gd name="T22" fmla="*/ 9 w 24"/>
                      <a:gd name="T23" fmla="*/ 48 h 48"/>
                      <a:gd name="T24" fmla="*/ 15 w 24"/>
                      <a:gd name="T25" fmla="*/ 48 h 48"/>
                      <a:gd name="T26" fmla="*/ 15 w 24"/>
                      <a:gd name="T27" fmla="*/ 43 h 48"/>
                      <a:gd name="T28" fmla="*/ 10 w 24"/>
                      <a:gd name="T29" fmla="*/ 40 h 48"/>
                      <a:gd name="T30" fmla="*/ 14 w 24"/>
                      <a:gd name="T31" fmla="*/ 37 h 48"/>
                      <a:gd name="T32" fmla="*/ 20 w 24"/>
                      <a:gd name="T33" fmla="*/ 42 h 48"/>
                      <a:gd name="T34" fmla="*/ 24 w 24"/>
                      <a:gd name="T35" fmla="*/ 38 h 48"/>
                      <a:gd name="T36" fmla="*/ 24 w 24"/>
                      <a:gd name="T37" fmla="*/ 38 h 48"/>
                      <a:gd name="T38" fmla="*/ 24 w 24"/>
                      <a:gd name="T39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4" h="48">
                        <a:moveTo>
                          <a:pt x="24" y="38"/>
                        </a:moveTo>
                        <a:lnTo>
                          <a:pt x="24" y="32"/>
                        </a:lnTo>
                        <a:lnTo>
                          <a:pt x="22" y="23"/>
                        </a:lnTo>
                        <a:lnTo>
                          <a:pt x="17" y="15"/>
                        </a:lnTo>
                        <a:lnTo>
                          <a:pt x="17" y="3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5" y="18"/>
                        </a:lnTo>
                        <a:lnTo>
                          <a:pt x="0" y="25"/>
                        </a:lnTo>
                        <a:lnTo>
                          <a:pt x="0" y="37"/>
                        </a:lnTo>
                        <a:lnTo>
                          <a:pt x="4" y="47"/>
                        </a:lnTo>
                        <a:lnTo>
                          <a:pt x="9" y="48"/>
                        </a:lnTo>
                        <a:lnTo>
                          <a:pt x="15" y="48"/>
                        </a:lnTo>
                        <a:lnTo>
                          <a:pt x="15" y="43"/>
                        </a:lnTo>
                        <a:lnTo>
                          <a:pt x="10" y="40"/>
                        </a:lnTo>
                        <a:lnTo>
                          <a:pt x="14" y="37"/>
                        </a:lnTo>
                        <a:lnTo>
                          <a:pt x="20" y="42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7" name="Freeform 1100"/>
                  <p:cNvSpPr>
                    <a:spLocks/>
                  </p:cNvSpPr>
                  <p:nvPr/>
                </p:nvSpPr>
                <p:spPr bwMode="auto">
                  <a:xfrm>
                    <a:off x="5530540" y="3899064"/>
                    <a:ext cx="17422" cy="41068"/>
                  </a:xfrm>
                  <a:custGeom>
                    <a:avLst/>
                    <a:gdLst>
                      <a:gd name="T0" fmla="*/ 4 w 14"/>
                      <a:gd name="T1" fmla="*/ 33 h 33"/>
                      <a:gd name="T2" fmla="*/ 4 w 14"/>
                      <a:gd name="T3" fmla="*/ 33 h 33"/>
                      <a:gd name="T4" fmla="*/ 9 w 14"/>
                      <a:gd name="T5" fmla="*/ 30 h 33"/>
                      <a:gd name="T6" fmla="*/ 9 w 14"/>
                      <a:gd name="T7" fmla="*/ 30 h 33"/>
                      <a:gd name="T8" fmla="*/ 12 w 14"/>
                      <a:gd name="T9" fmla="*/ 23 h 33"/>
                      <a:gd name="T10" fmla="*/ 12 w 14"/>
                      <a:gd name="T11" fmla="*/ 23 h 33"/>
                      <a:gd name="T12" fmla="*/ 12 w 14"/>
                      <a:gd name="T13" fmla="*/ 12 h 33"/>
                      <a:gd name="T14" fmla="*/ 12 w 14"/>
                      <a:gd name="T15" fmla="*/ 7 h 33"/>
                      <a:gd name="T16" fmla="*/ 14 w 14"/>
                      <a:gd name="T17" fmla="*/ 2 h 33"/>
                      <a:gd name="T18" fmla="*/ 14 w 14"/>
                      <a:gd name="T19" fmla="*/ 2 h 33"/>
                      <a:gd name="T20" fmla="*/ 12 w 14"/>
                      <a:gd name="T21" fmla="*/ 0 h 33"/>
                      <a:gd name="T22" fmla="*/ 9 w 14"/>
                      <a:gd name="T23" fmla="*/ 0 h 33"/>
                      <a:gd name="T24" fmla="*/ 5 w 14"/>
                      <a:gd name="T25" fmla="*/ 3 h 33"/>
                      <a:gd name="T26" fmla="*/ 5 w 14"/>
                      <a:gd name="T27" fmla="*/ 3 h 33"/>
                      <a:gd name="T28" fmla="*/ 4 w 14"/>
                      <a:gd name="T29" fmla="*/ 7 h 33"/>
                      <a:gd name="T30" fmla="*/ 4 w 14"/>
                      <a:gd name="T31" fmla="*/ 12 h 33"/>
                      <a:gd name="T32" fmla="*/ 4 w 14"/>
                      <a:gd name="T33" fmla="*/ 12 h 33"/>
                      <a:gd name="T34" fmla="*/ 4 w 14"/>
                      <a:gd name="T35" fmla="*/ 18 h 33"/>
                      <a:gd name="T36" fmla="*/ 2 w 14"/>
                      <a:gd name="T37" fmla="*/ 22 h 33"/>
                      <a:gd name="T38" fmla="*/ 0 w 14"/>
                      <a:gd name="T39" fmla="*/ 23 h 33"/>
                      <a:gd name="T40" fmla="*/ 0 w 14"/>
                      <a:gd name="T41" fmla="*/ 23 h 33"/>
                      <a:gd name="T42" fmla="*/ 0 w 14"/>
                      <a:gd name="T43" fmla="*/ 30 h 33"/>
                      <a:gd name="T44" fmla="*/ 2 w 14"/>
                      <a:gd name="T45" fmla="*/ 33 h 33"/>
                      <a:gd name="T46" fmla="*/ 4 w 14"/>
                      <a:gd name="T47" fmla="*/ 33 h 33"/>
                      <a:gd name="T48" fmla="*/ 4 w 14"/>
                      <a:gd name="T4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4" h="33">
                        <a:moveTo>
                          <a:pt x="4" y="33"/>
                        </a:moveTo>
                        <a:lnTo>
                          <a:pt x="4" y="33"/>
                        </a:lnTo>
                        <a:lnTo>
                          <a:pt x="9" y="30"/>
                        </a:lnTo>
                        <a:lnTo>
                          <a:pt x="9" y="30"/>
                        </a:lnTo>
                        <a:lnTo>
                          <a:pt x="12" y="23"/>
                        </a:lnTo>
                        <a:lnTo>
                          <a:pt x="12" y="23"/>
                        </a:lnTo>
                        <a:lnTo>
                          <a:pt x="12" y="12"/>
                        </a:lnTo>
                        <a:lnTo>
                          <a:pt x="12" y="7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4" y="7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8"/>
                        </a:lnTo>
                        <a:lnTo>
                          <a:pt x="2" y="22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30"/>
                        </a:lnTo>
                        <a:lnTo>
                          <a:pt x="2" y="33"/>
                        </a:lnTo>
                        <a:lnTo>
                          <a:pt x="4" y="33"/>
                        </a:lnTo>
                        <a:lnTo>
                          <a:pt x="4" y="3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48" name="Freeform 1139"/>
                  <p:cNvSpPr>
                    <a:spLocks/>
                  </p:cNvSpPr>
                  <p:nvPr/>
                </p:nvSpPr>
                <p:spPr bwMode="auto">
                  <a:xfrm>
                    <a:off x="4542430" y="4868506"/>
                    <a:ext cx="28623" cy="17422"/>
                  </a:xfrm>
                  <a:custGeom>
                    <a:avLst/>
                    <a:gdLst>
                      <a:gd name="T0" fmla="*/ 23 w 23"/>
                      <a:gd name="T1" fmla="*/ 12 h 14"/>
                      <a:gd name="T2" fmla="*/ 23 w 23"/>
                      <a:gd name="T3" fmla="*/ 12 h 14"/>
                      <a:gd name="T4" fmla="*/ 8 w 23"/>
                      <a:gd name="T5" fmla="*/ 14 h 14"/>
                      <a:gd name="T6" fmla="*/ 8 w 23"/>
                      <a:gd name="T7" fmla="*/ 14 h 14"/>
                      <a:gd name="T8" fmla="*/ 5 w 23"/>
                      <a:gd name="T9" fmla="*/ 14 h 14"/>
                      <a:gd name="T10" fmla="*/ 3 w 23"/>
                      <a:gd name="T11" fmla="*/ 14 h 14"/>
                      <a:gd name="T12" fmla="*/ 0 w 23"/>
                      <a:gd name="T13" fmla="*/ 9 h 14"/>
                      <a:gd name="T14" fmla="*/ 0 w 23"/>
                      <a:gd name="T15" fmla="*/ 9 h 14"/>
                      <a:gd name="T16" fmla="*/ 0 w 23"/>
                      <a:gd name="T17" fmla="*/ 4 h 14"/>
                      <a:gd name="T18" fmla="*/ 0 w 23"/>
                      <a:gd name="T19" fmla="*/ 2 h 14"/>
                      <a:gd name="T20" fmla="*/ 3 w 23"/>
                      <a:gd name="T21" fmla="*/ 0 h 14"/>
                      <a:gd name="T22" fmla="*/ 10 w 23"/>
                      <a:gd name="T23" fmla="*/ 2 h 14"/>
                      <a:gd name="T24" fmla="*/ 10 w 23"/>
                      <a:gd name="T25" fmla="*/ 2 h 14"/>
                      <a:gd name="T26" fmla="*/ 18 w 23"/>
                      <a:gd name="T27" fmla="*/ 7 h 14"/>
                      <a:gd name="T28" fmla="*/ 18 w 23"/>
                      <a:gd name="T29" fmla="*/ 7 h 14"/>
                      <a:gd name="T30" fmla="*/ 20 w 23"/>
                      <a:gd name="T31" fmla="*/ 10 h 14"/>
                      <a:gd name="T32" fmla="*/ 20 w 23"/>
                      <a:gd name="T33" fmla="*/ 12 h 14"/>
                      <a:gd name="T34" fmla="*/ 23 w 23"/>
                      <a:gd name="T35" fmla="*/ 12 h 14"/>
                      <a:gd name="T36" fmla="*/ 23 w 23"/>
                      <a:gd name="T37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" h="14">
                        <a:moveTo>
                          <a:pt x="23" y="12"/>
                        </a:moveTo>
                        <a:lnTo>
                          <a:pt x="23" y="12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lnTo>
                          <a:pt x="5" y="14"/>
                        </a:lnTo>
                        <a:lnTo>
                          <a:pt x="3" y="14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8" y="7"/>
                        </a:lnTo>
                        <a:lnTo>
                          <a:pt x="18" y="7"/>
                        </a:lnTo>
                        <a:lnTo>
                          <a:pt x="20" y="10"/>
                        </a:lnTo>
                        <a:lnTo>
                          <a:pt x="20" y="12"/>
                        </a:lnTo>
                        <a:lnTo>
                          <a:pt x="23" y="12"/>
                        </a:lnTo>
                        <a:lnTo>
                          <a:pt x="23" y="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49" name="Freeform 1141"/>
                  <p:cNvSpPr>
                    <a:spLocks/>
                  </p:cNvSpPr>
                  <p:nvPr/>
                </p:nvSpPr>
                <p:spPr bwMode="auto">
                  <a:xfrm>
                    <a:off x="4093177" y="5728435"/>
                    <a:ext cx="48534" cy="52268"/>
                  </a:xfrm>
                  <a:custGeom>
                    <a:avLst/>
                    <a:gdLst>
                      <a:gd name="T0" fmla="*/ 17 w 39"/>
                      <a:gd name="T1" fmla="*/ 40 h 42"/>
                      <a:gd name="T2" fmla="*/ 17 w 39"/>
                      <a:gd name="T3" fmla="*/ 40 h 42"/>
                      <a:gd name="T4" fmla="*/ 17 w 39"/>
                      <a:gd name="T5" fmla="*/ 37 h 42"/>
                      <a:gd name="T6" fmla="*/ 19 w 39"/>
                      <a:gd name="T7" fmla="*/ 34 h 42"/>
                      <a:gd name="T8" fmla="*/ 19 w 39"/>
                      <a:gd name="T9" fmla="*/ 34 h 42"/>
                      <a:gd name="T10" fmla="*/ 15 w 39"/>
                      <a:gd name="T11" fmla="*/ 29 h 42"/>
                      <a:gd name="T12" fmla="*/ 12 w 39"/>
                      <a:gd name="T13" fmla="*/ 29 h 42"/>
                      <a:gd name="T14" fmla="*/ 10 w 39"/>
                      <a:gd name="T15" fmla="*/ 30 h 42"/>
                      <a:gd name="T16" fmla="*/ 12 w 39"/>
                      <a:gd name="T17" fmla="*/ 35 h 42"/>
                      <a:gd name="T18" fmla="*/ 12 w 39"/>
                      <a:gd name="T19" fmla="*/ 35 h 42"/>
                      <a:gd name="T20" fmla="*/ 10 w 39"/>
                      <a:gd name="T21" fmla="*/ 37 h 42"/>
                      <a:gd name="T22" fmla="*/ 7 w 39"/>
                      <a:gd name="T23" fmla="*/ 39 h 42"/>
                      <a:gd name="T24" fmla="*/ 4 w 39"/>
                      <a:gd name="T25" fmla="*/ 37 h 42"/>
                      <a:gd name="T26" fmla="*/ 0 w 39"/>
                      <a:gd name="T27" fmla="*/ 34 h 42"/>
                      <a:gd name="T28" fmla="*/ 0 w 39"/>
                      <a:gd name="T29" fmla="*/ 34 h 42"/>
                      <a:gd name="T30" fmla="*/ 2 w 39"/>
                      <a:gd name="T31" fmla="*/ 29 h 42"/>
                      <a:gd name="T32" fmla="*/ 5 w 39"/>
                      <a:gd name="T33" fmla="*/ 24 h 42"/>
                      <a:gd name="T34" fmla="*/ 5 w 39"/>
                      <a:gd name="T35" fmla="*/ 24 h 42"/>
                      <a:gd name="T36" fmla="*/ 2 w 39"/>
                      <a:gd name="T37" fmla="*/ 17 h 42"/>
                      <a:gd name="T38" fmla="*/ 2 w 39"/>
                      <a:gd name="T39" fmla="*/ 17 h 42"/>
                      <a:gd name="T40" fmla="*/ 0 w 39"/>
                      <a:gd name="T41" fmla="*/ 10 h 42"/>
                      <a:gd name="T42" fmla="*/ 0 w 39"/>
                      <a:gd name="T43" fmla="*/ 7 h 42"/>
                      <a:gd name="T44" fmla="*/ 4 w 39"/>
                      <a:gd name="T45" fmla="*/ 4 h 42"/>
                      <a:gd name="T46" fmla="*/ 4 w 39"/>
                      <a:gd name="T47" fmla="*/ 4 h 42"/>
                      <a:gd name="T48" fmla="*/ 7 w 39"/>
                      <a:gd name="T49" fmla="*/ 7 h 42"/>
                      <a:gd name="T50" fmla="*/ 7 w 39"/>
                      <a:gd name="T51" fmla="*/ 10 h 42"/>
                      <a:gd name="T52" fmla="*/ 7 w 39"/>
                      <a:gd name="T53" fmla="*/ 10 h 42"/>
                      <a:gd name="T54" fmla="*/ 10 w 39"/>
                      <a:gd name="T55" fmla="*/ 9 h 42"/>
                      <a:gd name="T56" fmla="*/ 12 w 39"/>
                      <a:gd name="T57" fmla="*/ 7 h 42"/>
                      <a:gd name="T58" fmla="*/ 12 w 39"/>
                      <a:gd name="T59" fmla="*/ 7 h 42"/>
                      <a:gd name="T60" fmla="*/ 17 w 39"/>
                      <a:gd name="T61" fmla="*/ 7 h 42"/>
                      <a:gd name="T62" fmla="*/ 20 w 39"/>
                      <a:gd name="T63" fmla="*/ 7 h 42"/>
                      <a:gd name="T64" fmla="*/ 20 w 39"/>
                      <a:gd name="T65" fmla="*/ 7 h 42"/>
                      <a:gd name="T66" fmla="*/ 29 w 39"/>
                      <a:gd name="T67" fmla="*/ 4 h 42"/>
                      <a:gd name="T68" fmla="*/ 29 w 39"/>
                      <a:gd name="T69" fmla="*/ 4 h 42"/>
                      <a:gd name="T70" fmla="*/ 30 w 39"/>
                      <a:gd name="T71" fmla="*/ 2 h 42"/>
                      <a:gd name="T72" fmla="*/ 34 w 39"/>
                      <a:gd name="T73" fmla="*/ 0 h 42"/>
                      <a:gd name="T74" fmla="*/ 37 w 39"/>
                      <a:gd name="T75" fmla="*/ 0 h 42"/>
                      <a:gd name="T76" fmla="*/ 39 w 39"/>
                      <a:gd name="T77" fmla="*/ 4 h 42"/>
                      <a:gd name="T78" fmla="*/ 32 w 39"/>
                      <a:gd name="T79" fmla="*/ 25 h 42"/>
                      <a:gd name="T80" fmla="*/ 29 w 39"/>
                      <a:gd name="T81" fmla="*/ 40 h 42"/>
                      <a:gd name="T82" fmla="*/ 29 w 39"/>
                      <a:gd name="T83" fmla="*/ 40 h 42"/>
                      <a:gd name="T84" fmla="*/ 25 w 39"/>
                      <a:gd name="T85" fmla="*/ 42 h 42"/>
                      <a:gd name="T86" fmla="*/ 22 w 39"/>
                      <a:gd name="T87" fmla="*/ 42 h 42"/>
                      <a:gd name="T88" fmla="*/ 17 w 39"/>
                      <a:gd name="T89" fmla="*/ 40 h 42"/>
                      <a:gd name="T90" fmla="*/ 17 w 39"/>
                      <a:gd name="T91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9" h="42">
                        <a:moveTo>
                          <a:pt x="17" y="40"/>
                        </a:moveTo>
                        <a:lnTo>
                          <a:pt x="17" y="40"/>
                        </a:lnTo>
                        <a:lnTo>
                          <a:pt x="17" y="37"/>
                        </a:lnTo>
                        <a:lnTo>
                          <a:pt x="19" y="34"/>
                        </a:lnTo>
                        <a:lnTo>
                          <a:pt x="19" y="34"/>
                        </a:lnTo>
                        <a:lnTo>
                          <a:pt x="15" y="29"/>
                        </a:lnTo>
                        <a:lnTo>
                          <a:pt x="12" y="29"/>
                        </a:lnTo>
                        <a:lnTo>
                          <a:pt x="10" y="30"/>
                        </a:lnTo>
                        <a:lnTo>
                          <a:pt x="12" y="35"/>
                        </a:lnTo>
                        <a:lnTo>
                          <a:pt x="12" y="35"/>
                        </a:lnTo>
                        <a:lnTo>
                          <a:pt x="10" y="37"/>
                        </a:lnTo>
                        <a:lnTo>
                          <a:pt x="7" y="39"/>
                        </a:lnTo>
                        <a:lnTo>
                          <a:pt x="4" y="37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2" y="29"/>
                        </a:lnTo>
                        <a:lnTo>
                          <a:pt x="5" y="24"/>
                        </a:lnTo>
                        <a:lnTo>
                          <a:pt x="5" y="24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7" y="7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10" y="9"/>
                        </a:lnTo>
                        <a:lnTo>
                          <a:pt x="12" y="7"/>
                        </a:lnTo>
                        <a:lnTo>
                          <a:pt x="12" y="7"/>
                        </a:lnTo>
                        <a:lnTo>
                          <a:pt x="17" y="7"/>
                        </a:lnTo>
                        <a:lnTo>
                          <a:pt x="20" y="7"/>
                        </a:lnTo>
                        <a:lnTo>
                          <a:pt x="20" y="7"/>
                        </a:lnTo>
                        <a:lnTo>
                          <a:pt x="29" y="4"/>
                        </a:lnTo>
                        <a:lnTo>
                          <a:pt x="29" y="4"/>
                        </a:lnTo>
                        <a:lnTo>
                          <a:pt x="30" y="2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39" y="4"/>
                        </a:lnTo>
                        <a:lnTo>
                          <a:pt x="32" y="25"/>
                        </a:lnTo>
                        <a:lnTo>
                          <a:pt x="29" y="40"/>
                        </a:lnTo>
                        <a:lnTo>
                          <a:pt x="29" y="40"/>
                        </a:lnTo>
                        <a:lnTo>
                          <a:pt x="25" y="42"/>
                        </a:lnTo>
                        <a:lnTo>
                          <a:pt x="22" y="42"/>
                        </a:lnTo>
                        <a:lnTo>
                          <a:pt x="17" y="40"/>
                        </a:lnTo>
                        <a:lnTo>
                          <a:pt x="17" y="4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  <p:sp>
                <p:nvSpPr>
                  <p:cNvPr id="50" name="Freeform 1143"/>
                  <p:cNvSpPr>
                    <a:spLocks/>
                  </p:cNvSpPr>
                  <p:nvPr/>
                </p:nvSpPr>
                <p:spPr bwMode="auto">
                  <a:xfrm>
                    <a:off x="4108111" y="5918838"/>
                    <a:ext cx="31112" cy="39823"/>
                  </a:xfrm>
                  <a:custGeom>
                    <a:avLst/>
                    <a:gdLst>
                      <a:gd name="T0" fmla="*/ 22 w 25"/>
                      <a:gd name="T1" fmla="*/ 32 h 32"/>
                      <a:gd name="T2" fmla="*/ 22 w 25"/>
                      <a:gd name="T3" fmla="*/ 32 h 32"/>
                      <a:gd name="T4" fmla="*/ 17 w 25"/>
                      <a:gd name="T5" fmla="*/ 24 h 32"/>
                      <a:gd name="T6" fmla="*/ 17 w 25"/>
                      <a:gd name="T7" fmla="*/ 24 h 32"/>
                      <a:gd name="T8" fmla="*/ 17 w 25"/>
                      <a:gd name="T9" fmla="*/ 19 h 32"/>
                      <a:gd name="T10" fmla="*/ 15 w 25"/>
                      <a:gd name="T11" fmla="*/ 19 h 32"/>
                      <a:gd name="T12" fmla="*/ 13 w 25"/>
                      <a:gd name="T13" fmla="*/ 17 h 32"/>
                      <a:gd name="T14" fmla="*/ 13 w 25"/>
                      <a:gd name="T15" fmla="*/ 17 h 32"/>
                      <a:gd name="T16" fmla="*/ 10 w 25"/>
                      <a:gd name="T17" fmla="*/ 15 h 32"/>
                      <a:gd name="T18" fmla="*/ 10 w 25"/>
                      <a:gd name="T19" fmla="*/ 15 h 32"/>
                      <a:gd name="T20" fmla="*/ 5 w 25"/>
                      <a:gd name="T21" fmla="*/ 12 h 32"/>
                      <a:gd name="T22" fmla="*/ 3 w 25"/>
                      <a:gd name="T23" fmla="*/ 10 h 32"/>
                      <a:gd name="T24" fmla="*/ 0 w 25"/>
                      <a:gd name="T25" fmla="*/ 10 h 32"/>
                      <a:gd name="T26" fmla="*/ 0 w 25"/>
                      <a:gd name="T27" fmla="*/ 10 h 32"/>
                      <a:gd name="T28" fmla="*/ 2 w 25"/>
                      <a:gd name="T29" fmla="*/ 7 h 32"/>
                      <a:gd name="T30" fmla="*/ 5 w 25"/>
                      <a:gd name="T31" fmla="*/ 5 h 32"/>
                      <a:gd name="T32" fmla="*/ 5 w 25"/>
                      <a:gd name="T33" fmla="*/ 5 h 32"/>
                      <a:gd name="T34" fmla="*/ 7 w 25"/>
                      <a:gd name="T35" fmla="*/ 2 h 32"/>
                      <a:gd name="T36" fmla="*/ 10 w 25"/>
                      <a:gd name="T37" fmla="*/ 0 h 32"/>
                      <a:gd name="T38" fmla="*/ 10 w 25"/>
                      <a:gd name="T39" fmla="*/ 0 h 32"/>
                      <a:gd name="T40" fmla="*/ 17 w 25"/>
                      <a:gd name="T41" fmla="*/ 0 h 32"/>
                      <a:gd name="T42" fmla="*/ 20 w 25"/>
                      <a:gd name="T43" fmla="*/ 0 h 32"/>
                      <a:gd name="T44" fmla="*/ 22 w 25"/>
                      <a:gd name="T45" fmla="*/ 0 h 32"/>
                      <a:gd name="T46" fmla="*/ 25 w 25"/>
                      <a:gd name="T47" fmla="*/ 14 h 32"/>
                      <a:gd name="T48" fmla="*/ 22 w 25"/>
                      <a:gd name="T49" fmla="*/ 32 h 32"/>
                      <a:gd name="T50" fmla="*/ 22 w 25"/>
                      <a:gd name="T51" fmla="*/ 32 h 32"/>
                      <a:gd name="T52" fmla="*/ 22 w 25"/>
                      <a:gd name="T53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5" h="32">
                        <a:moveTo>
                          <a:pt x="22" y="32"/>
                        </a:moveTo>
                        <a:lnTo>
                          <a:pt x="22" y="32"/>
                        </a:lnTo>
                        <a:lnTo>
                          <a:pt x="17" y="24"/>
                        </a:lnTo>
                        <a:lnTo>
                          <a:pt x="17" y="24"/>
                        </a:lnTo>
                        <a:lnTo>
                          <a:pt x="17" y="19"/>
                        </a:lnTo>
                        <a:lnTo>
                          <a:pt x="15" y="19"/>
                        </a:lnTo>
                        <a:lnTo>
                          <a:pt x="13" y="17"/>
                        </a:lnTo>
                        <a:lnTo>
                          <a:pt x="13" y="17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5" y="12"/>
                        </a:lnTo>
                        <a:lnTo>
                          <a:pt x="3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" y="7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7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5" y="14"/>
                        </a:lnTo>
                        <a:lnTo>
                          <a:pt x="22" y="32"/>
                        </a:lnTo>
                        <a:lnTo>
                          <a:pt x="22" y="32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51" name="Andaman &amp; Nicobar Islands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47085" y="5336426"/>
                    <a:ext cx="403515" cy="1253259"/>
                    <a:chOff x="7888" y="7929"/>
                    <a:chExt cx="773" cy="2397"/>
                  </a:xfrm>
                  <a:solidFill>
                    <a:schemeClr val="accent2"/>
                  </a:solidFill>
                </p:grpSpPr>
                <p:sp>
                  <p:nvSpPr>
                    <p:cNvPr id="79" name="Freeform 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9" y="7959"/>
                      <a:ext cx="20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7"/>
                        </a:cxn>
                        <a:cxn ang="0">
                          <a:pos x="12" y="0"/>
                        </a:cxn>
                        <a:cxn ang="0">
                          <a:pos x="4" y="21"/>
                        </a:cxn>
                        <a:cxn ang="0">
                          <a:pos x="13" y="17"/>
                        </a:cxn>
                      </a:cxnLst>
                      <a:rect l="0" t="0" r="r" b="b"/>
                      <a:pathLst>
                        <a:path w="20" h="21">
                          <a:moveTo>
                            <a:pt x="13" y="17"/>
                          </a:moveTo>
                          <a:cubicBezTo>
                            <a:pt x="18" y="9"/>
                            <a:pt x="20" y="6"/>
                            <a:pt x="12" y="0"/>
                          </a:cubicBezTo>
                          <a:cubicBezTo>
                            <a:pt x="0" y="5"/>
                            <a:pt x="3" y="7"/>
                            <a:pt x="4" y="21"/>
                          </a:cubicBezTo>
                          <a:cubicBezTo>
                            <a:pt x="18" y="19"/>
                            <a:pt x="17" y="13"/>
                            <a:pt x="13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0" name="Freeform 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23" y="8385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3"/>
                        </a:cxn>
                        <a:cxn ang="0">
                          <a:pos x="0" y="8"/>
                        </a:cxn>
                        <a:cxn ang="0">
                          <a:pos x="15" y="12"/>
                        </a:cxn>
                        <a:cxn ang="0">
                          <a:pos x="12" y="3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12" y="3"/>
                          </a:moveTo>
                          <a:cubicBezTo>
                            <a:pt x="5" y="2"/>
                            <a:pt x="2" y="0"/>
                            <a:pt x="0" y="8"/>
                          </a:cubicBezTo>
                          <a:cubicBezTo>
                            <a:pt x="5" y="15"/>
                            <a:pt x="6" y="14"/>
                            <a:pt x="15" y="12"/>
                          </a:cubicBezTo>
                          <a:cubicBezTo>
                            <a:pt x="13" y="4"/>
                            <a:pt x="14" y="7"/>
                            <a:pt x="12" y="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1" name="Freeform 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48" y="7970"/>
                      <a:ext cx="97" cy="238"/>
                    </a:xfrm>
                    <a:custGeom>
                      <a:avLst/>
                      <a:gdLst/>
                      <a:ahLst/>
                      <a:cxnLst>
                        <a:cxn ang="0">
                          <a:pos x="81" y="178"/>
                        </a:cxn>
                        <a:cxn ang="0">
                          <a:pos x="81" y="151"/>
                        </a:cxn>
                        <a:cxn ang="0">
                          <a:pos x="84" y="138"/>
                        </a:cxn>
                        <a:cxn ang="0">
                          <a:pos x="85" y="124"/>
                        </a:cxn>
                        <a:cxn ang="0">
                          <a:pos x="87" y="108"/>
                        </a:cxn>
                        <a:cxn ang="0">
                          <a:pos x="72" y="99"/>
                        </a:cxn>
                        <a:cxn ang="0">
                          <a:pos x="66" y="90"/>
                        </a:cxn>
                        <a:cxn ang="0">
                          <a:pos x="49" y="85"/>
                        </a:cxn>
                        <a:cxn ang="0">
                          <a:pos x="55" y="75"/>
                        </a:cxn>
                        <a:cxn ang="0">
                          <a:pos x="72" y="78"/>
                        </a:cxn>
                        <a:cxn ang="0">
                          <a:pos x="88" y="87"/>
                        </a:cxn>
                        <a:cxn ang="0">
                          <a:pos x="97" y="76"/>
                        </a:cxn>
                        <a:cxn ang="0">
                          <a:pos x="87" y="66"/>
                        </a:cxn>
                        <a:cxn ang="0">
                          <a:pos x="81" y="58"/>
                        </a:cxn>
                        <a:cxn ang="0">
                          <a:pos x="69" y="48"/>
                        </a:cxn>
                        <a:cxn ang="0">
                          <a:pos x="73" y="27"/>
                        </a:cxn>
                        <a:cxn ang="0">
                          <a:pos x="73" y="12"/>
                        </a:cxn>
                        <a:cxn ang="0">
                          <a:pos x="60" y="0"/>
                        </a:cxn>
                        <a:cxn ang="0">
                          <a:pos x="51" y="9"/>
                        </a:cxn>
                        <a:cxn ang="0">
                          <a:pos x="37" y="13"/>
                        </a:cxn>
                        <a:cxn ang="0">
                          <a:pos x="33" y="30"/>
                        </a:cxn>
                        <a:cxn ang="0">
                          <a:pos x="15" y="42"/>
                        </a:cxn>
                        <a:cxn ang="0">
                          <a:pos x="15" y="57"/>
                        </a:cxn>
                        <a:cxn ang="0">
                          <a:pos x="4" y="67"/>
                        </a:cxn>
                        <a:cxn ang="0">
                          <a:pos x="10" y="75"/>
                        </a:cxn>
                        <a:cxn ang="0">
                          <a:pos x="13" y="85"/>
                        </a:cxn>
                        <a:cxn ang="0">
                          <a:pos x="6" y="93"/>
                        </a:cxn>
                        <a:cxn ang="0">
                          <a:pos x="0" y="105"/>
                        </a:cxn>
                        <a:cxn ang="0">
                          <a:pos x="12" y="108"/>
                        </a:cxn>
                        <a:cxn ang="0">
                          <a:pos x="24" y="115"/>
                        </a:cxn>
                        <a:cxn ang="0">
                          <a:pos x="9" y="132"/>
                        </a:cxn>
                        <a:cxn ang="0">
                          <a:pos x="4" y="145"/>
                        </a:cxn>
                        <a:cxn ang="0">
                          <a:pos x="18" y="162"/>
                        </a:cxn>
                        <a:cxn ang="0">
                          <a:pos x="10" y="174"/>
                        </a:cxn>
                        <a:cxn ang="0">
                          <a:pos x="3" y="195"/>
                        </a:cxn>
                        <a:cxn ang="0">
                          <a:pos x="13" y="202"/>
                        </a:cxn>
                        <a:cxn ang="0">
                          <a:pos x="6" y="219"/>
                        </a:cxn>
                        <a:cxn ang="0">
                          <a:pos x="6" y="231"/>
                        </a:cxn>
                        <a:cxn ang="0">
                          <a:pos x="16" y="238"/>
                        </a:cxn>
                        <a:cxn ang="0">
                          <a:pos x="27" y="234"/>
                        </a:cxn>
                        <a:cxn ang="0">
                          <a:pos x="34" y="225"/>
                        </a:cxn>
                        <a:cxn ang="0">
                          <a:pos x="40" y="210"/>
                        </a:cxn>
                        <a:cxn ang="0">
                          <a:pos x="49" y="216"/>
                        </a:cxn>
                        <a:cxn ang="0">
                          <a:pos x="55" y="208"/>
                        </a:cxn>
                        <a:cxn ang="0">
                          <a:pos x="42" y="198"/>
                        </a:cxn>
                        <a:cxn ang="0">
                          <a:pos x="37" y="187"/>
                        </a:cxn>
                        <a:cxn ang="0">
                          <a:pos x="48" y="180"/>
                        </a:cxn>
                        <a:cxn ang="0">
                          <a:pos x="70" y="189"/>
                        </a:cxn>
                        <a:cxn ang="0">
                          <a:pos x="81" y="178"/>
                        </a:cxn>
                      </a:cxnLst>
                      <a:rect l="0" t="0" r="r" b="b"/>
                      <a:pathLst>
                        <a:path w="97" h="238">
                          <a:moveTo>
                            <a:pt x="81" y="178"/>
                          </a:moveTo>
                          <a:lnTo>
                            <a:pt x="81" y="151"/>
                          </a:lnTo>
                          <a:lnTo>
                            <a:pt x="84" y="138"/>
                          </a:lnTo>
                          <a:lnTo>
                            <a:pt x="85" y="124"/>
                          </a:lnTo>
                          <a:lnTo>
                            <a:pt x="87" y="108"/>
                          </a:lnTo>
                          <a:lnTo>
                            <a:pt x="72" y="99"/>
                          </a:lnTo>
                          <a:lnTo>
                            <a:pt x="66" y="90"/>
                          </a:lnTo>
                          <a:lnTo>
                            <a:pt x="49" y="85"/>
                          </a:lnTo>
                          <a:lnTo>
                            <a:pt x="55" y="75"/>
                          </a:lnTo>
                          <a:lnTo>
                            <a:pt x="72" y="78"/>
                          </a:lnTo>
                          <a:lnTo>
                            <a:pt x="88" y="87"/>
                          </a:lnTo>
                          <a:lnTo>
                            <a:pt x="97" y="76"/>
                          </a:lnTo>
                          <a:lnTo>
                            <a:pt x="87" y="66"/>
                          </a:lnTo>
                          <a:lnTo>
                            <a:pt x="81" y="58"/>
                          </a:lnTo>
                          <a:lnTo>
                            <a:pt x="69" y="48"/>
                          </a:lnTo>
                          <a:lnTo>
                            <a:pt x="73" y="27"/>
                          </a:lnTo>
                          <a:lnTo>
                            <a:pt x="73" y="12"/>
                          </a:lnTo>
                          <a:lnTo>
                            <a:pt x="60" y="0"/>
                          </a:lnTo>
                          <a:lnTo>
                            <a:pt x="51" y="9"/>
                          </a:lnTo>
                          <a:lnTo>
                            <a:pt x="37" y="13"/>
                          </a:lnTo>
                          <a:lnTo>
                            <a:pt x="33" y="30"/>
                          </a:lnTo>
                          <a:lnTo>
                            <a:pt x="15" y="42"/>
                          </a:lnTo>
                          <a:lnTo>
                            <a:pt x="15" y="57"/>
                          </a:lnTo>
                          <a:lnTo>
                            <a:pt x="4" y="67"/>
                          </a:lnTo>
                          <a:lnTo>
                            <a:pt x="10" y="75"/>
                          </a:lnTo>
                          <a:lnTo>
                            <a:pt x="13" y="85"/>
                          </a:lnTo>
                          <a:lnTo>
                            <a:pt x="6" y="93"/>
                          </a:lnTo>
                          <a:lnTo>
                            <a:pt x="0" y="105"/>
                          </a:lnTo>
                          <a:lnTo>
                            <a:pt x="12" y="108"/>
                          </a:lnTo>
                          <a:lnTo>
                            <a:pt x="24" y="115"/>
                          </a:lnTo>
                          <a:lnTo>
                            <a:pt x="9" y="132"/>
                          </a:lnTo>
                          <a:lnTo>
                            <a:pt x="4" y="145"/>
                          </a:lnTo>
                          <a:lnTo>
                            <a:pt x="18" y="162"/>
                          </a:lnTo>
                          <a:lnTo>
                            <a:pt x="10" y="174"/>
                          </a:lnTo>
                          <a:lnTo>
                            <a:pt x="3" y="195"/>
                          </a:lnTo>
                          <a:lnTo>
                            <a:pt x="13" y="202"/>
                          </a:lnTo>
                          <a:lnTo>
                            <a:pt x="6" y="219"/>
                          </a:lnTo>
                          <a:lnTo>
                            <a:pt x="6" y="231"/>
                          </a:lnTo>
                          <a:lnTo>
                            <a:pt x="16" y="238"/>
                          </a:lnTo>
                          <a:lnTo>
                            <a:pt x="27" y="234"/>
                          </a:lnTo>
                          <a:lnTo>
                            <a:pt x="34" y="225"/>
                          </a:lnTo>
                          <a:lnTo>
                            <a:pt x="40" y="210"/>
                          </a:lnTo>
                          <a:lnTo>
                            <a:pt x="49" y="216"/>
                          </a:lnTo>
                          <a:lnTo>
                            <a:pt x="55" y="208"/>
                          </a:lnTo>
                          <a:lnTo>
                            <a:pt x="42" y="198"/>
                          </a:lnTo>
                          <a:lnTo>
                            <a:pt x="37" y="187"/>
                          </a:lnTo>
                          <a:lnTo>
                            <a:pt x="48" y="180"/>
                          </a:lnTo>
                          <a:lnTo>
                            <a:pt x="70" y="189"/>
                          </a:lnTo>
                          <a:lnTo>
                            <a:pt x="81" y="17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2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31" y="8193"/>
                      <a:ext cx="105" cy="230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222"/>
                        </a:cxn>
                        <a:cxn ang="0">
                          <a:pos x="51" y="209"/>
                        </a:cxn>
                        <a:cxn ang="0">
                          <a:pos x="71" y="216"/>
                        </a:cxn>
                        <a:cxn ang="0">
                          <a:pos x="68" y="203"/>
                        </a:cxn>
                        <a:cxn ang="0">
                          <a:pos x="60" y="188"/>
                        </a:cxn>
                        <a:cxn ang="0">
                          <a:pos x="89" y="168"/>
                        </a:cxn>
                        <a:cxn ang="0">
                          <a:pos x="98" y="155"/>
                        </a:cxn>
                        <a:cxn ang="0">
                          <a:pos x="105" y="141"/>
                        </a:cxn>
                        <a:cxn ang="0">
                          <a:pos x="96" y="131"/>
                        </a:cxn>
                        <a:cxn ang="0">
                          <a:pos x="83" y="108"/>
                        </a:cxn>
                        <a:cxn ang="0">
                          <a:pos x="96" y="93"/>
                        </a:cxn>
                        <a:cxn ang="0">
                          <a:pos x="86" y="84"/>
                        </a:cxn>
                        <a:cxn ang="0">
                          <a:pos x="98" y="72"/>
                        </a:cxn>
                        <a:cxn ang="0">
                          <a:pos x="80" y="53"/>
                        </a:cxn>
                        <a:cxn ang="0">
                          <a:pos x="87" y="39"/>
                        </a:cxn>
                        <a:cxn ang="0">
                          <a:pos x="75" y="27"/>
                        </a:cxn>
                        <a:cxn ang="0">
                          <a:pos x="69" y="14"/>
                        </a:cxn>
                        <a:cxn ang="0">
                          <a:pos x="69" y="0"/>
                        </a:cxn>
                        <a:cxn ang="0">
                          <a:pos x="56" y="15"/>
                        </a:cxn>
                        <a:cxn ang="0">
                          <a:pos x="48" y="27"/>
                        </a:cxn>
                        <a:cxn ang="0">
                          <a:pos x="36" y="24"/>
                        </a:cxn>
                        <a:cxn ang="0">
                          <a:pos x="21" y="30"/>
                        </a:cxn>
                        <a:cxn ang="0">
                          <a:pos x="11" y="42"/>
                        </a:cxn>
                        <a:cxn ang="0">
                          <a:pos x="14" y="68"/>
                        </a:cxn>
                        <a:cxn ang="0">
                          <a:pos x="12" y="83"/>
                        </a:cxn>
                        <a:cxn ang="0">
                          <a:pos x="14" y="101"/>
                        </a:cxn>
                        <a:cxn ang="0">
                          <a:pos x="0" y="117"/>
                        </a:cxn>
                        <a:cxn ang="0">
                          <a:pos x="11" y="135"/>
                        </a:cxn>
                        <a:cxn ang="0">
                          <a:pos x="14" y="146"/>
                        </a:cxn>
                        <a:cxn ang="0">
                          <a:pos x="12" y="165"/>
                        </a:cxn>
                        <a:cxn ang="0">
                          <a:pos x="8" y="179"/>
                        </a:cxn>
                        <a:cxn ang="0">
                          <a:pos x="9" y="200"/>
                        </a:cxn>
                        <a:cxn ang="0">
                          <a:pos x="15" y="219"/>
                        </a:cxn>
                        <a:cxn ang="0">
                          <a:pos x="24" y="230"/>
                        </a:cxn>
                        <a:cxn ang="0">
                          <a:pos x="32" y="222"/>
                        </a:cxn>
                      </a:cxnLst>
                      <a:rect l="0" t="0" r="r" b="b"/>
                      <a:pathLst>
                        <a:path w="105" h="230">
                          <a:moveTo>
                            <a:pt x="32" y="222"/>
                          </a:moveTo>
                          <a:lnTo>
                            <a:pt x="51" y="209"/>
                          </a:lnTo>
                          <a:lnTo>
                            <a:pt x="71" y="216"/>
                          </a:lnTo>
                          <a:lnTo>
                            <a:pt x="68" y="203"/>
                          </a:lnTo>
                          <a:lnTo>
                            <a:pt x="60" y="188"/>
                          </a:lnTo>
                          <a:lnTo>
                            <a:pt x="89" y="168"/>
                          </a:lnTo>
                          <a:lnTo>
                            <a:pt x="98" y="155"/>
                          </a:lnTo>
                          <a:lnTo>
                            <a:pt x="105" y="141"/>
                          </a:lnTo>
                          <a:lnTo>
                            <a:pt x="96" y="131"/>
                          </a:lnTo>
                          <a:lnTo>
                            <a:pt x="83" y="108"/>
                          </a:lnTo>
                          <a:lnTo>
                            <a:pt x="96" y="93"/>
                          </a:lnTo>
                          <a:lnTo>
                            <a:pt x="86" y="84"/>
                          </a:lnTo>
                          <a:lnTo>
                            <a:pt x="98" y="72"/>
                          </a:lnTo>
                          <a:lnTo>
                            <a:pt x="80" y="53"/>
                          </a:lnTo>
                          <a:lnTo>
                            <a:pt x="87" y="39"/>
                          </a:lnTo>
                          <a:lnTo>
                            <a:pt x="75" y="27"/>
                          </a:lnTo>
                          <a:lnTo>
                            <a:pt x="69" y="14"/>
                          </a:lnTo>
                          <a:lnTo>
                            <a:pt x="69" y="0"/>
                          </a:lnTo>
                          <a:lnTo>
                            <a:pt x="56" y="15"/>
                          </a:lnTo>
                          <a:lnTo>
                            <a:pt x="48" y="27"/>
                          </a:lnTo>
                          <a:lnTo>
                            <a:pt x="36" y="24"/>
                          </a:lnTo>
                          <a:lnTo>
                            <a:pt x="21" y="30"/>
                          </a:lnTo>
                          <a:lnTo>
                            <a:pt x="11" y="42"/>
                          </a:lnTo>
                          <a:lnTo>
                            <a:pt x="14" y="68"/>
                          </a:lnTo>
                          <a:lnTo>
                            <a:pt x="12" y="83"/>
                          </a:lnTo>
                          <a:lnTo>
                            <a:pt x="14" y="101"/>
                          </a:lnTo>
                          <a:lnTo>
                            <a:pt x="0" y="117"/>
                          </a:lnTo>
                          <a:lnTo>
                            <a:pt x="11" y="135"/>
                          </a:lnTo>
                          <a:lnTo>
                            <a:pt x="14" y="146"/>
                          </a:lnTo>
                          <a:lnTo>
                            <a:pt x="12" y="165"/>
                          </a:lnTo>
                          <a:lnTo>
                            <a:pt x="8" y="179"/>
                          </a:lnTo>
                          <a:lnTo>
                            <a:pt x="9" y="200"/>
                          </a:lnTo>
                          <a:lnTo>
                            <a:pt x="15" y="219"/>
                          </a:lnTo>
                          <a:lnTo>
                            <a:pt x="24" y="230"/>
                          </a:lnTo>
                          <a:lnTo>
                            <a:pt x="32" y="222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3" name="Freeform 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95" y="8442"/>
                      <a:ext cx="90" cy="26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23"/>
                        </a:cxn>
                        <a:cxn ang="0">
                          <a:pos x="36" y="104"/>
                        </a:cxn>
                        <a:cxn ang="0">
                          <a:pos x="29" y="90"/>
                        </a:cxn>
                        <a:cxn ang="0">
                          <a:pos x="29" y="63"/>
                        </a:cxn>
                        <a:cxn ang="0">
                          <a:pos x="32" y="44"/>
                        </a:cxn>
                        <a:cxn ang="0">
                          <a:pos x="36" y="12"/>
                        </a:cxn>
                        <a:cxn ang="0">
                          <a:pos x="45" y="6"/>
                        </a:cxn>
                        <a:cxn ang="0">
                          <a:pos x="54" y="18"/>
                        </a:cxn>
                        <a:cxn ang="0">
                          <a:pos x="63" y="0"/>
                        </a:cxn>
                        <a:cxn ang="0">
                          <a:pos x="71" y="21"/>
                        </a:cxn>
                        <a:cxn ang="0">
                          <a:pos x="63" y="33"/>
                        </a:cxn>
                        <a:cxn ang="0">
                          <a:pos x="60" y="50"/>
                        </a:cxn>
                        <a:cxn ang="0">
                          <a:pos x="68" y="62"/>
                        </a:cxn>
                        <a:cxn ang="0">
                          <a:pos x="81" y="69"/>
                        </a:cxn>
                        <a:cxn ang="0">
                          <a:pos x="80" y="84"/>
                        </a:cxn>
                        <a:cxn ang="0">
                          <a:pos x="69" y="90"/>
                        </a:cxn>
                        <a:cxn ang="0">
                          <a:pos x="68" y="119"/>
                        </a:cxn>
                        <a:cxn ang="0">
                          <a:pos x="81" y="111"/>
                        </a:cxn>
                        <a:cxn ang="0">
                          <a:pos x="90" y="107"/>
                        </a:cxn>
                        <a:cxn ang="0">
                          <a:pos x="87" y="122"/>
                        </a:cxn>
                        <a:cxn ang="0">
                          <a:pos x="80" y="146"/>
                        </a:cxn>
                        <a:cxn ang="0">
                          <a:pos x="71" y="150"/>
                        </a:cxn>
                        <a:cxn ang="0">
                          <a:pos x="71" y="176"/>
                        </a:cxn>
                        <a:cxn ang="0">
                          <a:pos x="68" y="192"/>
                        </a:cxn>
                        <a:cxn ang="0">
                          <a:pos x="62" y="203"/>
                        </a:cxn>
                        <a:cxn ang="0">
                          <a:pos x="80" y="195"/>
                        </a:cxn>
                        <a:cxn ang="0">
                          <a:pos x="83" y="216"/>
                        </a:cxn>
                        <a:cxn ang="0">
                          <a:pos x="84" y="242"/>
                        </a:cxn>
                        <a:cxn ang="0">
                          <a:pos x="78" y="261"/>
                        </a:cxn>
                        <a:cxn ang="0">
                          <a:pos x="62" y="260"/>
                        </a:cxn>
                        <a:cxn ang="0">
                          <a:pos x="59" y="248"/>
                        </a:cxn>
                        <a:cxn ang="0">
                          <a:pos x="56" y="237"/>
                        </a:cxn>
                        <a:cxn ang="0">
                          <a:pos x="42" y="243"/>
                        </a:cxn>
                        <a:cxn ang="0">
                          <a:pos x="32" y="243"/>
                        </a:cxn>
                        <a:cxn ang="0">
                          <a:pos x="35" y="228"/>
                        </a:cxn>
                        <a:cxn ang="0">
                          <a:pos x="48" y="213"/>
                        </a:cxn>
                        <a:cxn ang="0">
                          <a:pos x="38" y="201"/>
                        </a:cxn>
                        <a:cxn ang="0">
                          <a:pos x="33" y="185"/>
                        </a:cxn>
                        <a:cxn ang="0">
                          <a:pos x="17" y="186"/>
                        </a:cxn>
                        <a:cxn ang="0">
                          <a:pos x="17" y="156"/>
                        </a:cxn>
                        <a:cxn ang="0">
                          <a:pos x="0" y="138"/>
                        </a:cxn>
                        <a:cxn ang="0">
                          <a:pos x="9" y="117"/>
                        </a:cxn>
                        <a:cxn ang="0">
                          <a:pos x="12" y="104"/>
                        </a:cxn>
                        <a:cxn ang="0">
                          <a:pos x="23" y="120"/>
                        </a:cxn>
                        <a:cxn ang="0">
                          <a:pos x="33" y="123"/>
                        </a:cxn>
                      </a:cxnLst>
                      <a:rect l="0" t="0" r="r" b="b"/>
                      <a:pathLst>
                        <a:path w="90" h="261">
                          <a:moveTo>
                            <a:pt x="33" y="123"/>
                          </a:moveTo>
                          <a:lnTo>
                            <a:pt x="36" y="104"/>
                          </a:lnTo>
                          <a:lnTo>
                            <a:pt x="29" y="90"/>
                          </a:lnTo>
                          <a:lnTo>
                            <a:pt x="29" y="63"/>
                          </a:lnTo>
                          <a:lnTo>
                            <a:pt x="32" y="44"/>
                          </a:lnTo>
                          <a:lnTo>
                            <a:pt x="36" y="12"/>
                          </a:lnTo>
                          <a:lnTo>
                            <a:pt x="45" y="6"/>
                          </a:lnTo>
                          <a:lnTo>
                            <a:pt x="54" y="18"/>
                          </a:lnTo>
                          <a:lnTo>
                            <a:pt x="63" y="0"/>
                          </a:lnTo>
                          <a:lnTo>
                            <a:pt x="71" y="21"/>
                          </a:lnTo>
                          <a:lnTo>
                            <a:pt x="63" y="33"/>
                          </a:lnTo>
                          <a:lnTo>
                            <a:pt x="60" y="50"/>
                          </a:lnTo>
                          <a:lnTo>
                            <a:pt x="68" y="62"/>
                          </a:lnTo>
                          <a:lnTo>
                            <a:pt x="81" y="69"/>
                          </a:lnTo>
                          <a:lnTo>
                            <a:pt x="80" y="84"/>
                          </a:lnTo>
                          <a:lnTo>
                            <a:pt x="69" y="90"/>
                          </a:lnTo>
                          <a:lnTo>
                            <a:pt x="68" y="119"/>
                          </a:lnTo>
                          <a:lnTo>
                            <a:pt x="81" y="111"/>
                          </a:lnTo>
                          <a:lnTo>
                            <a:pt x="90" y="107"/>
                          </a:lnTo>
                          <a:lnTo>
                            <a:pt x="87" y="122"/>
                          </a:lnTo>
                          <a:lnTo>
                            <a:pt x="80" y="146"/>
                          </a:lnTo>
                          <a:lnTo>
                            <a:pt x="71" y="150"/>
                          </a:lnTo>
                          <a:lnTo>
                            <a:pt x="71" y="176"/>
                          </a:lnTo>
                          <a:lnTo>
                            <a:pt x="68" y="192"/>
                          </a:lnTo>
                          <a:lnTo>
                            <a:pt x="62" y="203"/>
                          </a:lnTo>
                          <a:lnTo>
                            <a:pt x="80" y="195"/>
                          </a:lnTo>
                          <a:lnTo>
                            <a:pt x="83" y="216"/>
                          </a:lnTo>
                          <a:lnTo>
                            <a:pt x="84" y="242"/>
                          </a:lnTo>
                          <a:lnTo>
                            <a:pt x="78" y="261"/>
                          </a:lnTo>
                          <a:lnTo>
                            <a:pt x="62" y="260"/>
                          </a:lnTo>
                          <a:lnTo>
                            <a:pt x="59" y="248"/>
                          </a:lnTo>
                          <a:lnTo>
                            <a:pt x="56" y="237"/>
                          </a:lnTo>
                          <a:lnTo>
                            <a:pt x="42" y="243"/>
                          </a:lnTo>
                          <a:lnTo>
                            <a:pt x="32" y="243"/>
                          </a:lnTo>
                          <a:lnTo>
                            <a:pt x="35" y="228"/>
                          </a:lnTo>
                          <a:lnTo>
                            <a:pt x="48" y="213"/>
                          </a:lnTo>
                          <a:lnTo>
                            <a:pt x="38" y="201"/>
                          </a:lnTo>
                          <a:lnTo>
                            <a:pt x="33" y="185"/>
                          </a:lnTo>
                          <a:lnTo>
                            <a:pt x="17" y="186"/>
                          </a:lnTo>
                          <a:lnTo>
                            <a:pt x="17" y="156"/>
                          </a:lnTo>
                          <a:lnTo>
                            <a:pt x="0" y="138"/>
                          </a:lnTo>
                          <a:lnTo>
                            <a:pt x="9" y="117"/>
                          </a:lnTo>
                          <a:lnTo>
                            <a:pt x="12" y="104"/>
                          </a:lnTo>
                          <a:lnTo>
                            <a:pt x="23" y="120"/>
                          </a:lnTo>
                          <a:lnTo>
                            <a:pt x="33" y="12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4" name="Freeform 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77" y="8912"/>
                      <a:ext cx="81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139"/>
                        </a:cxn>
                        <a:cxn ang="0">
                          <a:pos x="75" y="117"/>
                        </a:cxn>
                        <a:cxn ang="0">
                          <a:pos x="65" y="105"/>
                        </a:cxn>
                        <a:cxn ang="0">
                          <a:pos x="66" y="93"/>
                        </a:cxn>
                        <a:cxn ang="0">
                          <a:pos x="78" y="82"/>
                        </a:cxn>
                        <a:cxn ang="0">
                          <a:pos x="81" y="63"/>
                        </a:cxn>
                        <a:cxn ang="0">
                          <a:pos x="77" y="37"/>
                        </a:cxn>
                        <a:cxn ang="0">
                          <a:pos x="62" y="21"/>
                        </a:cxn>
                        <a:cxn ang="0">
                          <a:pos x="53" y="0"/>
                        </a:cxn>
                        <a:cxn ang="0">
                          <a:pos x="42" y="4"/>
                        </a:cxn>
                        <a:cxn ang="0">
                          <a:pos x="23" y="19"/>
                        </a:cxn>
                        <a:cxn ang="0">
                          <a:pos x="20" y="37"/>
                        </a:cxn>
                        <a:cxn ang="0">
                          <a:pos x="9" y="45"/>
                        </a:cxn>
                        <a:cxn ang="0">
                          <a:pos x="0" y="52"/>
                        </a:cxn>
                        <a:cxn ang="0">
                          <a:pos x="6" y="64"/>
                        </a:cxn>
                        <a:cxn ang="0">
                          <a:pos x="17" y="87"/>
                        </a:cxn>
                        <a:cxn ang="0">
                          <a:pos x="23" y="100"/>
                        </a:cxn>
                        <a:cxn ang="0">
                          <a:pos x="11" y="111"/>
                        </a:cxn>
                        <a:cxn ang="0">
                          <a:pos x="8" y="121"/>
                        </a:cxn>
                        <a:cxn ang="0">
                          <a:pos x="9" y="136"/>
                        </a:cxn>
                        <a:cxn ang="0">
                          <a:pos x="24" y="136"/>
                        </a:cxn>
                        <a:cxn ang="0">
                          <a:pos x="36" y="129"/>
                        </a:cxn>
                        <a:cxn ang="0">
                          <a:pos x="59" y="139"/>
                        </a:cxn>
                      </a:cxnLst>
                      <a:rect l="0" t="0" r="r" b="b"/>
                      <a:pathLst>
                        <a:path w="81" h="139">
                          <a:moveTo>
                            <a:pt x="59" y="139"/>
                          </a:moveTo>
                          <a:lnTo>
                            <a:pt x="75" y="117"/>
                          </a:lnTo>
                          <a:lnTo>
                            <a:pt x="65" y="105"/>
                          </a:lnTo>
                          <a:lnTo>
                            <a:pt x="66" y="93"/>
                          </a:lnTo>
                          <a:lnTo>
                            <a:pt x="78" y="82"/>
                          </a:lnTo>
                          <a:lnTo>
                            <a:pt x="81" y="63"/>
                          </a:lnTo>
                          <a:lnTo>
                            <a:pt x="77" y="37"/>
                          </a:lnTo>
                          <a:lnTo>
                            <a:pt x="62" y="21"/>
                          </a:lnTo>
                          <a:lnTo>
                            <a:pt x="53" y="0"/>
                          </a:lnTo>
                          <a:lnTo>
                            <a:pt x="42" y="4"/>
                          </a:lnTo>
                          <a:lnTo>
                            <a:pt x="23" y="19"/>
                          </a:lnTo>
                          <a:lnTo>
                            <a:pt x="20" y="37"/>
                          </a:lnTo>
                          <a:lnTo>
                            <a:pt x="9" y="45"/>
                          </a:lnTo>
                          <a:lnTo>
                            <a:pt x="0" y="52"/>
                          </a:lnTo>
                          <a:lnTo>
                            <a:pt x="6" y="64"/>
                          </a:lnTo>
                          <a:lnTo>
                            <a:pt x="17" y="87"/>
                          </a:lnTo>
                          <a:lnTo>
                            <a:pt x="23" y="100"/>
                          </a:lnTo>
                          <a:lnTo>
                            <a:pt x="11" y="111"/>
                          </a:lnTo>
                          <a:lnTo>
                            <a:pt x="8" y="121"/>
                          </a:lnTo>
                          <a:lnTo>
                            <a:pt x="9" y="136"/>
                          </a:lnTo>
                          <a:lnTo>
                            <a:pt x="24" y="136"/>
                          </a:lnTo>
                          <a:lnTo>
                            <a:pt x="36" y="129"/>
                          </a:lnTo>
                          <a:lnTo>
                            <a:pt x="59" y="13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5" name="Freeform 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49" y="10150"/>
                      <a:ext cx="112" cy="176"/>
                    </a:xfrm>
                    <a:custGeom>
                      <a:avLst/>
                      <a:gdLst/>
                      <a:ahLst/>
                      <a:cxnLst>
                        <a:cxn ang="0">
                          <a:pos x="82" y="176"/>
                        </a:cxn>
                        <a:cxn ang="0">
                          <a:pos x="91" y="158"/>
                        </a:cxn>
                        <a:cxn ang="0">
                          <a:pos x="108" y="158"/>
                        </a:cxn>
                        <a:cxn ang="0">
                          <a:pos x="103" y="135"/>
                        </a:cxn>
                        <a:cxn ang="0">
                          <a:pos x="93" y="125"/>
                        </a:cxn>
                        <a:cxn ang="0">
                          <a:pos x="99" y="113"/>
                        </a:cxn>
                        <a:cxn ang="0">
                          <a:pos x="103" y="102"/>
                        </a:cxn>
                        <a:cxn ang="0">
                          <a:pos x="99" y="87"/>
                        </a:cxn>
                        <a:cxn ang="0">
                          <a:pos x="112" y="77"/>
                        </a:cxn>
                        <a:cxn ang="0">
                          <a:pos x="100" y="66"/>
                        </a:cxn>
                        <a:cxn ang="0">
                          <a:pos x="87" y="54"/>
                        </a:cxn>
                        <a:cxn ang="0">
                          <a:pos x="72" y="44"/>
                        </a:cxn>
                        <a:cxn ang="0">
                          <a:pos x="76" y="32"/>
                        </a:cxn>
                        <a:cxn ang="0">
                          <a:pos x="79" y="17"/>
                        </a:cxn>
                        <a:cxn ang="0">
                          <a:pos x="55" y="0"/>
                        </a:cxn>
                        <a:cxn ang="0">
                          <a:pos x="48" y="14"/>
                        </a:cxn>
                        <a:cxn ang="0">
                          <a:pos x="28" y="21"/>
                        </a:cxn>
                        <a:cxn ang="0">
                          <a:pos x="10" y="26"/>
                        </a:cxn>
                        <a:cxn ang="0">
                          <a:pos x="1" y="41"/>
                        </a:cxn>
                        <a:cxn ang="0">
                          <a:pos x="0" y="60"/>
                        </a:cxn>
                        <a:cxn ang="0">
                          <a:pos x="3" y="74"/>
                        </a:cxn>
                        <a:cxn ang="0">
                          <a:pos x="0" y="90"/>
                        </a:cxn>
                        <a:cxn ang="0">
                          <a:pos x="9" y="95"/>
                        </a:cxn>
                        <a:cxn ang="0">
                          <a:pos x="25" y="96"/>
                        </a:cxn>
                        <a:cxn ang="0">
                          <a:pos x="36" y="105"/>
                        </a:cxn>
                        <a:cxn ang="0">
                          <a:pos x="34" y="117"/>
                        </a:cxn>
                        <a:cxn ang="0">
                          <a:pos x="54" y="123"/>
                        </a:cxn>
                        <a:cxn ang="0">
                          <a:pos x="60" y="146"/>
                        </a:cxn>
                        <a:cxn ang="0">
                          <a:pos x="69" y="173"/>
                        </a:cxn>
                        <a:cxn ang="0">
                          <a:pos x="82" y="176"/>
                        </a:cxn>
                      </a:cxnLst>
                      <a:rect l="0" t="0" r="r" b="b"/>
                      <a:pathLst>
                        <a:path w="112" h="176">
                          <a:moveTo>
                            <a:pt x="82" y="176"/>
                          </a:moveTo>
                          <a:lnTo>
                            <a:pt x="91" y="158"/>
                          </a:lnTo>
                          <a:lnTo>
                            <a:pt x="108" y="158"/>
                          </a:lnTo>
                          <a:lnTo>
                            <a:pt x="103" y="135"/>
                          </a:lnTo>
                          <a:lnTo>
                            <a:pt x="93" y="125"/>
                          </a:lnTo>
                          <a:lnTo>
                            <a:pt x="99" y="113"/>
                          </a:lnTo>
                          <a:lnTo>
                            <a:pt x="103" y="102"/>
                          </a:lnTo>
                          <a:lnTo>
                            <a:pt x="99" y="87"/>
                          </a:lnTo>
                          <a:lnTo>
                            <a:pt x="112" y="77"/>
                          </a:lnTo>
                          <a:lnTo>
                            <a:pt x="100" y="66"/>
                          </a:lnTo>
                          <a:lnTo>
                            <a:pt x="87" y="54"/>
                          </a:lnTo>
                          <a:lnTo>
                            <a:pt x="72" y="44"/>
                          </a:lnTo>
                          <a:lnTo>
                            <a:pt x="76" y="32"/>
                          </a:lnTo>
                          <a:lnTo>
                            <a:pt x="79" y="17"/>
                          </a:lnTo>
                          <a:lnTo>
                            <a:pt x="55" y="0"/>
                          </a:lnTo>
                          <a:lnTo>
                            <a:pt x="48" y="14"/>
                          </a:lnTo>
                          <a:lnTo>
                            <a:pt x="28" y="21"/>
                          </a:lnTo>
                          <a:lnTo>
                            <a:pt x="10" y="26"/>
                          </a:lnTo>
                          <a:lnTo>
                            <a:pt x="1" y="41"/>
                          </a:lnTo>
                          <a:lnTo>
                            <a:pt x="0" y="60"/>
                          </a:lnTo>
                          <a:lnTo>
                            <a:pt x="3" y="74"/>
                          </a:lnTo>
                          <a:lnTo>
                            <a:pt x="0" y="90"/>
                          </a:lnTo>
                          <a:lnTo>
                            <a:pt x="9" y="95"/>
                          </a:lnTo>
                          <a:lnTo>
                            <a:pt x="25" y="96"/>
                          </a:lnTo>
                          <a:lnTo>
                            <a:pt x="36" y="105"/>
                          </a:lnTo>
                          <a:lnTo>
                            <a:pt x="34" y="117"/>
                          </a:lnTo>
                          <a:lnTo>
                            <a:pt x="54" y="123"/>
                          </a:lnTo>
                          <a:lnTo>
                            <a:pt x="60" y="146"/>
                          </a:lnTo>
                          <a:lnTo>
                            <a:pt x="69" y="173"/>
                          </a:lnTo>
                          <a:lnTo>
                            <a:pt x="82" y="17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6" name="Freeform 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95" y="7929"/>
                      <a:ext cx="3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24"/>
                        </a:cxn>
                        <a:cxn ang="0">
                          <a:pos x="16" y="9"/>
                        </a:cxn>
                        <a:cxn ang="0">
                          <a:pos x="4" y="5"/>
                        </a:cxn>
                        <a:cxn ang="0">
                          <a:pos x="13" y="21"/>
                        </a:cxn>
                        <a:cxn ang="0">
                          <a:pos x="28" y="24"/>
                        </a:cxn>
                      </a:cxnLst>
                      <a:rect l="0" t="0" r="r" b="b"/>
                      <a:pathLst>
                        <a:path w="37" h="26">
                          <a:moveTo>
                            <a:pt x="28" y="24"/>
                          </a:moveTo>
                          <a:cubicBezTo>
                            <a:pt x="37" y="12"/>
                            <a:pt x="26" y="11"/>
                            <a:pt x="16" y="9"/>
                          </a:cubicBezTo>
                          <a:cubicBezTo>
                            <a:pt x="12" y="4"/>
                            <a:pt x="10" y="0"/>
                            <a:pt x="4" y="5"/>
                          </a:cubicBezTo>
                          <a:cubicBezTo>
                            <a:pt x="0" y="13"/>
                            <a:pt x="5" y="19"/>
                            <a:pt x="13" y="21"/>
                          </a:cubicBezTo>
                          <a:cubicBezTo>
                            <a:pt x="20" y="26"/>
                            <a:pt x="15" y="24"/>
                            <a:pt x="28" y="2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7" name="Freeform 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36" y="8015"/>
                      <a:ext cx="16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2"/>
                        </a:cxn>
                        <a:cxn ang="0">
                          <a:pos x="5" y="3"/>
                        </a:cxn>
                        <a:cxn ang="0">
                          <a:pos x="11" y="12"/>
                        </a:cxn>
                      </a:cxnLst>
                      <a:rect l="0" t="0" r="r" b="b"/>
                      <a:pathLst>
                        <a:path w="16" h="15">
                          <a:moveTo>
                            <a:pt x="11" y="12"/>
                          </a:moveTo>
                          <a:cubicBezTo>
                            <a:pt x="16" y="4"/>
                            <a:pt x="15" y="0"/>
                            <a:pt x="5" y="3"/>
                          </a:cubicBezTo>
                          <a:cubicBezTo>
                            <a:pt x="0" y="10"/>
                            <a:pt x="3" y="15"/>
                            <a:pt x="11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8" name="Freeform 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58" y="8417"/>
                      <a:ext cx="59" cy="8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61"/>
                        </a:cxn>
                        <a:cxn ang="0">
                          <a:pos x="29" y="51"/>
                        </a:cxn>
                        <a:cxn ang="0">
                          <a:pos x="39" y="43"/>
                        </a:cxn>
                        <a:cxn ang="0">
                          <a:pos x="59" y="22"/>
                        </a:cxn>
                        <a:cxn ang="0">
                          <a:pos x="48" y="10"/>
                        </a:cxn>
                        <a:cxn ang="0">
                          <a:pos x="42" y="0"/>
                        </a:cxn>
                        <a:cxn ang="0">
                          <a:pos x="24" y="0"/>
                        </a:cxn>
                        <a:cxn ang="0">
                          <a:pos x="14" y="6"/>
                        </a:cxn>
                        <a:cxn ang="0">
                          <a:pos x="0" y="13"/>
                        </a:cxn>
                        <a:cxn ang="0">
                          <a:pos x="6" y="24"/>
                        </a:cxn>
                        <a:cxn ang="0">
                          <a:pos x="18" y="34"/>
                        </a:cxn>
                        <a:cxn ang="0">
                          <a:pos x="17" y="51"/>
                        </a:cxn>
                        <a:cxn ang="0">
                          <a:pos x="9" y="67"/>
                        </a:cxn>
                        <a:cxn ang="0">
                          <a:pos x="9" y="81"/>
                        </a:cxn>
                        <a:cxn ang="0">
                          <a:pos x="20" y="78"/>
                        </a:cxn>
                        <a:cxn ang="0">
                          <a:pos x="33" y="61"/>
                        </a:cxn>
                      </a:cxnLst>
                      <a:rect l="0" t="0" r="r" b="b"/>
                      <a:pathLst>
                        <a:path w="59" h="81">
                          <a:moveTo>
                            <a:pt x="33" y="61"/>
                          </a:moveTo>
                          <a:lnTo>
                            <a:pt x="29" y="51"/>
                          </a:lnTo>
                          <a:lnTo>
                            <a:pt x="39" y="43"/>
                          </a:lnTo>
                          <a:lnTo>
                            <a:pt x="59" y="22"/>
                          </a:lnTo>
                          <a:lnTo>
                            <a:pt x="48" y="10"/>
                          </a:lnTo>
                          <a:lnTo>
                            <a:pt x="42" y="0"/>
                          </a:lnTo>
                          <a:lnTo>
                            <a:pt x="24" y="0"/>
                          </a:lnTo>
                          <a:lnTo>
                            <a:pt x="14" y="6"/>
                          </a:lnTo>
                          <a:lnTo>
                            <a:pt x="0" y="13"/>
                          </a:lnTo>
                          <a:lnTo>
                            <a:pt x="6" y="24"/>
                          </a:lnTo>
                          <a:lnTo>
                            <a:pt x="18" y="34"/>
                          </a:lnTo>
                          <a:lnTo>
                            <a:pt x="17" y="51"/>
                          </a:lnTo>
                          <a:lnTo>
                            <a:pt x="9" y="67"/>
                          </a:lnTo>
                          <a:lnTo>
                            <a:pt x="9" y="81"/>
                          </a:lnTo>
                          <a:lnTo>
                            <a:pt x="20" y="78"/>
                          </a:lnTo>
                          <a:lnTo>
                            <a:pt x="33" y="6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89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7" y="8177"/>
                      <a:ext cx="29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81"/>
                        </a:cxn>
                        <a:cxn ang="0">
                          <a:pos x="2" y="69"/>
                        </a:cxn>
                        <a:cxn ang="0">
                          <a:pos x="2" y="55"/>
                        </a:cxn>
                        <a:cxn ang="0">
                          <a:pos x="0" y="18"/>
                        </a:cxn>
                        <a:cxn ang="0">
                          <a:pos x="6" y="10"/>
                        </a:cxn>
                        <a:cxn ang="0">
                          <a:pos x="17" y="0"/>
                        </a:cxn>
                        <a:cxn ang="0">
                          <a:pos x="23" y="9"/>
                        </a:cxn>
                        <a:cxn ang="0">
                          <a:pos x="23" y="30"/>
                        </a:cxn>
                        <a:cxn ang="0">
                          <a:pos x="26" y="63"/>
                        </a:cxn>
                        <a:cxn ang="0">
                          <a:pos x="29" y="81"/>
                        </a:cxn>
                        <a:cxn ang="0">
                          <a:pos x="24" y="99"/>
                        </a:cxn>
                        <a:cxn ang="0">
                          <a:pos x="18" y="78"/>
                        </a:cxn>
                        <a:cxn ang="0">
                          <a:pos x="3" y="81"/>
                        </a:cxn>
                      </a:cxnLst>
                      <a:rect l="0" t="0" r="r" b="b"/>
                      <a:pathLst>
                        <a:path w="29" h="99">
                          <a:moveTo>
                            <a:pt x="3" y="81"/>
                          </a:moveTo>
                          <a:lnTo>
                            <a:pt x="2" y="69"/>
                          </a:lnTo>
                          <a:lnTo>
                            <a:pt x="2" y="55"/>
                          </a:lnTo>
                          <a:lnTo>
                            <a:pt x="0" y="18"/>
                          </a:lnTo>
                          <a:lnTo>
                            <a:pt x="6" y="10"/>
                          </a:lnTo>
                          <a:lnTo>
                            <a:pt x="17" y="0"/>
                          </a:lnTo>
                          <a:lnTo>
                            <a:pt x="23" y="9"/>
                          </a:lnTo>
                          <a:lnTo>
                            <a:pt x="23" y="30"/>
                          </a:lnTo>
                          <a:lnTo>
                            <a:pt x="26" y="63"/>
                          </a:lnTo>
                          <a:lnTo>
                            <a:pt x="29" y="81"/>
                          </a:lnTo>
                          <a:lnTo>
                            <a:pt x="24" y="99"/>
                          </a:lnTo>
                          <a:lnTo>
                            <a:pt x="18" y="78"/>
                          </a:lnTo>
                          <a:lnTo>
                            <a:pt x="3" y="8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0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32" y="8462"/>
                      <a:ext cx="54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90"/>
                        </a:cxn>
                        <a:cxn ang="0">
                          <a:pos x="54" y="81"/>
                        </a:cxn>
                        <a:cxn ang="0">
                          <a:pos x="39" y="66"/>
                        </a:cxn>
                        <a:cxn ang="0">
                          <a:pos x="25" y="48"/>
                        </a:cxn>
                        <a:cxn ang="0">
                          <a:pos x="42" y="39"/>
                        </a:cxn>
                        <a:cxn ang="0">
                          <a:pos x="37" y="24"/>
                        </a:cxn>
                        <a:cxn ang="0">
                          <a:pos x="28" y="18"/>
                        </a:cxn>
                        <a:cxn ang="0">
                          <a:pos x="27" y="0"/>
                        </a:cxn>
                        <a:cxn ang="0">
                          <a:pos x="15" y="3"/>
                        </a:cxn>
                        <a:cxn ang="0">
                          <a:pos x="9" y="13"/>
                        </a:cxn>
                        <a:cxn ang="0">
                          <a:pos x="0" y="19"/>
                        </a:cxn>
                        <a:cxn ang="0">
                          <a:pos x="9" y="30"/>
                        </a:cxn>
                        <a:cxn ang="0">
                          <a:pos x="15" y="43"/>
                        </a:cxn>
                        <a:cxn ang="0">
                          <a:pos x="6" y="60"/>
                        </a:cxn>
                        <a:cxn ang="0">
                          <a:pos x="27" y="82"/>
                        </a:cxn>
                        <a:cxn ang="0">
                          <a:pos x="43" y="90"/>
                        </a:cxn>
                      </a:cxnLst>
                      <a:rect l="0" t="0" r="r" b="b"/>
                      <a:pathLst>
                        <a:path w="54" h="90">
                          <a:moveTo>
                            <a:pt x="43" y="90"/>
                          </a:moveTo>
                          <a:lnTo>
                            <a:pt x="54" y="81"/>
                          </a:lnTo>
                          <a:lnTo>
                            <a:pt x="39" y="66"/>
                          </a:lnTo>
                          <a:lnTo>
                            <a:pt x="25" y="48"/>
                          </a:lnTo>
                          <a:lnTo>
                            <a:pt x="42" y="39"/>
                          </a:lnTo>
                          <a:lnTo>
                            <a:pt x="37" y="24"/>
                          </a:lnTo>
                          <a:lnTo>
                            <a:pt x="28" y="18"/>
                          </a:lnTo>
                          <a:lnTo>
                            <a:pt x="27" y="0"/>
                          </a:lnTo>
                          <a:lnTo>
                            <a:pt x="15" y="3"/>
                          </a:lnTo>
                          <a:lnTo>
                            <a:pt x="9" y="13"/>
                          </a:lnTo>
                          <a:lnTo>
                            <a:pt x="0" y="19"/>
                          </a:lnTo>
                          <a:lnTo>
                            <a:pt x="9" y="30"/>
                          </a:lnTo>
                          <a:lnTo>
                            <a:pt x="15" y="43"/>
                          </a:lnTo>
                          <a:lnTo>
                            <a:pt x="6" y="60"/>
                          </a:lnTo>
                          <a:lnTo>
                            <a:pt x="27" y="82"/>
                          </a:lnTo>
                          <a:lnTo>
                            <a:pt x="43" y="9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1" name="Freeform 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7" y="8706"/>
                      <a:ext cx="46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54"/>
                        </a:cxn>
                        <a:cxn ang="0">
                          <a:pos x="13" y="50"/>
                        </a:cxn>
                        <a:cxn ang="0">
                          <a:pos x="34" y="53"/>
                        </a:cxn>
                        <a:cxn ang="0">
                          <a:pos x="46" y="44"/>
                        </a:cxn>
                        <a:cxn ang="0">
                          <a:pos x="28" y="32"/>
                        </a:cxn>
                        <a:cxn ang="0">
                          <a:pos x="36" y="18"/>
                        </a:cxn>
                        <a:cxn ang="0">
                          <a:pos x="33" y="6"/>
                        </a:cxn>
                        <a:cxn ang="0">
                          <a:pos x="13" y="0"/>
                        </a:cxn>
                        <a:cxn ang="0">
                          <a:pos x="7" y="8"/>
                        </a:cxn>
                        <a:cxn ang="0">
                          <a:pos x="7" y="24"/>
                        </a:cxn>
                        <a:cxn ang="0">
                          <a:pos x="12" y="38"/>
                        </a:cxn>
                        <a:cxn ang="0">
                          <a:pos x="0" y="44"/>
                        </a:cxn>
                        <a:cxn ang="0">
                          <a:pos x="4" y="54"/>
                        </a:cxn>
                      </a:cxnLst>
                      <a:rect l="0" t="0" r="r" b="b"/>
                      <a:pathLst>
                        <a:path w="46" h="54">
                          <a:moveTo>
                            <a:pt x="4" y="54"/>
                          </a:moveTo>
                          <a:lnTo>
                            <a:pt x="13" y="50"/>
                          </a:lnTo>
                          <a:lnTo>
                            <a:pt x="34" y="53"/>
                          </a:lnTo>
                          <a:lnTo>
                            <a:pt x="46" y="44"/>
                          </a:lnTo>
                          <a:lnTo>
                            <a:pt x="28" y="32"/>
                          </a:lnTo>
                          <a:lnTo>
                            <a:pt x="36" y="18"/>
                          </a:lnTo>
                          <a:lnTo>
                            <a:pt x="33" y="6"/>
                          </a:lnTo>
                          <a:lnTo>
                            <a:pt x="13" y="0"/>
                          </a:lnTo>
                          <a:lnTo>
                            <a:pt x="7" y="8"/>
                          </a:lnTo>
                          <a:lnTo>
                            <a:pt x="7" y="24"/>
                          </a:lnTo>
                          <a:lnTo>
                            <a:pt x="12" y="38"/>
                          </a:lnTo>
                          <a:lnTo>
                            <a:pt x="0" y="44"/>
                          </a:lnTo>
                          <a:lnTo>
                            <a:pt x="4" y="5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2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22" y="10075"/>
                      <a:ext cx="49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78"/>
                        </a:cxn>
                        <a:cxn ang="0">
                          <a:pos x="7" y="71"/>
                        </a:cxn>
                        <a:cxn ang="0">
                          <a:pos x="7" y="50"/>
                        </a:cxn>
                        <a:cxn ang="0">
                          <a:pos x="0" y="36"/>
                        </a:cxn>
                        <a:cxn ang="0">
                          <a:pos x="6" y="24"/>
                        </a:cxn>
                        <a:cxn ang="0">
                          <a:pos x="19" y="27"/>
                        </a:cxn>
                        <a:cxn ang="0">
                          <a:pos x="25" y="11"/>
                        </a:cxn>
                        <a:cxn ang="0">
                          <a:pos x="28" y="0"/>
                        </a:cxn>
                        <a:cxn ang="0">
                          <a:pos x="39" y="11"/>
                        </a:cxn>
                        <a:cxn ang="0">
                          <a:pos x="49" y="26"/>
                        </a:cxn>
                        <a:cxn ang="0">
                          <a:pos x="49" y="38"/>
                        </a:cxn>
                        <a:cxn ang="0">
                          <a:pos x="34" y="48"/>
                        </a:cxn>
                        <a:cxn ang="0">
                          <a:pos x="27" y="59"/>
                        </a:cxn>
                        <a:cxn ang="0">
                          <a:pos x="18" y="78"/>
                        </a:cxn>
                      </a:cxnLst>
                      <a:rect l="0" t="0" r="r" b="b"/>
                      <a:pathLst>
                        <a:path w="49" h="78">
                          <a:moveTo>
                            <a:pt x="18" y="78"/>
                          </a:moveTo>
                          <a:lnTo>
                            <a:pt x="7" y="71"/>
                          </a:lnTo>
                          <a:lnTo>
                            <a:pt x="7" y="50"/>
                          </a:lnTo>
                          <a:lnTo>
                            <a:pt x="0" y="36"/>
                          </a:lnTo>
                          <a:lnTo>
                            <a:pt x="6" y="24"/>
                          </a:lnTo>
                          <a:lnTo>
                            <a:pt x="19" y="27"/>
                          </a:lnTo>
                          <a:lnTo>
                            <a:pt x="25" y="11"/>
                          </a:lnTo>
                          <a:lnTo>
                            <a:pt x="28" y="0"/>
                          </a:lnTo>
                          <a:lnTo>
                            <a:pt x="39" y="11"/>
                          </a:lnTo>
                          <a:lnTo>
                            <a:pt x="49" y="26"/>
                          </a:lnTo>
                          <a:lnTo>
                            <a:pt x="49" y="38"/>
                          </a:lnTo>
                          <a:lnTo>
                            <a:pt x="34" y="48"/>
                          </a:lnTo>
                          <a:lnTo>
                            <a:pt x="27" y="59"/>
                          </a:lnTo>
                          <a:lnTo>
                            <a:pt x="18" y="7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3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91" y="9888"/>
                      <a:ext cx="59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48"/>
                        </a:cxn>
                        <a:cxn ang="0">
                          <a:pos x="26" y="54"/>
                        </a:cxn>
                        <a:cxn ang="0">
                          <a:pos x="15" y="60"/>
                        </a:cxn>
                        <a:cxn ang="0">
                          <a:pos x="15" y="42"/>
                        </a:cxn>
                        <a:cxn ang="0">
                          <a:pos x="0" y="30"/>
                        </a:cxn>
                        <a:cxn ang="0">
                          <a:pos x="6" y="16"/>
                        </a:cxn>
                        <a:cxn ang="0">
                          <a:pos x="18" y="9"/>
                        </a:cxn>
                        <a:cxn ang="0">
                          <a:pos x="29" y="0"/>
                        </a:cxn>
                        <a:cxn ang="0">
                          <a:pos x="30" y="15"/>
                        </a:cxn>
                        <a:cxn ang="0">
                          <a:pos x="33" y="27"/>
                        </a:cxn>
                        <a:cxn ang="0">
                          <a:pos x="48" y="31"/>
                        </a:cxn>
                        <a:cxn ang="0">
                          <a:pos x="59" y="40"/>
                        </a:cxn>
                        <a:cxn ang="0">
                          <a:pos x="59" y="55"/>
                        </a:cxn>
                        <a:cxn ang="0">
                          <a:pos x="41" y="48"/>
                        </a:cxn>
                      </a:cxnLst>
                      <a:rect l="0" t="0" r="r" b="b"/>
                      <a:pathLst>
                        <a:path w="59" h="60">
                          <a:moveTo>
                            <a:pt x="41" y="48"/>
                          </a:moveTo>
                          <a:lnTo>
                            <a:pt x="26" y="54"/>
                          </a:lnTo>
                          <a:lnTo>
                            <a:pt x="15" y="60"/>
                          </a:lnTo>
                          <a:lnTo>
                            <a:pt x="15" y="42"/>
                          </a:lnTo>
                          <a:lnTo>
                            <a:pt x="0" y="30"/>
                          </a:lnTo>
                          <a:lnTo>
                            <a:pt x="6" y="16"/>
                          </a:lnTo>
                          <a:lnTo>
                            <a:pt x="18" y="9"/>
                          </a:lnTo>
                          <a:lnTo>
                            <a:pt x="29" y="0"/>
                          </a:lnTo>
                          <a:lnTo>
                            <a:pt x="30" y="15"/>
                          </a:lnTo>
                          <a:lnTo>
                            <a:pt x="33" y="27"/>
                          </a:lnTo>
                          <a:lnTo>
                            <a:pt x="48" y="31"/>
                          </a:lnTo>
                          <a:lnTo>
                            <a:pt x="59" y="40"/>
                          </a:lnTo>
                          <a:lnTo>
                            <a:pt x="59" y="55"/>
                          </a:lnTo>
                          <a:lnTo>
                            <a:pt x="41" y="4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4" name="Freeform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33" y="9805"/>
                      <a:ext cx="54" cy="1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15" y="60"/>
                        </a:cxn>
                        <a:cxn ang="0">
                          <a:pos x="21" y="74"/>
                        </a:cxn>
                        <a:cxn ang="0">
                          <a:pos x="18" y="95"/>
                        </a:cxn>
                        <a:cxn ang="0">
                          <a:pos x="36" y="108"/>
                        </a:cxn>
                        <a:cxn ang="0">
                          <a:pos x="51" y="120"/>
                        </a:cxn>
                        <a:cxn ang="0">
                          <a:pos x="54" y="96"/>
                        </a:cxn>
                        <a:cxn ang="0">
                          <a:pos x="51" y="83"/>
                        </a:cxn>
                        <a:cxn ang="0">
                          <a:pos x="38" y="95"/>
                        </a:cxn>
                        <a:cxn ang="0">
                          <a:pos x="30" y="83"/>
                        </a:cxn>
                        <a:cxn ang="0">
                          <a:pos x="41" y="74"/>
                        </a:cxn>
                        <a:cxn ang="0">
                          <a:pos x="36" y="56"/>
                        </a:cxn>
                        <a:cxn ang="0">
                          <a:pos x="23" y="44"/>
                        </a:cxn>
                        <a:cxn ang="0">
                          <a:pos x="23" y="33"/>
                        </a:cxn>
                        <a:cxn ang="0">
                          <a:pos x="35" y="27"/>
                        </a:cxn>
                        <a:cxn ang="0">
                          <a:pos x="36" y="14"/>
                        </a:cxn>
                        <a:cxn ang="0">
                          <a:pos x="29" y="0"/>
                        </a:cxn>
                        <a:cxn ang="0">
                          <a:pos x="20" y="5"/>
                        </a:cxn>
                        <a:cxn ang="0">
                          <a:pos x="20" y="20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54" h="120">
                          <a:moveTo>
                            <a:pt x="0" y="29"/>
                          </a:moveTo>
                          <a:lnTo>
                            <a:pt x="15" y="60"/>
                          </a:lnTo>
                          <a:lnTo>
                            <a:pt x="21" y="74"/>
                          </a:lnTo>
                          <a:lnTo>
                            <a:pt x="18" y="95"/>
                          </a:lnTo>
                          <a:lnTo>
                            <a:pt x="36" y="108"/>
                          </a:lnTo>
                          <a:lnTo>
                            <a:pt x="51" y="120"/>
                          </a:lnTo>
                          <a:lnTo>
                            <a:pt x="54" y="96"/>
                          </a:lnTo>
                          <a:lnTo>
                            <a:pt x="51" y="83"/>
                          </a:lnTo>
                          <a:lnTo>
                            <a:pt x="38" y="95"/>
                          </a:lnTo>
                          <a:lnTo>
                            <a:pt x="30" y="83"/>
                          </a:lnTo>
                          <a:lnTo>
                            <a:pt x="41" y="74"/>
                          </a:lnTo>
                          <a:lnTo>
                            <a:pt x="36" y="56"/>
                          </a:lnTo>
                          <a:lnTo>
                            <a:pt x="23" y="44"/>
                          </a:lnTo>
                          <a:lnTo>
                            <a:pt x="23" y="33"/>
                          </a:lnTo>
                          <a:lnTo>
                            <a:pt x="35" y="27"/>
                          </a:lnTo>
                          <a:lnTo>
                            <a:pt x="36" y="14"/>
                          </a:lnTo>
                          <a:lnTo>
                            <a:pt x="29" y="0"/>
                          </a:lnTo>
                          <a:lnTo>
                            <a:pt x="20" y="5"/>
                          </a:lnTo>
                          <a:lnTo>
                            <a:pt x="20" y="20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5" name="Freeform 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47" y="9486"/>
                      <a:ext cx="46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39"/>
                        </a:cxn>
                        <a:cxn ang="0">
                          <a:pos x="46" y="25"/>
                        </a:cxn>
                        <a:cxn ang="0">
                          <a:pos x="37" y="10"/>
                        </a:cxn>
                        <a:cxn ang="0">
                          <a:pos x="25" y="0"/>
                        </a:cxn>
                        <a:cxn ang="0">
                          <a:pos x="6" y="13"/>
                        </a:cxn>
                        <a:cxn ang="0">
                          <a:pos x="21" y="43"/>
                        </a:cxn>
                        <a:cxn ang="0">
                          <a:pos x="40" y="39"/>
                        </a:cxn>
                      </a:cxnLst>
                      <a:rect l="0" t="0" r="r" b="b"/>
                      <a:pathLst>
                        <a:path w="46" h="48">
                          <a:moveTo>
                            <a:pt x="40" y="39"/>
                          </a:moveTo>
                          <a:cubicBezTo>
                            <a:pt x="43" y="34"/>
                            <a:pt x="45" y="31"/>
                            <a:pt x="46" y="25"/>
                          </a:cubicBezTo>
                          <a:cubicBezTo>
                            <a:pt x="45" y="16"/>
                            <a:pt x="45" y="13"/>
                            <a:pt x="37" y="10"/>
                          </a:cubicBezTo>
                          <a:cubicBezTo>
                            <a:pt x="33" y="4"/>
                            <a:pt x="33" y="1"/>
                            <a:pt x="25" y="0"/>
                          </a:cubicBezTo>
                          <a:cubicBezTo>
                            <a:pt x="12" y="10"/>
                            <a:pt x="28" y="11"/>
                            <a:pt x="6" y="13"/>
                          </a:cubicBezTo>
                          <a:cubicBezTo>
                            <a:pt x="0" y="28"/>
                            <a:pt x="6" y="41"/>
                            <a:pt x="21" y="43"/>
                          </a:cubicBezTo>
                          <a:cubicBezTo>
                            <a:pt x="43" y="42"/>
                            <a:pt x="46" y="48"/>
                            <a:pt x="40" y="3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6" name="Freeform 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70" y="9684"/>
                      <a:ext cx="2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52"/>
                        </a:cxn>
                        <a:cxn ang="0">
                          <a:pos x="13" y="0"/>
                        </a:cxn>
                        <a:cxn ang="0">
                          <a:pos x="17" y="22"/>
                        </a:cxn>
                        <a:cxn ang="0">
                          <a:pos x="22" y="57"/>
                        </a:cxn>
                        <a:cxn ang="0">
                          <a:pos x="29" y="52"/>
                        </a:cxn>
                      </a:cxnLst>
                      <a:rect l="0" t="0" r="r" b="b"/>
                      <a:pathLst>
                        <a:path w="29" h="57">
                          <a:moveTo>
                            <a:pt x="29" y="52"/>
                          </a:moveTo>
                          <a:cubicBezTo>
                            <a:pt x="28" y="34"/>
                            <a:pt x="29" y="12"/>
                            <a:pt x="13" y="0"/>
                          </a:cubicBezTo>
                          <a:cubicBezTo>
                            <a:pt x="0" y="3"/>
                            <a:pt x="11" y="17"/>
                            <a:pt x="17" y="22"/>
                          </a:cubicBezTo>
                          <a:cubicBezTo>
                            <a:pt x="22" y="33"/>
                            <a:pt x="17" y="46"/>
                            <a:pt x="22" y="57"/>
                          </a:cubicBezTo>
                          <a:cubicBezTo>
                            <a:pt x="29" y="55"/>
                            <a:pt x="27" y="57"/>
                            <a:pt x="29" y="5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7" name="Freeform 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47" y="9817"/>
                      <a:ext cx="29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8"/>
                        </a:cxn>
                        <a:cxn ang="0">
                          <a:pos x="5" y="14"/>
                        </a:cxn>
                        <a:cxn ang="0">
                          <a:pos x="8" y="0"/>
                        </a:cxn>
                        <a:cxn ang="0">
                          <a:pos x="4" y="8"/>
                        </a:cxn>
                      </a:cxnLst>
                      <a:rect l="0" t="0" r="r" b="b"/>
                      <a:pathLst>
                        <a:path w="29" h="20">
                          <a:moveTo>
                            <a:pt x="4" y="8"/>
                          </a:moveTo>
                          <a:cubicBezTo>
                            <a:pt x="4" y="10"/>
                            <a:pt x="3" y="13"/>
                            <a:pt x="5" y="14"/>
                          </a:cubicBezTo>
                          <a:cubicBezTo>
                            <a:pt x="29" y="20"/>
                            <a:pt x="17" y="4"/>
                            <a:pt x="8" y="0"/>
                          </a:cubicBezTo>
                          <a:cubicBezTo>
                            <a:pt x="0" y="4"/>
                            <a:pt x="7" y="16"/>
                            <a:pt x="4" y="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8" name="Freeform 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07" y="9611"/>
                      <a:ext cx="20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7"/>
                        </a:cxn>
                        <a:cxn ang="0">
                          <a:pos x="16" y="14"/>
                        </a:cxn>
                        <a:cxn ang="0">
                          <a:pos x="1" y="7"/>
                        </a:cxn>
                        <a:cxn ang="0">
                          <a:pos x="12" y="17"/>
                        </a:cxn>
                      </a:cxnLst>
                      <a:rect l="0" t="0" r="r" b="b"/>
                      <a:pathLst>
                        <a:path w="20" h="27">
                          <a:moveTo>
                            <a:pt x="12" y="17"/>
                          </a:moveTo>
                          <a:cubicBezTo>
                            <a:pt x="13" y="16"/>
                            <a:pt x="16" y="16"/>
                            <a:pt x="16" y="14"/>
                          </a:cubicBezTo>
                          <a:cubicBezTo>
                            <a:pt x="20" y="0"/>
                            <a:pt x="10" y="6"/>
                            <a:pt x="1" y="7"/>
                          </a:cubicBezTo>
                          <a:cubicBezTo>
                            <a:pt x="0" y="15"/>
                            <a:pt x="14" y="27"/>
                            <a:pt x="12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99" name="Freeform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74" y="9751"/>
                      <a:ext cx="22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15"/>
                        </a:cxn>
                        <a:cxn ang="0">
                          <a:pos x="9" y="0"/>
                        </a:cxn>
                        <a:cxn ang="0">
                          <a:pos x="11" y="20"/>
                        </a:cxn>
                        <a:cxn ang="0">
                          <a:pos x="15" y="15"/>
                        </a:cxn>
                      </a:cxnLst>
                      <a:rect l="0" t="0" r="r" b="b"/>
                      <a:pathLst>
                        <a:path w="22" h="20">
                          <a:moveTo>
                            <a:pt x="15" y="15"/>
                          </a:moveTo>
                          <a:cubicBezTo>
                            <a:pt x="22" y="5"/>
                            <a:pt x="19" y="5"/>
                            <a:pt x="9" y="0"/>
                          </a:cubicBezTo>
                          <a:cubicBezTo>
                            <a:pt x="0" y="5"/>
                            <a:pt x="2" y="16"/>
                            <a:pt x="11" y="20"/>
                          </a:cubicBezTo>
                          <a:cubicBezTo>
                            <a:pt x="18" y="18"/>
                            <a:pt x="18" y="20"/>
                            <a:pt x="15" y="1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0" name="Freeform 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96" y="9787"/>
                      <a:ext cx="52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52" y="53"/>
                        </a:cxn>
                        <a:cxn ang="0">
                          <a:pos x="29" y="35"/>
                        </a:cxn>
                        <a:cxn ang="0">
                          <a:pos x="23" y="21"/>
                        </a:cxn>
                        <a:cxn ang="0">
                          <a:pos x="7" y="3"/>
                        </a:cxn>
                        <a:cxn ang="0">
                          <a:pos x="16" y="39"/>
                        </a:cxn>
                        <a:cxn ang="0">
                          <a:pos x="52" y="53"/>
                        </a:cxn>
                      </a:cxnLst>
                      <a:rect l="0" t="0" r="r" b="b"/>
                      <a:pathLst>
                        <a:path w="52" h="53">
                          <a:moveTo>
                            <a:pt x="52" y="53"/>
                          </a:moveTo>
                          <a:cubicBezTo>
                            <a:pt x="48" y="44"/>
                            <a:pt x="39" y="37"/>
                            <a:pt x="29" y="35"/>
                          </a:cubicBezTo>
                          <a:cubicBezTo>
                            <a:pt x="28" y="29"/>
                            <a:pt x="26" y="26"/>
                            <a:pt x="23" y="21"/>
                          </a:cubicBezTo>
                          <a:cubicBezTo>
                            <a:pt x="22" y="0"/>
                            <a:pt x="25" y="1"/>
                            <a:pt x="7" y="3"/>
                          </a:cubicBezTo>
                          <a:cubicBezTo>
                            <a:pt x="2" y="15"/>
                            <a:pt x="0" y="36"/>
                            <a:pt x="16" y="39"/>
                          </a:cubicBezTo>
                          <a:cubicBezTo>
                            <a:pt x="33" y="52"/>
                            <a:pt x="24" y="53"/>
                            <a:pt x="52" y="5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1" name="Freeform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83" y="9853"/>
                      <a:ext cx="16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29"/>
                        </a:cxn>
                        <a:cxn ang="0">
                          <a:pos x="1" y="0"/>
                        </a:cxn>
                        <a:cxn ang="0">
                          <a:pos x="12" y="29"/>
                        </a:cxn>
                      </a:cxnLst>
                      <a:rect l="0" t="0" r="r" b="b"/>
                      <a:pathLst>
                        <a:path w="16" h="34">
                          <a:moveTo>
                            <a:pt x="12" y="29"/>
                          </a:moveTo>
                          <a:cubicBezTo>
                            <a:pt x="10" y="8"/>
                            <a:pt x="16" y="6"/>
                            <a:pt x="1" y="0"/>
                          </a:cubicBezTo>
                          <a:cubicBezTo>
                            <a:pt x="0" y="5"/>
                            <a:pt x="2" y="34"/>
                            <a:pt x="12" y="2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2" name="Freeform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2" y="10065"/>
                      <a:ext cx="22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0"/>
                        </a:cxn>
                        <a:cxn ang="0">
                          <a:pos x="11" y="0"/>
                        </a:cxn>
                        <a:cxn ang="0">
                          <a:pos x="14" y="10"/>
                        </a:cxn>
                      </a:cxnLst>
                      <a:rect l="0" t="0" r="r" b="b"/>
                      <a:pathLst>
                        <a:path w="22" h="10">
                          <a:moveTo>
                            <a:pt x="14" y="10"/>
                          </a:moveTo>
                          <a:cubicBezTo>
                            <a:pt x="22" y="5"/>
                            <a:pt x="19" y="1"/>
                            <a:pt x="11" y="0"/>
                          </a:cubicBezTo>
                          <a:cubicBezTo>
                            <a:pt x="0" y="2"/>
                            <a:pt x="5" y="10"/>
                            <a:pt x="14" y="1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3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82" y="10050"/>
                      <a:ext cx="1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2"/>
                        </a:cxn>
                        <a:cxn ang="0">
                          <a:pos x="11" y="0"/>
                        </a:cxn>
                        <a:cxn ang="0">
                          <a:pos x="11" y="12"/>
                        </a:cxn>
                      </a:cxnLst>
                      <a:rect l="0" t="0" r="r" b="b"/>
                      <a:pathLst>
                        <a:path w="18" h="12">
                          <a:moveTo>
                            <a:pt x="11" y="12"/>
                          </a:moveTo>
                          <a:cubicBezTo>
                            <a:pt x="15" y="5"/>
                            <a:pt x="18" y="4"/>
                            <a:pt x="11" y="0"/>
                          </a:cubicBezTo>
                          <a:cubicBezTo>
                            <a:pt x="0" y="2"/>
                            <a:pt x="2" y="9"/>
                            <a:pt x="11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4" name="Freeform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54" y="10156"/>
                      <a:ext cx="22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1"/>
                        </a:cxn>
                        <a:cxn ang="0">
                          <a:pos x="10" y="0"/>
                        </a:cxn>
                        <a:cxn ang="0">
                          <a:pos x="2" y="6"/>
                        </a:cxn>
                        <a:cxn ang="0">
                          <a:pos x="11" y="11"/>
                        </a:cxn>
                      </a:cxnLst>
                      <a:rect l="0" t="0" r="r" b="b"/>
                      <a:pathLst>
                        <a:path w="22" h="11">
                          <a:moveTo>
                            <a:pt x="11" y="11"/>
                          </a:moveTo>
                          <a:cubicBezTo>
                            <a:pt x="22" y="7"/>
                            <a:pt x="18" y="4"/>
                            <a:pt x="10" y="0"/>
                          </a:cubicBezTo>
                          <a:cubicBezTo>
                            <a:pt x="9" y="0"/>
                            <a:pt x="0" y="2"/>
                            <a:pt x="2" y="6"/>
                          </a:cubicBezTo>
                          <a:cubicBezTo>
                            <a:pt x="3" y="9"/>
                            <a:pt x="11" y="11"/>
                            <a:pt x="11" y="1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5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7" y="8758"/>
                      <a:ext cx="19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35"/>
                        </a:cxn>
                        <a:cxn ang="0">
                          <a:pos x="5" y="7"/>
                        </a:cxn>
                        <a:cxn ang="0">
                          <a:pos x="5" y="35"/>
                        </a:cxn>
                        <a:cxn ang="0">
                          <a:pos x="9" y="35"/>
                        </a:cxn>
                      </a:cxnLst>
                      <a:rect l="0" t="0" r="r" b="b"/>
                      <a:pathLst>
                        <a:path w="19" h="36">
                          <a:moveTo>
                            <a:pt x="9" y="35"/>
                          </a:moveTo>
                          <a:cubicBezTo>
                            <a:pt x="10" y="28"/>
                            <a:pt x="19" y="0"/>
                            <a:pt x="5" y="7"/>
                          </a:cubicBezTo>
                          <a:cubicBezTo>
                            <a:pt x="0" y="17"/>
                            <a:pt x="0" y="15"/>
                            <a:pt x="5" y="35"/>
                          </a:cubicBezTo>
                          <a:cubicBezTo>
                            <a:pt x="5" y="36"/>
                            <a:pt x="9" y="36"/>
                            <a:pt x="9" y="3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6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88" y="8673"/>
                      <a:ext cx="37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29"/>
                        </a:cxn>
                        <a:cxn ang="0">
                          <a:pos x="23" y="0"/>
                        </a:cxn>
                        <a:cxn ang="0">
                          <a:pos x="2" y="17"/>
                        </a:cxn>
                        <a:cxn ang="0">
                          <a:pos x="10" y="30"/>
                        </a:cxn>
                        <a:cxn ang="0">
                          <a:pos x="29" y="29"/>
                        </a:cxn>
                      </a:cxnLst>
                      <a:rect l="0" t="0" r="r" b="b"/>
                      <a:pathLst>
                        <a:path w="37" h="30">
                          <a:moveTo>
                            <a:pt x="29" y="29"/>
                          </a:moveTo>
                          <a:cubicBezTo>
                            <a:pt x="36" y="18"/>
                            <a:pt x="37" y="6"/>
                            <a:pt x="23" y="0"/>
                          </a:cubicBezTo>
                          <a:cubicBezTo>
                            <a:pt x="13" y="3"/>
                            <a:pt x="6" y="7"/>
                            <a:pt x="2" y="17"/>
                          </a:cubicBezTo>
                          <a:cubicBezTo>
                            <a:pt x="4" y="28"/>
                            <a:pt x="0" y="30"/>
                            <a:pt x="10" y="30"/>
                          </a:cubicBezTo>
                          <a:cubicBezTo>
                            <a:pt x="16" y="30"/>
                            <a:pt x="35" y="29"/>
                            <a:pt x="29" y="2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7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9" y="8416"/>
                      <a:ext cx="23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32"/>
                        </a:cxn>
                        <a:cxn ang="0">
                          <a:pos x="23" y="14"/>
                        </a:cxn>
                        <a:cxn ang="0">
                          <a:pos x="2" y="7"/>
                        </a:cxn>
                        <a:cxn ang="0">
                          <a:pos x="9" y="32"/>
                        </a:cxn>
                      </a:cxnLst>
                      <a:rect l="0" t="0" r="r" b="b"/>
                      <a:pathLst>
                        <a:path w="23" h="32">
                          <a:moveTo>
                            <a:pt x="9" y="32"/>
                          </a:moveTo>
                          <a:cubicBezTo>
                            <a:pt x="23" y="29"/>
                            <a:pt x="18" y="26"/>
                            <a:pt x="23" y="14"/>
                          </a:cubicBezTo>
                          <a:cubicBezTo>
                            <a:pt x="20" y="0"/>
                            <a:pt x="15" y="1"/>
                            <a:pt x="2" y="7"/>
                          </a:cubicBezTo>
                          <a:cubicBezTo>
                            <a:pt x="3" y="14"/>
                            <a:pt x="0" y="32"/>
                            <a:pt x="9" y="3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8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4" y="8451"/>
                      <a:ext cx="29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44"/>
                        </a:cxn>
                        <a:cxn ang="0">
                          <a:pos x="8" y="0"/>
                        </a:cxn>
                        <a:cxn ang="0">
                          <a:pos x="13" y="39"/>
                        </a:cxn>
                        <a:cxn ang="0">
                          <a:pos x="17" y="48"/>
                        </a:cxn>
                        <a:cxn ang="0">
                          <a:pos x="22" y="44"/>
                        </a:cxn>
                      </a:cxnLst>
                      <a:rect l="0" t="0" r="r" b="b"/>
                      <a:pathLst>
                        <a:path w="29" h="48">
                          <a:moveTo>
                            <a:pt x="22" y="44"/>
                          </a:moveTo>
                          <a:cubicBezTo>
                            <a:pt x="24" y="23"/>
                            <a:pt x="29" y="13"/>
                            <a:pt x="8" y="0"/>
                          </a:cubicBezTo>
                          <a:cubicBezTo>
                            <a:pt x="0" y="14"/>
                            <a:pt x="3" y="26"/>
                            <a:pt x="13" y="39"/>
                          </a:cubicBezTo>
                          <a:cubicBezTo>
                            <a:pt x="13" y="40"/>
                            <a:pt x="14" y="48"/>
                            <a:pt x="17" y="48"/>
                          </a:cubicBezTo>
                          <a:cubicBezTo>
                            <a:pt x="19" y="48"/>
                            <a:pt x="20" y="44"/>
                            <a:pt x="22" y="4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09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03" y="8165"/>
                      <a:ext cx="21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28"/>
                        </a:cxn>
                        <a:cxn ang="0">
                          <a:pos x="11" y="0"/>
                        </a:cxn>
                        <a:cxn ang="0">
                          <a:pos x="18" y="28"/>
                        </a:cxn>
                      </a:cxnLst>
                      <a:rect l="0" t="0" r="r" b="b"/>
                      <a:pathLst>
                        <a:path w="21" h="28">
                          <a:moveTo>
                            <a:pt x="18" y="28"/>
                          </a:moveTo>
                          <a:cubicBezTo>
                            <a:pt x="20" y="16"/>
                            <a:pt x="21" y="8"/>
                            <a:pt x="11" y="0"/>
                          </a:cubicBezTo>
                          <a:cubicBezTo>
                            <a:pt x="0" y="6"/>
                            <a:pt x="5" y="28"/>
                            <a:pt x="18" y="2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0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6" y="8141"/>
                      <a:ext cx="2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12"/>
                        </a:cxn>
                        <a:cxn ang="0">
                          <a:pos x="21" y="0"/>
                        </a:cxn>
                        <a:cxn ang="0">
                          <a:pos x="18" y="12"/>
                        </a:cxn>
                      </a:cxnLst>
                      <a:rect l="0" t="0" r="r" b="b"/>
                      <a:pathLst>
                        <a:path w="28" h="12">
                          <a:moveTo>
                            <a:pt x="18" y="12"/>
                          </a:moveTo>
                          <a:cubicBezTo>
                            <a:pt x="26" y="2"/>
                            <a:pt x="28" y="5"/>
                            <a:pt x="21" y="0"/>
                          </a:cubicBezTo>
                          <a:cubicBezTo>
                            <a:pt x="10" y="2"/>
                            <a:pt x="0" y="12"/>
                            <a:pt x="18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1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2" y="8094"/>
                      <a:ext cx="21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0"/>
                        </a:cxn>
                        <a:cxn ang="0">
                          <a:pos x="9" y="12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21" h="14">
                          <a:moveTo>
                            <a:pt x="15" y="0"/>
                          </a:moveTo>
                          <a:cubicBezTo>
                            <a:pt x="7" y="2"/>
                            <a:pt x="0" y="5"/>
                            <a:pt x="9" y="12"/>
                          </a:cubicBezTo>
                          <a:cubicBezTo>
                            <a:pt x="21" y="11"/>
                            <a:pt x="17" y="14"/>
                            <a:pt x="15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2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32" y="8019"/>
                      <a:ext cx="24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0"/>
                        </a:cxn>
                        <a:cxn ang="0">
                          <a:pos x="22" y="8"/>
                        </a:cxn>
                        <a:cxn ang="0">
                          <a:pos x="13" y="2"/>
                        </a:cxn>
                        <a:cxn ang="0">
                          <a:pos x="10" y="20"/>
                        </a:cxn>
                      </a:cxnLst>
                      <a:rect l="0" t="0" r="r" b="b"/>
                      <a:pathLst>
                        <a:path w="24" h="20">
                          <a:moveTo>
                            <a:pt x="10" y="20"/>
                          </a:moveTo>
                          <a:cubicBezTo>
                            <a:pt x="15" y="16"/>
                            <a:pt x="18" y="13"/>
                            <a:pt x="22" y="8"/>
                          </a:cubicBezTo>
                          <a:cubicBezTo>
                            <a:pt x="24" y="0"/>
                            <a:pt x="20" y="0"/>
                            <a:pt x="13" y="2"/>
                          </a:cubicBezTo>
                          <a:cubicBezTo>
                            <a:pt x="10" y="4"/>
                            <a:pt x="0" y="20"/>
                            <a:pt x="10" y="2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3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3" y="7959"/>
                      <a:ext cx="18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5"/>
                        </a:cxn>
                        <a:cxn ang="0">
                          <a:pos x="10" y="3"/>
                        </a:cxn>
                        <a:cxn ang="0">
                          <a:pos x="1" y="6"/>
                        </a:cxn>
                        <a:cxn ang="0">
                          <a:pos x="6" y="15"/>
                        </a:cxn>
                      </a:cxnLst>
                      <a:rect l="0" t="0" r="r" b="b"/>
                      <a:pathLst>
                        <a:path w="18" h="21">
                          <a:moveTo>
                            <a:pt x="6" y="15"/>
                          </a:moveTo>
                          <a:cubicBezTo>
                            <a:pt x="13" y="14"/>
                            <a:pt x="18" y="15"/>
                            <a:pt x="10" y="3"/>
                          </a:cubicBezTo>
                          <a:cubicBezTo>
                            <a:pt x="8" y="0"/>
                            <a:pt x="4" y="5"/>
                            <a:pt x="1" y="6"/>
                          </a:cubicBezTo>
                          <a:cubicBezTo>
                            <a:pt x="0" y="10"/>
                            <a:pt x="6" y="21"/>
                            <a:pt x="6" y="1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4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57" y="7986"/>
                      <a:ext cx="25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2"/>
                        </a:cxn>
                        <a:cxn ang="0">
                          <a:pos x="0" y="2"/>
                        </a:cxn>
                        <a:cxn ang="0">
                          <a:pos x="9" y="12"/>
                        </a:cxn>
                      </a:cxnLst>
                      <a:rect l="0" t="0" r="r" b="b"/>
                      <a:pathLst>
                        <a:path w="25" h="12">
                          <a:moveTo>
                            <a:pt x="9" y="12"/>
                          </a:moveTo>
                          <a:cubicBezTo>
                            <a:pt x="25" y="0"/>
                            <a:pt x="10" y="0"/>
                            <a:pt x="0" y="2"/>
                          </a:cubicBezTo>
                          <a:cubicBezTo>
                            <a:pt x="1" y="12"/>
                            <a:pt x="0" y="12"/>
                            <a:pt x="9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5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15" y="8410"/>
                      <a:ext cx="21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37"/>
                        </a:cxn>
                        <a:cxn ang="0">
                          <a:pos x="21" y="10"/>
                        </a:cxn>
                        <a:cxn ang="0">
                          <a:pos x="0" y="5"/>
                        </a:cxn>
                        <a:cxn ang="0">
                          <a:pos x="15" y="37"/>
                        </a:cxn>
                      </a:cxnLst>
                      <a:rect l="0" t="0" r="r" b="b"/>
                      <a:pathLst>
                        <a:path w="21" h="42">
                          <a:moveTo>
                            <a:pt x="15" y="37"/>
                          </a:moveTo>
                          <a:cubicBezTo>
                            <a:pt x="16" y="27"/>
                            <a:pt x="15" y="18"/>
                            <a:pt x="21" y="10"/>
                          </a:cubicBezTo>
                          <a:cubicBezTo>
                            <a:pt x="19" y="0"/>
                            <a:pt x="9" y="4"/>
                            <a:pt x="0" y="5"/>
                          </a:cubicBezTo>
                          <a:cubicBezTo>
                            <a:pt x="2" y="11"/>
                            <a:pt x="1" y="42"/>
                            <a:pt x="15" y="3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6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09" y="8380"/>
                      <a:ext cx="1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7"/>
                        </a:cxn>
                        <a:cxn ang="0">
                          <a:pos x="6" y="2"/>
                        </a:cxn>
                        <a:cxn ang="0">
                          <a:pos x="14" y="17"/>
                        </a:cxn>
                      </a:cxnLst>
                      <a:rect l="0" t="0" r="r" b="b"/>
                      <a:pathLst>
                        <a:path w="19" h="24">
                          <a:moveTo>
                            <a:pt x="14" y="17"/>
                          </a:moveTo>
                          <a:cubicBezTo>
                            <a:pt x="16" y="7"/>
                            <a:pt x="19" y="0"/>
                            <a:pt x="6" y="2"/>
                          </a:cubicBezTo>
                          <a:cubicBezTo>
                            <a:pt x="0" y="12"/>
                            <a:pt x="0" y="24"/>
                            <a:pt x="14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7" name="Freeform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2" y="8393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6"/>
                        </a:cxn>
                        <a:cxn ang="0">
                          <a:pos x="3" y="21"/>
                        </a:cxn>
                        <a:cxn ang="0">
                          <a:pos x="7" y="6"/>
                        </a:cxn>
                      </a:cxnLst>
                      <a:rect l="0" t="0" r="r" b="b"/>
                      <a:pathLst>
                        <a:path w="15" h="21">
                          <a:moveTo>
                            <a:pt x="7" y="6"/>
                          </a:moveTo>
                          <a:cubicBezTo>
                            <a:pt x="0" y="11"/>
                            <a:pt x="1" y="12"/>
                            <a:pt x="3" y="21"/>
                          </a:cubicBezTo>
                          <a:cubicBezTo>
                            <a:pt x="15" y="17"/>
                            <a:pt x="15" y="0"/>
                            <a:pt x="7" y="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8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2" y="8334"/>
                      <a:ext cx="13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4"/>
                        </a:cxn>
                        <a:cxn ang="0">
                          <a:pos x="11" y="2"/>
                        </a:cxn>
                        <a:cxn ang="0">
                          <a:pos x="5" y="3"/>
                        </a:cxn>
                        <a:cxn ang="0">
                          <a:pos x="12" y="14"/>
                        </a:cxn>
                      </a:cxnLst>
                      <a:rect l="0" t="0" r="r" b="b"/>
                      <a:pathLst>
                        <a:path w="13" h="16">
                          <a:moveTo>
                            <a:pt x="12" y="14"/>
                          </a:moveTo>
                          <a:cubicBezTo>
                            <a:pt x="12" y="10"/>
                            <a:pt x="13" y="5"/>
                            <a:pt x="11" y="2"/>
                          </a:cubicBezTo>
                          <a:cubicBezTo>
                            <a:pt x="10" y="0"/>
                            <a:pt x="6" y="1"/>
                            <a:pt x="5" y="3"/>
                          </a:cubicBezTo>
                          <a:cubicBezTo>
                            <a:pt x="0" y="16"/>
                            <a:pt x="6" y="14"/>
                            <a:pt x="12" y="1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19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7" y="8661"/>
                      <a:ext cx="18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33"/>
                        </a:cxn>
                        <a:cxn ang="0">
                          <a:pos x="9" y="8"/>
                        </a:cxn>
                        <a:cxn ang="0">
                          <a:pos x="0" y="6"/>
                        </a:cxn>
                        <a:cxn ang="0">
                          <a:pos x="5" y="26"/>
                        </a:cxn>
                        <a:cxn ang="0">
                          <a:pos x="18" y="33"/>
                        </a:cxn>
                      </a:cxnLst>
                      <a:rect l="0" t="0" r="r" b="b"/>
                      <a:pathLst>
                        <a:path w="18" h="38">
                          <a:moveTo>
                            <a:pt x="18" y="33"/>
                          </a:moveTo>
                          <a:cubicBezTo>
                            <a:pt x="17" y="21"/>
                            <a:pt x="16" y="17"/>
                            <a:pt x="9" y="8"/>
                          </a:cubicBezTo>
                          <a:cubicBezTo>
                            <a:pt x="8" y="1"/>
                            <a:pt x="4" y="0"/>
                            <a:pt x="0" y="6"/>
                          </a:cubicBezTo>
                          <a:cubicBezTo>
                            <a:pt x="2" y="20"/>
                            <a:pt x="0" y="18"/>
                            <a:pt x="5" y="26"/>
                          </a:cubicBezTo>
                          <a:cubicBezTo>
                            <a:pt x="7" y="29"/>
                            <a:pt x="16" y="38"/>
                            <a:pt x="18" y="3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20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8" y="8739"/>
                      <a:ext cx="20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" y="14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6" y="0"/>
                          </a:moveTo>
                          <a:cubicBezTo>
                            <a:pt x="3" y="2"/>
                            <a:pt x="0" y="1"/>
                            <a:pt x="2" y="14"/>
                          </a:cubicBezTo>
                          <a:cubicBezTo>
                            <a:pt x="11" y="12"/>
                            <a:pt x="20" y="12"/>
                            <a:pt x="16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  <p:grpSp>
                <p:nvGrpSpPr>
                  <p:cNvPr id="52" name="Lakshadweep Island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90978" y="5632728"/>
                    <a:ext cx="343081" cy="785717"/>
                    <a:chOff x="900" y="8487"/>
                    <a:chExt cx="657" cy="1499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60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2" y="8487"/>
                      <a:ext cx="38" cy="81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70"/>
                        </a:cxn>
                        <a:cxn ang="0">
                          <a:pos x="36" y="58"/>
                        </a:cxn>
                        <a:cxn ang="0">
                          <a:pos x="38" y="10"/>
                        </a:cxn>
                        <a:cxn ang="0">
                          <a:pos x="20" y="4"/>
                        </a:cxn>
                        <a:cxn ang="0">
                          <a:pos x="12" y="16"/>
                        </a:cxn>
                        <a:cxn ang="0">
                          <a:pos x="0" y="52"/>
                        </a:cxn>
                        <a:cxn ang="0">
                          <a:pos x="14" y="81"/>
                        </a:cxn>
                        <a:cxn ang="0">
                          <a:pos x="26" y="70"/>
                        </a:cxn>
                      </a:cxnLst>
                      <a:rect l="0" t="0" r="r" b="b"/>
                      <a:pathLst>
                        <a:path w="38" h="81">
                          <a:moveTo>
                            <a:pt x="26" y="70"/>
                          </a:moveTo>
                          <a:cubicBezTo>
                            <a:pt x="31" y="66"/>
                            <a:pt x="33" y="63"/>
                            <a:pt x="36" y="58"/>
                          </a:cubicBezTo>
                          <a:cubicBezTo>
                            <a:pt x="33" y="42"/>
                            <a:pt x="32" y="25"/>
                            <a:pt x="38" y="10"/>
                          </a:cubicBezTo>
                          <a:cubicBezTo>
                            <a:pt x="35" y="0"/>
                            <a:pt x="30" y="3"/>
                            <a:pt x="20" y="4"/>
                          </a:cubicBezTo>
                          <a:cubicBezTo>
                            <a:pt x="13" y="7"/>
                            <a:pt x="15" y="10"/>
                            <a:pt x="12" y="16"/>
                          </a:cubicBezTo>
                          <a:cubicBezTo>
                            <a:pt x="11" y="40"/>
                            <a:pt x="11" y="37"/>
                            <a:pt x="0" y="52"/>
                          </a:cubicBezTo>
                          <a:cubicBezTo>
                            <a:pt x="3" y="68"/>
                            <a:pt x="3" y="70"/>
                            <a:pt x="14" y="81"/>
                          </a:cubicBezTo>
                          <a:cubicBezTo>
                            <a:pt x="24" y="79"/>
                            <a:pt x="31" y="80"/>
                            <a:pt x="26" y="7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1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00" y="8617"/>
                      <a:ext cx="43" cy="64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21"/>
                        </a:cxn>
                        <a:cxn ang="0">
                          <a:pos x="9" y="0"/>
                        </a:cxn>
                        <a:cxn ang="0">
                          <a:pos x="0" y="24"/>
                        </a:cxn>
                        <a:cxn ang="0">
                          <a:pos x="8" y="51"/>
                        </a:cxn>
                        <a:cxn ang="0">
                          <a:pos x="29" y="59"/>
                        </a:cxn>
                        <a:cxn ang="0">
                          <a:pos x="30" y="21"/>
                        </a:cxn>
                      </a:cxnLst>
                      <a:rect l="0" t="0" r="r" b="b"/>
                      <a:pathLst>
                        <a:path w="43" h="64">
                          <a:moveTo>
                            <a:pt x="30" y="21"/>
                          </a:moveTo>
                          <a:cubicBezTo>
                            <a:pt x="21" y="14"/>
                            <a:pt x="19" y="6"/>
                            <a:pt x="9" y="0"/>
                          </a:cubicBezTo>
                          <a:cubicBezTo>
                            <a:pt x="3" y="7"/>
                            <a:pt x="4" y="16"/>
                            <a:pt x="0" y="24"/>
                          </a:cubicBezTo>
                          <a:cubicBezTo>
                            <a:pt x="1" y="34"/>
                            <a:pt x="3" y="42"/>
                            <a:pt x="8" y="51"/>
                          </a:cubicBezTo>
                          <a:cubicBezTo>
                            <a:pt x="11" y="64"/>
                            <a:pt x="14" y="60"/>
                            <a:pt x="29" y="59"/>
                          </a:cubicBezTo>
                          <a:cubicBezTo>
                            <a:pt x="43" y="49"/>
                            <a:pt x="25" y="19"/>
                            <a:pt x="30" y="2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2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7" y="8910"/>
                      <a:ext cx="41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35" y="22"/>
                        </a:cxn>
                        <a:cxn ang="0">
                          <a:pos x="41" y="7"/>
                        </a:cxn>
                        <a:cxn ang="0">
                          <a:pos x="26" y="0"/>
                        </a:cxn>
                        <a:cxn ang="0">
                          <a:pos x="6" y="3"/>
                        </a:cxn>
                        <a:cxn ang="0">
                          <a:pos x="23" y="16"/>
                        </a:cxn>
                        <a:cxn ang="0">
                          <a:pos x="35" y="22"/>
                        </a:cxn>
                      </a:cxnLst>
                      <a:rect l="0" t="0" r="r" b="b"/>
                      <a:pathLst>
                        <a:path w="41" h="26">
                          <a:moveTo>
                            <a:pt x="35" y="22"/>
                          </a:moveTo>
                          <a:cubicBezTo>
                            <a:pt x="36" y="16"/>
                            <a:pt x="39" y="13"/>
                            <a:pt x="41" y="7"/>
                          </a:cubicBezTo>
                          <a:cubicBezTo>
                            <a:pt x="35" y="4"/>
                            <a:pt x="33" y="1"/>
                            <a:pt x="26" y="0"/>
                          </a:cubicBezTo>
                          <a:cubicBezTo>
                            <a:pt x="24" y="0"/>
                            <a:pt x="7" y="2"/>
                            <a:pt x="6" y="3"/>
                          </a:cubicBezTo>
                          <a:cubicBezTo>
                            <a:pt x="0" y="8"/>
                            <a:pt x="22" y="16"/>
                            <a:pt x="23" y="16"/>
                          </a:cubicBezTo>
                          <a:cubicBezTo>
                            <a:pt x="27" y="23"/>
                            <a:pt x="26" y="26"/>
                            <a:pt x="35" y="2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3" name="Freeform 5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1142" y="9114"/>
                      <a:ext cx="60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8"/>
                        </a:cxn>
                        <a:cxn ang="0">
                          <a:pos x="44" y="0"/>
                        </a:cxn>
                        <a:cxn ang="0">
                          <a:pos x="38" y="11"/>
                        </a:cxn>
                        <a:cxn ang="0">
                          <a:pos x="21" y="39"/>
                        </a:cxn>
                        <a:cxn ang="0">
                          <a:pos x="0" y="32"/>
                        </a:cxn>
                        <a:cxn ang="0">
                          <a:pos x="23" y="18"/>
                        </a:cxn>
                      </a:cxnLst>
                      <a:rect l="0" t="0" r="r" b="b"/>
                      <a:pathLst>
                        <a:path w="60" h="47">
                          <a:moveTo>
                            <a:pt x="23" y="18"/>
                          </a:moveTo>
                          <a:cubicBezTo>
                            <a:pt x="28" y="8"/>
                            <a:pt x="33" y="4"/>
                            <a:pt x="44" y="0"/>
                          </a:cubicBezTo>
                          <a:cubicBezTo>
                            <a:pt x="60" y="5"/>
                            <a:pt x="48" y="9"/>
                            <a:pt x="38" y="11"/>
                          </a:cubicBezTo>
                          <a:cubicBezTo>
                            <a:pt x="26" y="21"/>
                            <a:pt x="39" y="35"/>
                            <a:pt x="21" y="39"/>
                          </a:cubicBezTo>
                          <a:cubicBezTo>
                            <a:pt x="10" y="47"/>
                            <a:pt x="6" y="40"/>
                            <a:pt x="0" y="32"/>
                          </a:cubicBezTo>
                          <a:cubicBezTo>
                            <a:pt x="4" y="16"/>
                            <a:pt x="9" y="14"/>
                            <a:pt x="23" y="1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4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28" y="8903"/>
                      <a:ext cx="28" cy="2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"/>
                        </a:cxn>
                        <a:cxn ang="0">
                          <a:pos x="23" y="2"/>
                        </a:cxn>
                        <a:cxn ang="0">
                          <a:pos x="13" y="14"/>
                        </a:cxn>
                        <a:cxn ang="0">
                          <a:pos x="2" y="19"/>
                        </a:cxn>
                        <a:cxn ang="0">
                          <a:pos x="7" y="1"/>
                        </a:cxn>
                      </a:cxnLst>
                      <a:rect l="0" t="0" r="r" b="b"/>
                      <a:pathLst>
                        <a:path w="28" h="23">
                          <a:moveTo>
                            <a:pt x="7" y="1"/>
                          </a:moveTo>
                          <a:cubicBezTo>
                            <a:pt x="12" y="1"/>
                            <a:pt x="18" y="0"/>
                            <a:pt x="23" y="2"/>
                          </a:cubicBezTo>
                          <a:cubicBezTo>
                            <a:pt x="28" y="4"/>
                            <a:pt x="13" y="14"/>
                            <a:pt x="13" y="14"/>
                          </a:cubicBezTo>
                          <a:cubicBezTo>
                            <a:pt x="10" y="21"/>
                            <a:pt x="9" y="23"/>
                            <a:pt x="2" y="19"/>
                          </a:cubicBezTo>
                          <a:cubicBezTo>
                            <a:pt x="0" y="11"/>
                            <a:pt x="2" y="6"/>
                            <a:pt x="7" y="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5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28" y="9057"/>
                      <a:ext cx="29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9"/>
                        </a:cxn>
                        <a:cxn ang="0">
                          <a:pos x="16" y="0"/>
                        </a:cxn>
                        <a:cxn ang="0">
                          <a:pos x="13" y="18"/>
                        </a:cxn>
                        <a:cxn ang="0">
                          <a:pos x="29" y="9"/>
                        </a:cxn>
                      </a:cxnLst>
                      <a:rect l="0" t="0" r="r" b="b"/>
                      <a:pathLst>
                        <a:path w="29" h="20">
                          <a:moveTo>
                            <a:pt x="29" y="9"/>
                          </a:moveTo>
                          <a:cubicBezTo>
                            <a:pt x="25" y="6"/>
                            <a:pt x="20" y="3"/>
                            <a:pt x="16" y="0"/>
                          </a:cubicBezTo>
                          <a:cubicBezTo>
                            <a:pt x="5" y="1"/>
                            <a:pt x="0" y="13"/>
                            <a:pt x="13" y="18"/>
                          </a:cubicBezTo>
                          <a:cubicBezTo>
                            <a:pt x="27" y="16"/>
                            <a:pt x="29" y="20"/>
                            <a:pt x="29" y="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6" name="Freeform 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51" y="8989"/>
                      <a:ext cx="35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3"/>
                        </a:cxn>
                        <a:cxn ang="0">
                          <a:pos x="7" y="6"/>
                        </a:cxn>
                        <a:cxn ang="0">
                          <a:pos x="31" y="15"/>
                        </a:cxn>
                        <a:cxn ang="0">
                          <a:pos x="31" y="3"/>
                        </a:cxn>
                      </a:cxnLst>
                      <a:rect l="0" t="0" r="r" b="b"/>
                      <a:pathLst>
                        <a:path w="35" h="22">
                          <a:moveTo>
                            <a:pt x="31" y="3"/>
                          </a:moveTo>
                          <a:cubicBezTo>
                            <a:pt x="24" y="0"/>
                            <a:pt x="7" y="6"/>
                            <a:pt x="7" y="6"/>
                          </a:cubicBezTo>
                          <a:cubicBezTo>
                            <a:pt x="0" y="20"/>
                            <a:pt x="17" y="22"/>
                            <a:pt x="31" y="15"/>
                          </a:cubicBezTo>
                          <a:cubicBezTo>
                            <a:pt x="35" y="13"/>
                            <a:pt x="31" y="7"/>
                            <a:pt x="31" y="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7" name="Freeform 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22" y="9024"/>
                      <a:ext cx="2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3"/>
                        </a:cxn>
                        <a:cxn ang="0">
                          <a:pos x="16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7" h="15">
                          <a:moveTo>
                            <a:pt x="9" y="0"/>
                          </a:moveTo>
                          <a:cubicBezTo>
                            <a:pt x="0" y="2"/>
                            <a:pt x="0" y="4"/>
                            <a:pt x="1" y="13"/>
                          </a:cubicBezTo>
                          <a:cubicBezTo>
                            <a:pt x="6" y="13"/>
                            <a:pt x="12" y="15"/>
                            <a:pt x="16" y="12"/>
                          </a:cubicBezTo>
                          <a:cubicBezTo>
                            <a:pt x="27" y="2"/>
                            <a:pt x="12" y="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8" name="Freeform 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1" y="9279"/>
                      <a:ext cx="12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3" y="13"/>
                        </a:cxn>
                        <a:cxn ang="0">
                          <a:pos x="10" y="12"/>
                        </a:cxn>
                        <a:cxn ang="0">
                          <a:pos x="9" y="3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" y="0"/>
                          </a:moveTo>
                          <a:cubicBezTo>
                            <a:pt x="2" y="4"/>
                            <a:pt x="0" y="9"/>
                            <a:pt x="3" y="13"/>
                          </a:cubicBezTo>
                          <a:cubicBezTo>
                            <a:pt x="4" y="15"/>
                            <a:pt x="9" y="14"/>
                            <a:pt x="10" y="12"/>
                          </a:cubicBezTo>
                          <a:cubicBezTo>
                            <a:pt x="12" y="9"/>
                            <a:pt x="11" y="5"/>
                            <a:pt x="9" y="3"/>
                          </a:cubicBezTo>
                          <a:cubicBezTo>
                            <a:pt x="7" y="1"/>
                            <a:pt x="4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69" name="Freeform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8" y="9316"/>
                      <a:ext cx="21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8"/>
                        </a:cxn>
                        <a:cxn ang="0">
                          <a:pos x="21" y="8"/>
                        </a:cxn>
                        <a:cxn ang="0">
                          <a:pos x="12" y="8"/>
                        </a:cxn>
                      </a:cxnLst>
                      <a:rect l="0" t="0" r="r" b="b"/>
                      <a:pathLst>
                        <a:path w="21" h="19">
                          <a:moveTo>
                            <a:pt x="12" y="8"/>
                          </a:moveTo>
                          <a:cubicBezTo>
                            <a:pt x="0" y="17"/>
                            <a:pt x="13" y="19"/>
                            <a:pt x="21" y="8"/>
                          </a:cubicBezTo>
                          <a:cubicBezTo>
                            <a:pt x="19" y="0"/>
                            <a:pt x="16" y="3"/>
                            <a:pt x="12" y="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0" name="Freeform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11" y="9334"/>
                      <a:ext cx="25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5"/>
                        </a:cxn>
                        <a:cxn ang="0">
                          <a:pos x="13" y="20"/>
                        </a:cxn>
                        <a:cxn ang="0">
                          <a:pos x="21" y="18"/>
                        </a:cxn>
                        <a:cxn ang="0">
                          <a:pos x="16" y="5"/>
                        </a:cxn>
                      </a:cxnLst>
                      <a:rect l="0" t="0" r="r" b="b"/>
                      <a:pathLst>
                        <a:path w="25" h="20">
                          <a:moveTo>
                            <a:pt x="16" y="5"/>
                          </a:moveTo>
                          <a:cubicBezTo>
                            <a:pt x="2" y="7"/>
                            <a:pt x="0" y="13"/>
                            <a:pt x="13" y="20"/>
                          </a:cubicBezTo>
                          <a:cubicBezTo>
                            <a:pt x="16" y="19"/>
                            <a:pt x="19" y="20"/>
                            <a:pt x="21" y="18"/>
                          </a:cubicBezTo>
                          <a:cubicBezTo>
                            <a:pt x="25" y="12"/>
                            <a:pt x="9" y="0"/>
                            <a:pt x="16" y="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1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08" y="8959"/>
                      <a:ext cx="17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8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7" h="8">
                          <a:moveTo>
                            <a:pt x="10" y="0"/>
                          </a:moveTo>
                          <a:cubicBezTo>
                            <a:pt x="5" y="2"/>
                            <a:pt x="0" y="4"/>
                            <a:pt x="7" y="8"/>
                          </a:cubicBezTo>
                          <a:cubicBezTo>
                            <a:pt x="16" y="6"/>
                            <a:pt x="17" y="5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2" name="Freeform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96" y="8838"/>
                      <a:ext cx="3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0"/>
                        </a:cxn>
                        <a:cxn ang="0">
                          <a:pos x="24" y="9"/>
                        </a:cxn>
                        <a:cxn ang="0">
                          <a:pos x="33" y="0"/>
                        </a:cxn>
                      </a:cxnLst>
                      <a:rect l="0" t="0" r="r" b="b"/>
                      <a:pathLst>
                        <a:path w="34" h="10">
                          <a:moveTo>
                            <a:pt x="33" y="0"/>
                          </a:moveTo>
                          <a:cubicBezTo>
                            <a:pt x="21" y="1"/>
                            <a:pt x="0" y="4"/>
                            <a:pt x="24" y="9"/>
                          </a:cubicBezTo>
                          <a:cubicBezTo>
                            <a:pt x="34" y="6"/>
                            <a:pt x="32" y="10"/>
                            <a:pt x="33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3" name="Freeform 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8" y="8751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4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5" y="8778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5" name="Freeform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8912"/>
                      <a:ext cx="12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3" y="13"/>
                        </a:cxn>
                        <a:cxn ang="0">
                          <a:pos x="10" y="12"/>
                        </a:cxn>
                        <a:cxn ang="0">
                          <a:pos x="9" y="3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" y="0"/>
                          </a:moveTo>
                          <a:cubicBezTo>
                            <a:pt x="2" y="4"/>
                            <a:pt x="0" y="9"/>
                            <a:pt x="3" y="13"/>
                          </a:cubicBezTo>
                          <a:cubicBezTo>
                            <a:pt x="4" y="15"/>
                            <a:pt x="9" y="14"/>
                            <a:pt x="10" y="12"/>
                          </a:cubicBezTo>
                          <a:cubicBezTo>
                            <a:pt x="12" y="9"/>
                            <a:pt x="11" y="5"/>
                            <a:pt x="9" y="3"/>
                          </a:cubicBezTo>
                          <a:cubicBezTo>
                            <a:pt x="7" y="1"/>
                            <a:pt x="4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6" name="Freeform 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95" y="8946"/>
                      <a:ext cx="17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8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7" h="8">
                          <a:moveTo>
                            <a:pt x="10" y="0"/>
                          </a:moveTo>
                          <a:cubicBezTo>
                            <a:pt x="5" y="2"/>
                            <a:pt x="0" y="4"/>
                            <a:pt x="7" y="8"/>
                          </a:cubicBezTo>
                          <a:cubicBezTo>
                            <a:pt x="16" y="6"/>
                            <a:pt x="17" y="5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7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42" y="9067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8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8" y="9959"/>
                      <a:ext cx="48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6"/>
                        </a:cxn>
                        <a:cxn ang="0">
                          <a:pos x="47" y="8"/>
                        </a:cxn>
                        <a:cxn ang="0">
                          <a:pos x="46" y="2"/>
                        </a:cxn>
                        <a:cxn ang="0">
                          <a:pos x="29" y="11"/>
                        </a:cxn>
                        <a:cxn ang="0">
                          <a:pos x="2" y="13"/>
                        </a:cxn>
                        <a:cxn ang="0">
                          <a:pos x="7" y="16"/>
                        </a:cxn>
                      </a:cxnLst>
                      <a:rect l="0" t="0" r="r" b="b"/>
                      <a:pathLst>
                        <a:path w="48" h="27">
                          <a:moveTo>
                            <a:pt x="7" y="16"/>
                          </a:moveTo>
                          <a:cubicBezTo>
                            <a:pt x="21" y="15"/>
                            <a:pt x="36" y="17"/>
                            <a:pt x="47" y="8"/>
                          </a:cubicBezTo>
                          <a:cubicBezTo>
                            <a:pt x="47" y="6"/>
                            <a:pt x="48" y="3"/>
                            <a:pt x="46" y="2"/>
                          </a:cubicBezTo>
                          <a:cubicBezTo>
                            <a:pt x="41" y="0"/>
                            <a:pt x="31" y="9"/>
                            <a:pt x="29" y="11"/>
                          </a:cubicBezTo>
                          <a:cubicBezTo>
                            <a:pt x="22" y="17"/>
                            <a:pt x="11" y="12"/>
                            <a:pt x="2" y="13"/>
                          </a:cubicBezTo>
                          <a:cubicBezTo>
                            <a:pt x="0" y="27"/>
                            <a:pt x="21" y="25"/>
                            <a:pt x="7" y="1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  <p:sp>
                <p:nvSpPr>
                  <p:cNvPr id="53" name="Freeform 1096"/>
                  <p:cNvSpPr>
                    <a:spLocks/>
                  </p:cNvSpPr>
                  <p:nvPr/>
                </p:nvSpPr>
                <p:spPr bwMode="auto">
                  <a:xfrm>
                    <a:off x="5601475" y="3932664"/>
                    <a:ext cx="16178" cy="12444"/>
                  </a:xfrm>
                  <a:custGeom>
                    <a:avLst/>
                    <a:gdLst>
                      <a:gd name="T0" fmla="*/ 6 w 13"/>
                      <a:gd name="T1" fmla="*/ 10 h 10"/>
                      <a:gd name="T2" fmla="*/ 6 w 13"/>
                      <a:gd name="T3" fmla="*/ 10 h 10"/>
                      <a:gd name="T4" fmla="*/ 10 w 13"/>
                      <a:gd name="T5" fmla="*/ 10 h 10"/>
                      <a:gd name="T6" fmla="*/ 13 w 13"/>
                      <a:gd name="T7" fmla="*/ 6 h 10"/>
                      <a:gd name="T8" fmla="*/ 13 w 13"/>
                      <a:gd name="T9" fmla="*/ 6 h 10"/>
                      <a:gd name="T10" fmla="*/ 11 w 13"/>
                      <a:gd name="T11" fmla="*/ 3 h 10"/>
                      <a:gd name="T12" fmla="*/ 8 w 13"/>
                      <a:gd name="T13" fmla="*/ 1 h 10"/>
                      <a:gd name="T14" fmla="*/ 8 w 13"/>
                      <a:gd name="T15" fmla="*/ 1 h 10"/>
                      <a:gd name="T16" fmla="*/ 6 w 13"/>
                      <a:gd name="T17" fmla="*/ 0 h 10"/>
                      <a:gd name="T18" fmla="*/ 5 w 13"/>
                      <a:gd name="T19" fmla="*/ 0 h 10"/>
                      <a:gd name="T20" fmla="*/ 1 w 13"/>
                      <a:gd name="T21" fmla="*/ 0 h 10"/>
                      <a:gd name="T22" fmla="*/ 0 w 13"/>
                      <a:gd name="T23" fmla="*/ 3 h 10"/>
                      <a:gd name="T24" fmla="*/ 0 w 13"/>
                      <a:gd name="T25" fmla="*/ 3 h 10"/>
                      <a:gd name="T26" fmla="*/ 3 w 13"/>
                      <a:gd name="T27" fmla="*/ 8 h 10"/>
                      <a:gd name="T28" fmla="*/ 3 w 13"/>
                      <a:gd name="T29" fmla="*/ 8 h 10"/>
                      <a:gd name="T30" fmla="*/ 5 w 13"/>
                      <a:gd name="T31" fmla="*/ 10 h 10"/>
                      <a:gd name="T32" fmla="*/ 6 w 13"/>
                      <a:gd name="T33" fmla="*/ 10 h 10"/>
                      <a:gd name="T34" fmla="*/ 6 w 13"/>
                      <a:gd name="T35" fmla="*/ 10 h 10"/>
                      <a:gd name="T36" fmla="*/ 6 w 13"/>
                      <a:gd name="T3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" h="10">
                        <a:moveTo>
                          <a:pt x="6" y="10"/>
                        </a:moveTo>
                        <a:lnTo>
                          <a:pt x="6" y="10"/>
                        </a:lnTo>
                        <a:lnTo>
                          <a:pt x="10" y="10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1" y="3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5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Freeform 1098"/>
                  <p:cNvSpPr>
                    <a:spLocks/>
                  </p:cNvSpPr>
                  <p:nvPr/>
                </p:nvSpPr>
                <p:spPr bwMode="auto">
                  <a:xfrm>
                    <a:off x="5479517" y="3880397"/>
                    <a:ext cx="12444" cy="12444"/>
                  </a:xfrm>
                  <a:custGeom>
                    <a:avLst/>
                    <a:gdLst>
                      <a:gd name="T0" fmla="*/ 5 w 10"/>
                      <a:gd name="T1" fmla="*/ 10 h 10"/>
                      <a:gd name="T2" fmla="*/ 5 w 10"/>
                      <a:gd name="T3" fmla="*/ 10 h 10"/>
                      <a:gd name="T4" fmla="*/ 6 w 10"/>
                      <a:gd name="T5" fmla="*/ 7 h 10"/>
                      <a:gd name="T6" fmla="*/ 10 w 10"/>
                      <a:gd name="T7" fmla="*/ 3 h 10"/>
                      <a:gd name="T8" fmla="*/ 10 w 10"/>
                      <a:gd name="T9" fmla="*/ 3 h 10"/>
                      <a:gd name="T10" fmla="*/ 10 w 10"/>
                      <a:gd name="T11" fmla="*/ 0 h 10"/>
                      <a:gd name="T12" fmla="*/ 6 w 10"/>
                      <a:gd name="T13" fmla="*/ 0 h 10"/>
                      <a:gd name="T14" fmla="*/ 6 w 10"/>
                      <a:gd name="T15" fmla="*/ 0 h 10"/>
                      <a:gd name="T16" fmla="*/ 3 w 10"/>
                      <a:gd name="T17" fmla="*/ 2 h 10"/>
                      <a:gd name="T18" fmla="*/ 0 w 10"/>
                      <a:gd name="T19" fmla="*/ 5 h 10"/>
                      <a:gd name="T20" fmla="*/ 1 w 10"/>
                      <a:gd name="T21" fmla="*/ 8 h 10"/>
                      <a:gd name="T22" fmla="*/ 5 w 10"/>
                      <a:gd name="T23" fmla="*/ 10 h 10"/>
                      <a:gd name="T24" fmla="*/ 5 w 10"/>
                      <a:gd name="T2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" h="10">
                        <a:moveTo>
                          <a:pt x="5" y="10"/>
                        </a:moveTo>
                        <a:lnTo>
                          <a:pt x="5" y="10"/>
                        </a:lnTo>
                        <a:lnTo>
                          <a:pt x="6" y="7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5" name="Freeform 1102"/>
                  <p:cNvSpPr>
                    <a:spLocks/>
                  </p:cNvSpPr>
                  <p:nvPr/>
                </p:nvSpPr>
                <p:spPr bwMode="auto">
                  <a:xfrm>
                    <a:off x="5564140" y="3877908"/>
                    <a:ext cx="9956" cy="23645"/>
                  </a:xfrm>
                  <a:custGeom>
                    <a:avLst/>
                    <a:gdLst>
                      <a:gd name="T0" fmla="*/ 6 w 8"/>
                      <a:gd name="T1" fmla="*/ 19 h 19"/>
                      <a:gd name="T2" fmla="*/ 6 w 8"/>
                      <a:gd name="T3" fmla="*/ 19 h 19"/>
                      <a:gd name="T4" fmla="*/ 6 w 8"/>
                      <a:gd name="T5" fmla="*/ 10 h 19"/>
                      <a:gd name="T6" fmla="*/ 8 w 8"/>
                      <a:gd name="T7" fmla="*/ 2 h 19"/>
                      <a:gd name="T8" fmla="*/ 8 w 8"/>
                      <a:gd name="T9" fmla="*/ 2 h 19"/>
                      <a:gd name="T10" fmla="*/ 6 w 8"/>
                      <a:gd name="T11" fmla="*/ 0 h 19"/>
                      <a:gd name="T12" fmla="*/ 3 w 8"/>
                      <a:gd name="T13" fmla="*/ 2 h 19"/>
                      <a:gd name="T14" fmla="*/ 3 w 8"/>
                      <a:gd name="T15" fmla="*/ 2 h 19"/>
                      <a:gd name="T16" fmla="*/ 2 w 8"/>
                      <a:gd name="T17" fmla="*/ 7 h 19"/>
                      <a:gd name="T18" fmla="*/ 0 w 8"/>
                      <a:gd name="T19" fmla="*/ 10 h 19"/>
                      <a:gd name="T20" fmla="*/ 0 w 8"/>
                      <a:gd name="T21" fmla="*/ 10 h 19"/>
                      <a:gd name="T22" fmla="*/ 0 w 8"/>
                      <a:gd name="T23" fmla="*/ 15 h 19"/>
                      <a:gd name="T24" fmla="*/ 0 w 8"/>
                      <a:gd name="T25" fmla="*/ 17 h 19"/>
                      <a:gd name="T26" fmla="*/ 2 w 8"/>
                      <a:gd name="T27" fmla="*/ 19 h 19"/>
                      <a:gd name="T28" fmla="*/ 6 w 8"/>
                      <a:gd name="T29" fmla="*/ 19 h 19"/>
                      <a:gd name="T30" fmla="*/ 6 w 8"/>
                      <a:gd name="T31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19">
                        <a:moveTo>
                          <a:pt x="6" y="19"/>
                        </a:moveTo>
                        <a:lnTo>
                          <a:pt x="6" y="19"/>
                        </a:lnTo>
                        <a:lnTo>
                          <a:pt x="6" y="10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7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6" y="19"/>
                        </a:lnTo>
                        <a:lnTo>
                          <a:pt x="6" y="1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6" name="Freeform 1104"/>
                  <p:cNvSpPr>
                    <a:spLocks/>
                  </p:cNvSpPr>
                  <p:nvPr/>
                </p:nvSpPr>
                <p:spPr bwMode="auto">
                  <a:xfrm>
                    <a:off x="5520584" y="3909020"/>
                    <a:ext cx="12444" cy="12444"/>
                  </a:xfrm>
                  <a:custGeom>
                    <a:avLst/>
                    <a:gdLst>
                      <a:gd name="T0" fmla="*/ 10 w 10"/>
                      <a:gd name="T1" fmla="*/ 10 h 10"/>
                      <a:gd name="T2" fmla="*/ 10 w 10"/>
                      <a:gd name="T3" fmla="*/ 10 h 10"/>
                      <a:gd name="T4" fmla="*/ 8 w 10"/>
                      <a:gd name="T5" fmla="*/ 5 h 10"/>
                      <a:gd name="T6" fmla="*/ 7 w 10"/>
                      <a:gd name="T7" fmla="*/ 0 h 10"/>
                      <a:gd name="T8" fmla="*/ 7 w 10"/>
                      <a:gd name="T9" fmla="*/ 0 h 10"/>
                      <a:gd name="T10" fmla="*/ 0 w 10"/>
                      <a:gd name="T11" fmla="*/ 0 h 10"/>
                      <a:gd name="T12" fmla="*/ 0 w 10"/>
                      <a:gd name="T13" fmla="*/ 0 h 10"/>
                      <a:gd name="T14" fmla="*/ 0 w 10"/>
                      <a:gd name="T15" fmla="*/ 2 h 10"/>
                      <a:gd name="T16" fmla="*/ 0 w 10"/>
                      <a:gd name="T17" fmla="*/ 4 h 10"/>
                      <a:gd name="T18" fmla="*/ 0 w 10"/>
                      <a:gd name="T19" fmla="*/ 4 h 10"/>
                      <a:gd name="T20" fmla="*/ 0 w 10"/>
                      <a:gd name="T21" fmla="*/ 7 h 10"/>
                      <a:gd name="T22" fmla="*/ 2 w 10"/>
                      <a:gd name="T23" fmla="*/ 9 h 10"/>
                      <a:gd name="T24" fmla="*/ 10 w 10"/>
                      <a:gd name="T25" fmla="*/ 10 h 10"/>
                      <a:gd name="T26" fmla="*/ 10 w 10"/>
                      <a:gd name="T2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" h="10">
                        <a:moveTo>
                          <a:pt x="10" y="10"/>
                        </a:moveTo>
                        <a:lnTo>
                          <a:pt x="10" y="10"/>
                        </a:lnTo>
                        <a:lnTo>
                          <a:pt x="8" y="5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7" name="Freeform 1108"/>
                  <p:cNvSpPr>
                    <a:spLocks/>
                  </p:cNvSpPr>
                  <p:nvPr/>
                </p:nvSpPr>
                <p:spPr bwMode="auto">
                  <a:xfrm>
                    <a:off x="5570363" y="3864219"/>
                    <a:ext cx="9956" cy="7467"/>
                  </a:xfrm>
                  <a:custGeom>
                    <a:avLst/>
                    <a:gdLst>
                      <a:gd name="T0" fmla="*/ 3 w 8"/>
                      <a:gd name="T1" fmla="*/ 6 h 6"/>
                      <a:gd name="T2" fmla="*/ 3 w 8"/>
                      <a:gd name="T3" fmla="*/ 6 h 6"/>
                      <a:gd name="T4" fmla="*/ 6 w 8"/>
                      <a:gd name="T5" fmla="*/ 6 h 6"/>
                      <a:gd name="T6" fmla="*/ 6 w 8"/>
                      <a:gd name="T7" fmla="*/ 6 h 6"/>
                      <a:gd name="T8" fmla="*/ 8 w 8"/>
                      <a:gd name="T9" fmla="*/ 5 h 6"/>
                      <a:gd name="T10" fmla="*/ 6 w 8"/>
                      <a:gd name="T11" fmla="*/ 1 h 6"/>
                      <a:gd name="T12" fmla="*/ 1 w 8"/>
                      <a:gd name="T13" fmla="*/ 0 h 6"/>
                      <a:gd name="T14" fmla="*/ 1 w 8"/>
                      <a:gd name="T15" fmla="*/ 0 h 6"/>
                      <a:gd name="T16" fmla="*/ 0 w 8"/>
                      <a:gd name="T17" fmla="*/ 1 h 6"/>
                      <a:gd name="T18" fmla="*/ 0 w 8"/>
                      <a:gd name="T19" fmla="*/ 3 h 6"/>
                      <a:gd name="T20" fmla="*/ 1 w 8"/>
                      <a:gd name="T21" fmla="*/ 5 h 6"/>
                      <a:gd name="T22" fmla="*/ 3 w 8"/>
                      <a:gd name="T23" fmla="*/ 6 h 6"/>
                      <a:gd name="T24" fmla="*/ 3 w 8"/>
                      <a:gd name="T2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6">
                        <a:moveTo>
                          <a:pt x="3" y="6"/>
                        </a:move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8" y="5"/>
                        </a:lnTo>
                        <a:lnTo>
                          <a:pt x="6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8" name="Freeform 1109"/>
                  <p:cNvSpPr>
                    <a:spLocks/>
                  </p:cNvSpPr>
                  <p:nvPr/>
                </p:nvSpPr>
                <p:spPr bwMode="auto">
                  <a:xfrm>
                    <a:off x="5584053" y="3870441"/>
                    <a:ext cx="8711" cy="6222"/>
                  </a:xfrm>
                  <a:custGeom>
                    <a:avLst/>
                    <a:gdLst>
                      <a:gd name="T0" fmla="*/ 7 w 7"/>
                      <a:gd name="T1" fmla="*/ 3 h 5"/>
                      <a:gd name="T2" fmla="*/ 7 w 7"/>
                      <a:gd name="T3" fmla="*/ 3 h 5"/>
                      <a:gd name="T4" fmla="*/ 7 w 7"/>
                      <a:gd name="T5" fmla="*/ 1 h 5"/>
                      <a:gd name="T6" fmla="*/ 7 w 7"/>
                      <a:gd name="T7" fmla="*/ 1 h 5"/>
                      <a:gd name="T8" fmla="*/ 2 w 7"/>
                      <a:gd name="T9" fmla="*/ 0 h 5"/>
                      <a:gd name="T10" fmla="*/ 2 w 7"/>
                      <a:gd name="T11" fmla="*/ 0 h 5"/>
                      <a:gd name="T12" fmla="*/ 0 w 7"/>
                      <a:gd name="T13" fmla="*/ 1 h 5"/>
                      <a:gd name="T14" fmla="*/ 0 w 7"/>
                      <a:gd name="T15" fmla="*/ 3 h 5"/>
                      <a:gd name="T16" fmla="*/ 2 w 7"/>
                      <a:gd name="T17" fmla="*/ 5 h 5"/>
                      <a:gd name="T18" fmla="*/ 2 w 7"/>
                      <a:gd name="T19" fmla="*/ 5 h 5"/>
                      <a:gd name="T20" fmla="*/ 5 w 7"/>
                      <a:gd name="T21" fmla="*/ 5 h 5"/>
                      <a:gd name="T22" fmla="*/ 7 w 7"/>
                      <a:gd name="T23" fmla="*/ 3 h 5"/>
                      <a:gd name="T24" fmla="*/ 7 w 7"/>
                      <a:gd name="T25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" h="5">
                        <a:moveTo>
                          <a:pt x="7" y="3"/>
                        </a:move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5" y="5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/>
                    <a:endParaRPr lang="en-IN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9" name="Freeform 1145"/>
                  <p:cNvSpPr>
                    <a:spLocks/>
                  </p:cNvSpPr>
                  <p:nvPr/>
                </p:nvSpPr>
                <p:spPr bwMode="auto">
                  <a:xfrm>
                    <a:off x="3365162" y="5764524"/>
                    <a:ext cx="12444" cy="24889"/>
                  </a:xfrm>
                  <a:custGeom>
                    <a:avLst/>
                    <a:gdLst>
                      <a:gd name="T0" fmla="*/ 2 w 10"/>
                      <a:gd name="T1" fmla="*/ 20 h 20"/>
                      <a:gd name="T2" fmla="*/ 2 w 10"/>
                      <a:gd name="T3" fmla="*/ 20 h 20"/>
                      <a:gd name="T4" fmla="*/ 9 w 10"/>
                      <a:gd name="T5" fmla="*/ 18 h 20"/>
                      <a:gd name="T6" fmla="*/ 10 w 10"/>
                      <a:gd name="T7" fmla="*/ 18 h 20"/>
                      <a:gd name="T8" fmla="*/ 10 w 10"/>
                      <a:gd name="T9" fmla="*/ 15 h 20"/>
                      <a:gd name="T10" fmla="*/ 10 w 10"/>
                      <a:gd name="T11" fmla="*/ 15 h 20"/>
                      <a:gd name="T12" fmla="*/ 10 w 10"/>
                      <a:gd name="T13" fmla="*/ 6 h 20"/>
                      <a:gd name="T14" fmla="*/ 10 w 10"/>
                      <a:gd name="T15" fmla="*/ 3 h 20"/>
                      <a:gd name="T16" fmla="*/ 9 w 10"/>
                      <a:gd name="T17" fmla="*/ 0 h 20"/>
                      <a:gd name="T18" fmla="*/ 9 w 10"/>
                      <a:gd name="T19" fmla="*/ 0 h 20"/>
                      <a:gd name="T20" fmla="*/ 5 w 10"/>
                      <a:gd name="T21" fmla="*/ 1 h 20"/>
                      <a:gd name="T22" fmla="*/ 4 w 10"/>
                      <a:gd name="T23" fmla="*/ 5 h 20"/>
                      <a:gd name="T24" fmla="*/ 4 w 10"/>
                      <a:gd name="T25" fmla="*/ 5 h 20"/>
                      <a:gd name="T26" fmla="*/ 2 w 10"/>
                      <a:gd name="T27" fmla="*/ 10 h 20"/>
                      <a:gd name="T28" fmla="*/ 0 w 10"/>
                      <a:gd name="T29" fmla="*/ 13 h 20"/>
                      <a:gd name="T30" fmla="*/ 0 w 10"/>
                      <a:gd name="T31" fmla="*/ 13 h 20"/>
                      <a:gd name="T32" fmla="*/ 0 w 10"/>
                      <a:gd name="T33" fmla="*/ 16 h 20"/>
                      <a:gd name="T34" fmla="*/ 0 w 10"/>
                      <a:gd name="T35" fmla="*/ 18 h 20"/>
                      <a:gd name="T36" fmla="*/ 0 w 10"/>
                      <a:gd name="T37" fmla="*/ 18 h 20"/>
                      <a:gd name="T38" fmla="*/ 2 w 10"/>
                      <a:gd name="T39" fmla="*/ 20 h 20"/>
                      <a:gd name="T40" fmla="*/ 2 w 10"/>
                      <a:gd name="T41" fmla="*/ 20 h 20"/>
                      <a:gd name="T42" fmla="*/ 2 w 10"/>
                      <a:gd name="T43" fmla="*/ 18 h 20"/>
                      <a:gd name="T44" fmla="*/ 2 w 10"/>
                      <a:gd name="T45" fmla="*/ 20 h 20"/>
                      <a:gd name="T46" fmla="*/ 2 w 10"/>
                      <a:gd name="T47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0" h="20">
                        <a:moveTo>
                          <a:pt x="2" y="20"/>
                        </a:moveTo>
                        <a:lnTo>
                          <a:pt x="2" y="20"/>
                        </a:lnTo>
                        <a:lnTo>
                          <a:pt x="9" y="18"/>
                        </a:lnTo>
                        <a:lnTo>
                          <a:pt x="10" y="18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0" y="6"/>
                        </a:lnTo>
                        <a:lnTo>
                          <a:pt x="10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5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2" y="10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2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/>
                  </a:p>
                </p:txBody>
              </p:sp>
            </p:grpSp>
            <p:sp>
              <p:nvSpPr>
                <p:cNvPr id="10" name="Freeform 161"/>
                <p:cNvSpPr>
                  <a:spLocks/>
                </p:cNvSpPr>
                <p:nvPr/>
              </p:nvSpPr>
              <p:spPr bwMode="auto">
                <a:xfrm>
                  <a:off x="3623372" y="2344640"/>
                  <a:ext cx="47625" cy="5556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9"/>
                    </a:cxn>
                    <a:cxn ang="0">
                      <a:pos x="8" y="25"/>
                    </a:cxn>
                    <a:cxn ang="0">
                      <a:pos x="24" y="2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30" h="35">
                      <a:moveTo>
                        <a:pt x="14" y="0"/>
                      </a:moveTo>
                      <a:cubicBezTo>
                        <a:pt x="5" y="1"/>
                        <a:pt x="3" y="1"/>
                        <a:pt x="0" y="9"/>
                      </a:cubicBezTo>
                      <a:cubicBezTo>
                        <a:pt x="4" y="16"/>
                        <a:pt x="1" y="21"/>
                        <a:pt x="8" y="25"/>
                      </a:cubicBezTo>
                      <a:cubicBezTo>
                        <a:pt x="10" y="35"/>
                        <a:pt x="16" y="32"/>
                        <a:pt x="24" y="28"/>
                      </a:cubicBezTo>
                      <a:cubicBezTo>
                        <a:pt x="30" y="16"/>
                        <a:pt x="28" y="2"/>
                        <a:pt x="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8" name="Diu"/>
              <p:cNvSpPr>
                <a:spLocks noChangeAspect="1"/>
              </p:cNvSpPr>
              <p:nvPr/>
            </p:nvSpPr>
            <p:spPr bwMode="auto">
              <a:xfrm>
                <a:off x="2641677" y="4142030"/>
                <a:ext cx="16149" cy="13240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18" y="10"/>
                  </a:cxn>
                  <a:cxn ang="0">
                    <a:pos x="0" y="16"/>
                  </a:cxn>
                  <a:cxn ang="0">
                    <a:pos x="11" y="25"/>
                  </a:cxn>
                  <a:cxn ang="0">
                    <a:pos x="26" y="24"/>
                  </a:cxn>
                  <a:cxn ang="0">
                    <a:pos x="29" y="21"/>
                  </a:cxn>
                </a:cxnLst>
                <a:rect l="0" t="0" r="r" b="b"/>
                <a:pathLst>
                  <a:path w="31" h="26">
                    <a:moveTo>
                      <a:pt x="29" y="21"/>
                    </a:moveTo>
                    <a:cubicBezTo>
                      <a:pt x="26" y="15"/>
                      <a:pt x="24" y="13"/>
                      <a:pt x="18" y="10"/>
                    </a:cubicBezTo>
                    <a:cubicBezTo>
                      <a:pt x="10" y="0"/>
                      <a:pt x="4" y="8"/>
                      <a:pt x="0" y="16"/>
                    </a:cubicBezTo>
                    <a:cubicBezTo>
                      <a:pt x="3" y="22"/>
                      <a:pt x="4" y="24"/>
                      <a:pt x="11" y="25"/>
                    </a:cubicBezTo>
                    <a:cubicBezTo>
                      <a:pt x="16" y="25"/>
                      <a:pt x="21" y="26"/>
                      <a:pt x="26" y="24"/>
                    </a:cubicBezTo>
                    <a:cubicBezTo>
                      <a:pt x="31" y="22"/>
                      <a:pt x="24" y="16"/>
                      <a:pt x="29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ctr" anchorCtr="0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6" name="Daman"/>
            <p:cNvSpPr>
              <a:spLocks noChangeAspect="1"/>
            </p:cNvSpPr>
            <p:nvPr/>
          </p:nvSpPr>
          <p:spPr bwMode="auto">
            <a:xfrm>
              <a:off x="2951132" y="4210272"/>
              <a:ext cx="22922" cy="2240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" y="44"/>
                </a:cxn>
                <a:cxn ang="0">
                  <a:pos x="30" y="38"/>
                </a:cxn>
                <a:cxn ang="0">
                  <a:pos x="35" y="27"/>
                </a:cxn>
                <a:cxn ang="0">
                  <a:pos x="44" y="14"/>
                </a:cxn>
                <a:cxn ang="0">
                  <a:pos x="33" y="5"/>
                </a:cxn>
                <a:cxn ang="0">
                  <a:pos x="9" y="0"/>
                </a:cxn>
                <a:cxn ang="0">
                  <a:pos x="8" y="11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4" h="44">
                  <a:moveTo>
                    <a:pt x="0" y="41"/>
                  </a:moveTo>
                  <a:lnTo>
                    <a:pt x="17" y="44"/>
                  </a:lnTo>
                  <a:lnTo>
                    <a:pt x="30" y="38"/>
                  </a:lnTo>
                  <a:lnTo>
                    <a:pt x="35" y="27"/>
                  </a:lnTo>
                  <a:lnTo>
                    <a:pt x="44" y="14"/>
                  </a:lnTo>
                  <a:lnTo>
                    <a:pt x="33" y="5"/>
                  </a:lnTo>
                  <a:lnTo>
                    <a:pt x="9" y="0"/>
                  </a:lnTo>
                  <a:lnTo>
                    <a:pt x="8" y="11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aphicFrame>
        <p:nvGraphicFramePr>
          <p:cNvPr id="121" name="Table 120"/>
          <p:cNvGraphicFramePr>
            <a:graphicFrameLocks noGrp="1"/>
          </p:cNvGraphicFramePr>
          <p:nvPr>
            <p:extLst/>
          </p:nvPr>
        </p:nvGraphicFramePr>
        <p:xfrm>
          <a:off x="9372600" y="4473402"/>
          <a:ext cx="1066800" cy="93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266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100" dirty="0">
                          <a:solidFill>
                            <a:schemeClr val="tx1"/>
                          </a:solidFill>
                        </a:rPr>
                        <a:t>WJCF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66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180" rtl="0" eaLnBrk="1" latinLnBrk="0" hangingPunct="1"/>
                      <a:r>
                        <a:rPr lang="en-I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CHRI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66"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180" rtl="0" eaLnBrk="1" latinLnBrk="0" hangingPunct="1"/>
                      <a:r>
                        <a:rPr lang="en-IN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2" name="Rectangle 121"/>
          <p:cNvSpPr/>
          <p:nvPr/>
        </p:nvSpPr>
        <p:spPr>
          <a:xfrm>
            <a:off x="3096430" y="2296833"/>
            <a:ext cx="2514600" cy="840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William J Clinton Foundation (WJCF)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3124200" y="3717395"/>
            <a:ext cx="2514600" cy="840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Centre for Health , Research and innovation (CHRI</a:t>
            </a:r>
            <a:r>
              <a:rPr lang="en-IN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124200" y="5255362"/>
            <a:ext cx="2514600" cy="8406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Foundation for Innovative New Diagnostics (FIND)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28" y="2375149"/>
            <a:ext cx="1253846" cy="67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Image result for find diagnostics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8"/>
          <a:stretch/>
        </p:blipFill>
        <p:spPr bwMode="auto">
          <a:xfrm>
            <a:off x="1953430" y="5370925"/>
            <a:ext cx="1010130" cy="66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Isosceles Triangle 125"/>
          <p:cNvSpPr/>
          <p:nvPr/>
        </p:nvSpPr>
        <p:spPr>
          <a:xfrm rot="5400000">
            <a:off x="4181492" y="4105291"/>
            <a:ext cx="4178061" cy="2605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7" name="TextBox 126"/>
          <p:cNvSpPr txBox="1"/>
          <p:nvPr/>
        </p:nvSpPr>
        <p:spPr>
          <a:xfrm>
            <a:off x="914400" y="627890"/>
            <a:ext cx="102870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3 Partner organizations will engage with </a:t>
            </a:r>
            <a:r>
              <a:rPr lang="en-IN" sz="2400" b="1" dirty="0"/>
              <a:t>15000+</a:t>
            </a:r>
            <a:r>
              <a:rPr lang="en-IN" sz="2400" dirty="0"/>
              <a:t> doctors in more than </a:t>
            </a:r>
            <a:r>
              <a:rPr lang="en-IN" sz="2400" b="1" dirty="0"/>
              <a:t>400</a:t>
            </a:r>
            <a:r>
              <a:rPr lang="en-IN" sz="2400" dirty="0"/>
              <a:t> cities in </a:t>
            </a:r>
            <a:r>
              <a:rPr lang="en-IN" sz="2400" b="1" dirty="0"/>
              <a:t>23</a:t>
            </a:r>
            <a:r>
              <a:rPr lang="en-IN" sz="2400" dirty="0"/>
              <a:t> states</a:t>
            </a:r>
          </a:p>
        </p:txBody>
      </p:sp>
      <p:pic>
        <p:nvPicPr>
          <p:cNvPr id="132" name="Picture 2" descr="C:\Users\lnair\Desktop\JEET\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3" b="14515"/>
          <a:stretch/>
        </p:blipFill>
        <p:spPr bwMode="auto">
          <a:xfrm>
            <a:off x="9618132" y="6324600"/>
            <a:ext cx="1049868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49C9B6-BCDF-D944-BA09-A39864730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766" y="3708502"/>
            <a:ext cx="15113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4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15260" y="2546371"/>
            <a:ext cx="7518400" cy="4294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Responsibilities of JEET Secretariat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38" y="238537"/>
            <a:ext cx="8534400" cy="1143000"/>
          </a:xfrm>
        </p:spPr>
        <p:txBody>
          <a:bodyPr vert="horz" lIns="179956" tIns="45710" rIns="91418" bIns="45710" rtlCol="0" anchor="ctr"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JEET Secretariat</a:t>
            </a:r>
            <a:endParaRPr lang="en-IN" sz="3600" dirty="0">
              <a:latin typeface="+mn-lt"/>
            </a:endParaRPr>
          </a:p>
        </p:txBody>
      </p:sp>
      <p:sp>
        <p:nvSpPr>
          <p:cNvPr id="7" name="AutoShape 2" descr="PATH"/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5" descr="PATH"/>
          <p:cNvSpPr>
            <a:spLocks noChangeAspect="1" noChangeArrowheads="1"/>
          </p:cNvSpPr>
          <p:nvPr/>
        </p:nvSpPr>
        <p:spPr bwMode="auto">
          <a:xfrm>
            <a:off x="1831975" y="79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3" name="Rectangle 42"/>
          <p:cNvSpPr/>
          <p:nvPr/>
        </p:nvSpPr>
        <p:spPr bwMode="auto">
          <a:xfrm>
            <a:off x="1555353" y="1115511"/>
            <a:ext cx="10038213" cy="1090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4163" indent="-284163" algn="ctr" fontAlgn="base">
              <a:spcBef>
                <a:spcPct val="20000"/>
              </a:spcBef>
              <a:spcAft>
                <a:spcPct val="0"/>
              </a:spcAft>
              <a:buSzPct val="75000"/>
              <a:defRPr/>
            </a:pPr>
            <a:r>
              <a:rPr lang="en-US" sz="2800" b="1" kern="0" dirty="0">
                <a:solidFill>
                  <a:schemeClr val="tx2"/>
                </a:solidFill>
              </a:rPr>
              <a:t>Composition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9066" y="1472025"/>
            <a:ext cx="9217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Representatives from CTD, WHO and consortium partner organizations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861646-6A9A-E74D-B386-DC3E7A364B25}"/>
              </a:ext>
            </a:extLst>
          </p:cNvPr>
          <p:cNvSpPr/>
          <p:nvPr/>
        </p:nvSpPr>
        <p:spPr>
          <a:xfrm>
            <a:off x="2459182" y="3014540"/>
            <a:ext cx="8230556" cy="338554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chemeClr val="bg1"/>
                </a:solidFill>
              </a:rPr>
              <a:t>Responsibilities of JEET secretariat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Providing strategic guidance to the JEET team in achieving project objectives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Maintaining effective collaboration with stake holders and jointly representing JEET to Ministry of Health and Family Welfare, World Health Organization, CCM or other stakeholders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Periodically reviewing project progress and proactively identifying challenges. Guide teams to course correct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Facilitating cross learning and collaboration between JEET partners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3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BFFE-1437-084C-9A5A-A79131ED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588818"/>
            <a:ext cx="10286998" cy="685800"/>
          </a:xfrm>
        </p:spPr>
        <p:txBody>
          <a:bodyPr>
            <a:normAutofit fontScale="90000"/>
          </a:bodyPr>
          <a:lstStyle/>
          <a:p>
            <a:br>
              <a:rPr lang="en-IN" sz="2200" dirty="0"/>
            </a:br>
            <a:r>
              <a:rPr lang="en-IN" sz="2700" b="1" dirty="0"/>
              <a:t>PROJECT TITLE: </a:t>
            </a:r>
            <a:r>
              <a:rPr lang="en-IN" sz="2700" dirty="0"/>
              <a:t>Joint Effort for Elimination of Tuberculosis (JEET) for patients seeking care in private sector </a:t>
            </a:r>
            <a:br>
              <a:rPr lang="en-IN" sz="3600" dirty="0"/>
            </a:br>
            <a:endParaRPr lang="en-US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D9A3EC-3589-3040-9A4F-02BEFEFF1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561963"/>
              </p:ext>
            </p:extLst>
          </p:nvPr>
        </p:nvGraphicFramePr>
        <p:xfrm>
          <a:off x="876300" y="1274618"/>
          <a:ext cx="10439400" cy="56268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3662247093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1885432851"/>
                    </a:ext>
                  </a:extLst>
                </a:gridCol>
                <a:gridCol w="3111496">
                  <a:extLst>
                    <a:ext uri="{9D8B030D-6E8A-4147-A177-3AD203B41FA5}">
                      <a16:colId xmlns:a16="http://schemas.microsoft.com/office/drawing/2014/main" val="414538711"/>
                    </a:ext>
                  </a:extLst>
                </a:gridCol>
                <a:gridCol w="2565404">
                  <a:extLst>
                    <a:ext uri="{9D8B030D-6E8A-4147-A177-3AD203B41FA5}">
                      <a16:colId xmlns:a16="http://schemas.microsoft.com/office/drawing/2014/main" val="4232391814"/>
                    </a:ext>
                  </a:extLst>
                </a:gridCol>
              </a:tblGrid>
              <a:tr h="3938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CHRI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FIND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WJCF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058867"/>
                  </a:ext>
                </a:extLst>
              </a:tr>
              <a:tr h="636224">
                <a:tc rowSpan="2"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Geographical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 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6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7 States 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776713"/>
                  </a:ext>
                </a:extLst>
              </a:tr>
              <a:tr h="363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176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94 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175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64691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604040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r>
                        <a:rPr lang="en-US" b="1" dirty="0"/>
                        <a:t>Grant 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US$  15.59 million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US$ 8.06million </a:t>
                      </a: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(US$ 33.14 million -Total)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US$ 14.3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97281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14864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r>
                        <a:rPr lang="en-US" b="1" dirty="0"/>
                        <a:t>HR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812570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472590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r>
                        <a:rPr lang="en-US" b="1" dirty="0"/>
                        <a:t>Sub Recipients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Maharashtra Jan </a:t>
                      </a:r>
                      <a:r>
                        <a:rPr lang="en-US" sz="1600" b="1" dirty="0" err="1"/>
                        <a:t>Vikas</a:t>
                      </a:r>
                      <a:r>
                        <a:rPr lang="en-US" sz="1600" b="1" dirty="0"/>
                        <a:t> Kendra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Karnataka Health Promotion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World Health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0617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TB Alert 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TB Alert 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TB Alert 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072348"/>
                  </a:ext>
                </a:extLst>
              </a:tr>
              <a:tr h="41481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/>
                        <a:t>Lepra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World Health 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Lepra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42010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World Vision 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World Vision India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400062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MAMTA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36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706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43C6-4A89-4055-A42B-60946805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027" y="-141944"/>
            <a:ext cx="10247080" cy="907310"/>
          </a:xfrm>
        </p:spPr>
        <p:txBody>
          <a:bodyPr anchor="ctr" anchorCtr="0">
            <a:noAutofit/>
          </a:bodyPr>
          <a:lstStyle/>
          <a:p>
            <a:r>
              <a:rPr lang="en-US" sz="2000" b="1" dirty="0"/>
              <a:t>CHRI will implement PPSA model in 29 districts and </a:t>
            </a:r>
            <a:br>
              <a:rPr lang="en-US" sz="2000" b="1" dirty="0"/>
            </a:br>
            <a:r>
              <a:rPr lang="en-US" sz="2000" b="1" dirty="0"/>
              <a:t>PPSA lite model in 171 districts cities across 10 states</a:t>
            </a:r>
            <a:endParaRPr lang="en-IN" sz="2000" b="1" dirty="0"/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8077200" y="64166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DEFF8-1E20-44D4-ABF9-E410731D4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4747179" y="1211009"/>
            <a:ext cx="4696630" cy="5378676"/>
            <a:chOff x="2223983" y="1211009"/>
            <a:chExt cx="4696630" cy="5378676"/>
          </a:xfrm>
        </p:grpSpPr>
        <p:grpSp>
          <p:nvGrpSpPr>
            <p:cNvPr id="192" name="Group 191"/>
            <p:cNvGrpSpPr/>
            <p:nvPr/>
          </p:nvGrpSpPr>
          <p:grpSpPr>
            <a:xfrm>
              <a:off x="2223983" y="1211009"/>
              <a:ext cx="4696630" cy="5378676"/>
              <a:chOff x="2223983" y="1211009"/>
              <a:chExt cx="4696630" cy="5378676"/>
            </a:xfrm>
          </p:grpSpPr>
          <p:grpSp>
            <p:nvGrpSpPr>
              <p:cNvPr id="194" name="Group 193"/>
              <p:cNvGrpSpPr/>
              <p:nvPr/>
            </p:nvGrpSpPr>
            <p:grpSpPr>
              <a:xfrm>
                <a:off x="2223983" y="1211009"/>
                <a:ext cx="4696630" cy="5378676"/>
                <a:chOff x="2223983" y="1211009"/>
                <a:chExt cx="4696630" cy="5378676"/>
              </a:xfrm>
            </p:grpSpPr>
            <p:grpSp>
              <p:nvGrpSpPr>
                <p:cNvPr id="196" name="Group 195"/>
                <p:cNvGrpSpPr/>
                <p:nvPr/>
              </p:nvGrpSpPr>
              <p:grpSpPr>
                <a:xfrm>
                  <a:off x="2223983" y="1211009"/>
                  <a:ext cx="4696630" cy="5378676"/>
                  <a:chOff x="2223983" y="1211009"/>
                  <a:chExt cx="4696630" cy="5378676"/>
                </a:xfrm>
              </p:grpSpPr>
              <p:sp>
                <p:nvSpPr>
                  <p:cNvPr id="198" name="Freeform 1054"/>
                  <p:cNvSpPr>
                    <a:spLocks/>
                  </p:cNvSpPr>
                  <p:nvPr/>
                </p:nvSpPr>
                <p:spPr bwMode="auto">
                  <a:xfrm>
                    <a:off x="3061511" y="1211009"/>
                    <a:ext cx="1153624" cy="878596"/>
                  </a:xfrm>
                  <a:custGeom>
                    <a:avLst/>
                    <a:gdLst>
                      <a:gd name="T0" fmla="*/ 234 w 927"/>
                      <a:gd name="T1" fmla="*/ 643 h 706"/>
                      <a:gd name="T2" fmla="*/ 288 w 927"/>
                      <a:gd name="T3" fmla="*/ 681 h 706"/>
                      <a:gd name="T4" fmla="*/ 351 w 927"/>
                      <a:gd name="T5" fmla="*/ 690 h 706"/>
                      <a:gd name="T6" fmla="*/ 372 w 927"/>
                      <a:gd name="T7" fmla="*/ 628 h 706"/>
                      <a:gd name="T8" fmla="*/ 420 w 927"/>
                      <a:gd name="T9" fmla="*/ 603 h 706"/>
                      <a:gd name="T10" fmla="*/ 490 w 927"/>
                      <a:gd name="T11" fmla="*/ 577 h 706"/>
                      <a:gd name="T12" fmla="*/ 543 w 927"/>
                      <a:gd name="T13" fmla="*/ 623 h 706"/>
                      <a:gd name="T14" fmla="*/ 603 w 927"/>
                      <a:gd name="T15" fmla="*/ 611 h 706"/>
                      <a:gd name="T16" fmla="*/ 640 w 927"/>
                      <a:gd name="T17" fmla="*/ 668 h 706"/>
                      <a:gd name="T18" fmla="*/ 678 w 927"/>
                      <a:gd name="T19" fmla="*/ 648 h 706"/>
                      <a:gd name="T20" fmla="*/ 673 w 927"/>
                      <a:gd name="T21" fmla="*/ 683 h 706"/>
                      <a:gd name="T22" fmla="*/ 723 w 927"/>
                      <a:gd name="T23" fmla="*/ 661 h 706"/>
                      <a:gd name="T24" fmla="*/ 763 w 927"/>
                      <a:gd name="T25" fmla="*/ 706 h 706"/>
                      <a:gd name="T26" fmla="*/ 809 w 927"/>
                      <a:gd name="T27" fmla="*/ 668 h 706"/>
                      <a:gd name="T28" fmla="*/ 808 w 927"/>
                      <a:gd name="T29" fmla="*/ 613 h 706"/>
                      <a:gd name="T30" fmla="*/ 789 w 927"/>
                      <a:gd name="T31" fmla="*/ 567 h 706"/>
                      <a:gd name="T32" fmla="*/ 766 w 927"/>
                      <a:gd name="T33" fmla="*/ 523 h 706"/>
                      <a:gd name="T34" fmla="*/ 756 w 927"/>
                      <a:gd name="T35" fmla="*/ 465 h 706"/>
                      <a:gd name="T36" fmla="*/ 804 w 927"/>
                      <a:gd name="T37" fmla="*/ 459 h 706"/>
                      <a:gd name="T38" fmla="*/ 829 w 927"/>
                      <a:gd name="T39" fmla="*/ 395 h 706"/>
                      <a:gd name="T40" fmla="*/ 879 w 927"/>
                      <a:gd name="T41" fmla="*/ 364 h 706"/>
                      <a:gd name="T42" fmla="*/ 904 w 927"/>
                      <a:gd name="T43" fmla="*/ 324 h 706"/>
                      <a:gd name="T44" fmla="*/ 921 w 927"/>
                      <a:gd name="T45" fmla="*/ 268 h 706"/>
                      <a:gd name="T46" fmla="*/ 899 w 927"/>
                      <a:gd name="T47" fmla="*/ 216 h 706"/>
                      <a:gd name="T48" fmla="*/ 839 w 927"/>
                      <a:gd name="T49" fmla="*/ 189 h 706"/>
                      <a:gd name="T50" fmla="*/ 793 w 927"/>
                      <a:gd name="T51" fmla="*/ 183 h 706"/>
                      <a:gd name="T52" fmla="*/ 759 w 927"/>
                      <a:gd name="T53" fmla="*/ 189 h 706"/>
                      <a:gd name="T54" fmla="*/ 695 w 927"/>
                      <a:gd name="T55" fmla="*/ 208 h 706"/>
                      <a:gd name="T56" fmla="*/ 655 w 927"/>
                      <a:gd name="T57" fmla="*/ 236 h 706"/>
                      <a:gd name="T58" fmla="*/ 620 w 927"/>
                      <a:gd name="T59" fmla="*/ 236 h 706"/>
                      <a:gd name="T60" fmla="*/ 573 w 927"/>
                      <a:gd name="T61" fmla="*/ 241 h 706"/>
                      <a:gd name="T62" fmla="*/ 552 w 927"/>
                      <a:gd name="T63" fmla="*/ 204 h 706"/>
                      <a:gd name="T64" fmla="*/ 500 w 927"/>
                      <a:gd name="T65" fmla="*/ 171 h 706"/>
                      <a:gd name="T66" fmla="*/ 464 w 927"/>
                      <a:gd name="T67" fmla="*/ 120 h 706"/>
                      <a:gd name="T68" fmla="*/ 412 w 927"/>
                      <a:gd name="T69" fmla="*/ 90 h 706"/>
                      <a:gd name="T70" fmla="*/ 344 w 927"/>
                      <a:gd name="T71" fmla="*/ 25 h 706"/>
                      <a:gd name="T72" fmla="*/ 304 w 927"/>
                      <a:gd name="T73" fmla="*/ 18 h 706"/>
                      <a:gd name="T74" fmla="*/ 248 w 927"/>
                      <a:gd name="T75" fmla="*/ 5 h 706"/>
                      <a:gd name="T76" fmla="*/ 203 w 927"/>
                      <a:gd name="T77" fmla="*/ 22 h 706"/>
                      <a:gd name="T78" fmla="*/ 141 w 927"/>
                      <a:gd name="T79" fmla="*/ 20 h 706"/>
                      <a:gd name="T80" fmla="*/ 161 w 927"/>
                      <a:gd name="T81" fmla="*/ 50 h 706"/>
                      <a:gd name="T82" fmla="*/ 76 w 927"/>
                      <a:gd name="T83" fmla="*/ 45 h 706"/>
                      <a:gd name="T84" fmla="*/ 33 w 927"/>
                      <a:gd name="T85" fmla="*/ 106 h 706"/>
                      <a:gd name="T86" fmla="*/ 5 w 927"/>
                      <a:gd name="T87" fmla="*/ 145 h 706"/>
                      <a:gd name="T88" fmla="*/ 47 w 927"/>
                      <a:gd name="T89" fmla="*/ 173 h 706"/>
                      <a:gd name="T90" fmla="*/ 88 w 927"/>
                      <a:gd name="T91" fmla="*/ 208 h 706"/>
                      <a:gd name="T92" fmla="*/ 146 w 927"/>
                      <a:gd name="T93" fmla="*/ 224 h 706"/>
                      <a:gd name="T94" fmla="*/ 146 w 927"/>
                      <a:gd name="T95" fmla="*/ 266 h 706"/>
                      <a:gd name="T96" fmla="*/ 171 w 927"/>
                      <a:gd name="T97" fmla="*/ 319 h 706"/>
                      <a:gd name="T98" fmla="*/ 128 w 927"/>
                      <a:gd name="T99" fmla="*/ 362 h 706"/>
                      <a:gd name="T100" fmla="*/ 105 w 927"/>
                      <a:gd name="T101" fmla="*/ 402 h 706"/>
                      <a:gd name="T102" fmla="*/ 113 w 927"/>
                      <a:gd name="T103" fmla="*/ 518 h 706"/>
                      <a:gd name="T104" fmla="*/ 126 w 927"/>
                      <a:gd name="T105" fmla="*/ 592 h 706"/>
                      <a:gd name="T106" fmla="*/ 193 w 927"/>
                      <a:gd name="T107" fmla="*/ 628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927" h="706">
                        <a:moveTo>
                          <a:pt x="213" y="630"/>
                        </a:moveTo>
                        <a:lnTo>
                          <a:pt x="229" y="633"/>
                        </a:lnTo>
                        <a:lnTo>
                          <a:pt x="234" y="620"/>
                        </a:lnTo>
                        <a:lnTo>
                          <a:pt x="241" y="623"/>
                        </a:lnTo>
                        <a:lnTo>
                          <a:pt x="236" y="630"/>
                        </a:lnTo>
                        <a:lnTo>
                          <a:pt x="234" y="643"/>
                        </a:lnTo>
                        <a:lnTo>
                          <a:pt x="229" y="656"/>
                        </a:lnTo>
                        <a:lnTo>
                          <a:pt x="236" y="673"/>
                        </a:lnTo>
                        <a:lnTo>
                          <a:pt x="258" y="673"/>
                        </a:lnTo>
                        <a:lnTo>
                          <a:pt x="271" y="680"/>
                        </a:lnTo>
                        <a:lnTo>
                          <a:pt x="278" y="675"/>
                        </a:lnTo>
                        <a:lnTo>
                          <a:pt x="288" y="681"/>
                        </a:lnTo>
                        <a:lnTo>
                          <a:pt x="294" y="683"/>
                        </a:lnTo>
                        <a:lnTo>
                          <a:pt x="311" y="696"/>
                        </a:lnTo>
                        <a:lnTo>
                          <a:pt x="322" y="701"/>
                        </a:lnTo>
                        <a:lnTo>
                          <a:pt x="337" y="706"/>
                        </a:lnTo>
                        <a:lnTo>
                          <a:pt x="337" y="690"/>
                        </a:lnTo>
                        <a:lnTo>
                          <a:pt x="351" y="690"/>
                        </a:lnTo>
                        <a:lnTo>
                          <a:pt x="366" y="680"/>
                        </a:lnTo>
                        <a:lnTo>
                          <a:pt x="377" y="673"/>
                        </a:lnTo>
                        <a:lnTo>
                          <a:pt x="384" y="660"/>
                        </a:lnTo>
                        <a:lnTo>
                          <a:pt x="384" y="648"/>
                        </a:lnTo>
                        <a:lnTo>
                          <a:pt x="384" y="635"/>
                        </a:lnTo>
                        <a:lnTo>
                          <a:pt x="372" y="628"/>
                        </a:lnTo>
                        <a:lnTo>
                          <a:pt x="371" y="621"/>
                        </a:lnTo>
                        <a:lnTo>
                          <a:pt x="377" y="615"/>
                        </a:lnTo>
                        <a:lnTo>
                          <a:pt x="391" y="621"/>
                        </a:lnTo>
                        <a:lnTo>
                          <a:pt x="396" y="620"/>
                        </a:lnTo>
                        <a:lnTo>
                          <a:pt x="409" y="605"/>
                        </a:lnTo>
                        <a:lnTo>
                          <a:pt x="420" y="603"/>
                        </a:lnTo>
                        <a:lnTo>
                          <a:pt x="430" y="596"/>
                        </a:lnTo>
                        <a:lnTo>
                          <a:pt x="432" y="588"/>
                        </a:lnTo>
                        <a:lnTo>
                          <a:pt x="447" y="580"/>
                        </a:lnTo>
                        <a:lnTo>
                          <a:pt x="462" y="580"/>
                        </a:lnTo>
                        <a:lnTo>
                          <a:pt x="482" y="583"/>
                        </a:lnTo>
                        <a:lnTo>
                          <a:pt x="490" y="577"/>
                        </a:lnTo>
                        <a:lnTo>
                          <a:pt x="495" y="575"/>
                        </a:lnTo>
                        <a:lnTo>
                          <a:pt x="497" y="582"/>
                        </a:lnTo>
                        <a:lnTo>
                          <a:pt x="495" y="588"/>
                        </a:lnTo>
                        <a:lnTo>
                          <a:pt x="499" y="596"/>
                        </a:lnTo>
                        <a:lnTo>
                          <a:pt x="535" y="623"/>
                        </a:lnTo>
                        <a:lnTo>
                          <a:pt x="543" y="623"/>
                        </a:lnTo>
                        <a:lnTo>
                          <a:pt x="552" y="628"/>
                        </a:lnTo>
                        <a:lnTo>
                          <a:pt x="560" y="631"/>
                        </a:lnTo>
                        <a:lnTo>
                          <a:pt x="565" y="626"/>
                        </a:lnTo>
                        <a:lnTo>
                          <a:pt x="575" y="630"/>
                        </a:lnTo>
                        <a:lnTo>
                          <a:pt x="592" y="620"/>
                        </a:lnTo>
                        <a:lnTo>
                          <a:pt x="603" y="611"/>
                        </a:lnTo>
                        <a:lnTo>
                          <a:pt x="615" y="625"/>
                        </a:lnTo>
                        <a:lnTo>
                          <a:pt x="618" y="633"/>
                        </a:lnTo>
                        <a:lnTo>
                          <a:pt x="630" y="646"/>
                        </a:lnTo>
                        <a:lnTo>
                          <a:pt x="627" y="655"/>
                        </a:lnTo>
                        <a:lnTo>
                          <a:pt x="635" y="660"/>
                        </a:lnTo>
                        <a:lnTo>
                          <a:pt x="640" y="668"/>
                        </a:lnTo>
                        <a:lnTo>
                          <a:pt x="648" y="665"/>
                        </a:lnTo>
                        <a:lnTo>
                          <a:pt x="651" y="658"/>
                        </a:lnTo>
                        <a:lnTo>
                          <a:pt x="658" y="663"/>
                        </a:lnTo>
                        <a:lnTo>
                          <a:pt x="663" y="658"/>
                        </a:lnTo>
                        <a:lnTo>
                          <a:pt x="670" y="660"/>
                        </a:lnTo>
                        <a:lnTo>
                          <a:pt x="678" y="648"/>
                        </a:lnTo>
                        <a:lnTo>
                          <a:pt x="681" y="643"/>
                        </a:lnTo>
                        <a:lnTo>
                          <a:pt x="686" y="645"/>
                        </a:lnTo>
                        <a:lnTo>
                          <a:pt x="686" y="653"/>
                        </a:lnTo>
                        <a:lnTo>
                          <a:pt x="685" y="663"/>
                        </a:lnTo>
                        <a:lnTo>
                          <a:pt x="680" y="673"/>
                        </a:lnTo>
                        <a:lnTo>
                          <a:pt x="673" y="683"/>
                        </a:lnTo>
                        <a:lnTo>
                          <a:pt x="675" y="688"/>
                        </a:lnTo>
                        <a:lnTo>
                          <a:pt x="683" y="686"/>
                        </a:lnTo>
                        <a:lnTo>
                          <a:pt x="690" y="680"/>
                        </a:lnTo>
                        <a:lnTo>
                          <a:pt x="696" y="673"/>
                        </a:lnTo>
                        <a:lnTo>
                          <a:pt x="713" y="665"/>
                        </a:lnTo>
                        <a:lnTo>
                          <a:pt x="723" y="661"/>
                        </a:lnTo>
                        <a:lnTo>
                          <a:pt x="733" y="651"/>
                        </a:lnTo>
                        <a:lnTo>
                          <a:pt x="738" y="660"/>
                        </a:lnTo>
                        <a:lnTo>
                          <a:pt x="740" y="673"/>
                        </a:lnTo>
                        <a:lnTo>
                          <a:pt x="740" y="685"/>
                        </a:lnTo>
                        <a:lnTo>
                          <a:pt x="748" y="691"/>
                        </a:lnTo>
                        <a:lnTo>
                          <a:pt x="763" y="706"/>
                        </a:lnTo>
                        <a:lnTo>
                          <a:pt x="768" y="700"/>
                        </a:lnTo>
                        <a:lnTo>
                          <a:pt x="781" y="695"/>
                        </a:lnTo>
                        <a:lnTo>
                          <a:pt x="781" y="681"/>
                        </a:lnTo>
                        <a:lnTo>
                          <a:pt x="794" y="681"/>
                        </a:lnTo>
                        <a:lnTo>
                          <a:pt x="801" y="675"/>
                        </a:lnTo>
                        <a:lnTo>
                          <a:pt x="809" y="668"/>
                        </a:lnTo>
                        <a:lnTo>
                          <a:pt x="821" y="678"/>
                        </a:lnTo>
                        <a:lnTo>
                          <a:pt x="826" y="666"/>
                        </a:lnTo>
                        <a:lnTo>
                          <a:pt x="844" y="648"/>
                        </a:lnTo>
                        <a:lnTo>
                          <a:pt x="829" y="635"/>
                        </a:lnTo>
                        <a:lnTo>
                          <a:pt x="821" y="621"/>
                        </a:lnTo>
                        <a:lnTo>
                          <a:pt x="808" y="613"/>
                        </a:lnTo>
                        <a:lnTo>
                          <a:pt x="813" y="606"/>
                        </a:lnTo>
                        <a:lnTo>
                          <a:pt x="814" y="593"/>
                        </a:lnTo>
                        <a:lnTo>
                          <a:pt x="821" y="583"/>
                        </a:lnTo>
                        <a:lnTo>
                          <a:pt x="821" y="573"/>
                        </a:lnTo>
                        <a:lnTo>
                          <a:pt x="811" y="570"/>
                        </a:lnTo>
                        <a:lnTo>
                          <a:pt x="789" y="567"/>
                        </a:lnTo>
                        <a:lnTo>
                          <a:pt x="766" y="565"/>
                        </a:lnTo>
                        <a:lnTo>
                          <a:pt x="761" y="555"/>
                        </a:lnTo>
                        <a:lnTo>
                          <a:pt x="758" y="545"/>
                        </a:lnTo>
                        <a:lnTo>
                          <a:pt x="758" y="533"/>
                        </a:lnTo>
                        <a:lnTo>
                          <a:pt x="756" y="522"/>
                        </a:lnTo>
                        <a:lnTo>
                          <a:pt x="766" y="523"/>
                        </a:lnTo>
                        <a:lnTo>
                          <a:pt x="776" y="520"/>
                        </a:lnTo>
                        <a:lnTo>
                          <a:pt x="778" y="512"/>
                        </a:lnTo>
                        <a:lnTo>
                          <a:pt x="773" y="502"/>
                        </a:lnTo>
                        <a:lnTo>
                          <a:pt x="764" y="495"/>
                        </a:lnTo>
                        <a:lnTo>
                          <a:pt x="759" y="480"/>
                        </a:lnTo>
                        <a:lnTo>
                          <a:pt x="756" y="465"/>
                        </a:lnTo>
                        <a:lnTo>
                          <a:pt x="759" y="459"/>
                        </a:lnTo>
                        <a:lnTo>
                          <a:pt x="771" y="464"/>
                        </a:lnTo>
                        <a:lnTo>
                          <a:pt x="779" y="460"/>
                        </a:lnTo>
                        <a:lnTo>
                          <a:pt x="788" y="457"/>
                        </a:lnTo>
                        <a:lnTo>
                          <a:pt x="798" y="460"/>
                        </a:lnTo>
                        <a:lnTo>
                          <a:pt x="804" y="459"/>
                        </a:lnTo>
                        <a:lnTo>
                          <a:pt x="819" y="464"/>
                        </a:lnTo>
                        <a:lnTo>
                          <a:pt x="819" y="450"/>
                        </a:lnTo>
                        <a:lnTo>
                          <a:pt x="828" y="439"/>
                        </a:lnTo>
                        <a:lnTo>
                          <a:pt x="838" y="429"/>
                        </a:lnTo>
                        <a:lnTo>
                          <a:pt x="834" y="407"/>
                        </a:lnTo>
                        <a:lnTo>
                          <a:pt x="829" y="395"/>
                        </a:lnTo>
                        <a:lnTo>
                          <a:pt x="839" y="394"/>
                        </a:lnTo>
                        <a:lnTo>
                          <a:pt x="863" y="395"/>
                        </a:lnTo>
                        <a:lnTo>
                          <a:pt x="863" y="377"/>
                        </a:lnTo>
                        <a:lnTo>
                          <a:pt x="863" y="372"/>
                        </a:lnTo>
                        <a:lnTo>
                          <a:pt x="871" y="367"/>
                        </a:lnTo>
                        <a:lnTo>
                          <a:pt x="879" y="364"/>
                        </a:lnTo>
                        <a:lnTo>
                          <a:pt x="892" y="364"/>
                        </a:lnTo>
                        <a:lnTo>
                          <a:pt x="897" y="359"/>
                        </a:lnTo>
                        <a:lnTo>
                          <a:pt x="896" y="349"/>
                        </a:lnTo>
                        <a:lnTo>
                          <a:pt x="901" y="337"/>
                        </a:lnTo>
                        <a:lnTo>
                          <a:pt x="904" y="329"/>
                        </a:lnTo>
                        <a:lnTo>
                          <a:pt x="904" y="324"/>
                        </a:lnTo>
                        <a:lnTo>
                          <a:pt x="911" y="316"/>
                        </a:lnTo>
                        <a:lnTo>
                          <a:pt x="909" y="306"/>
                        </a:lnTo>
                        <a:lnTo>
                          <a:pt x="909" y="296"/>
                        </a:lnTo>
                        <a:lnTo>
                          <a:pt x="914" y="287"/>
                        </a:lnTo>
                        <a:lnTo>
                          <a:pt x="917" y="276"/>
                        </a:lnTo>
                        <a:lnTo>
                          <a:pt x="921" y="268"/>
                        </a:lnTo>
                        <a:lnTo>
                          <a:pt x="921" y="258"/>
                        </a:lnTo>
                        <a:lnTo>
                          <a:pt x="924" y="244"/>
                        </a:lnTo>
                        <a:lnTo>
                          <a:pt x="927" y="233"/>
                        </a:lnTo>
                        <a:lnTo>
                          <a:pt x="922" y="229"/>
                        </a:lnTo>
                        <a:lnTo>
                          <a:pt x="906" y="221"/>
                        </a:lnTo>
                        <a:lnTo>
                          <a:pt x="899" y="216"/>
                        </a:lnTo>
                        <a:lnTo>
                          <a:pt x="896" y="208"/>
                        </a:lnTo>
                        <a:lnTo>
                          <a:pt x="892" y="199"/>
                        </a:lnTo>
                        <a:lnTo>
                          <a:pt x="884" y="193"/>
                        </a:lnTo>
                        <a:lnTo>
                          <a:pt x="871" y="201"/>
                        </a:lnTo>
                        <a:lnTo>
                          <a:pt x="863" y="201"/>
                        </a:lnTo>
                        <a:lnTo>
                          <a:pt x="839" y="189"/>
                        </a:lnTo>
                        <a:lnTo>
                          <a:pt x="826" y="186"/>
                        </a:lnTo>
                        <a:lnTo>
                          <a:pt x="818" y="179"/>
                        </a:lnTo>
                        <a:lnTo>
                          <a:pt x="818" y="171"/>
                        </a:lnTo>
                        <a:lnTo>
                          <a:pt x="806" y="171"/>
                        </a:lnTo>
                        <a:lnTo>
                          <a:pt x="796" y="173"/>
                        </a:lnTo>
                        <a:lnTo>
                          <a:pt x="793" y="183"/>
                        </a:lnTo>
                        <a:lnTo>
                          <a:pt x="793" y="188"/>
                        </a:lnTo>
                        <a:lnTo>
                          <a:pt x="788" y="196"/>
                        </a:lnTo>
                        <a:lnTo>
                          <a:pt x="779" y="196"/>
                        </a:lnTo>
                        <a:lnTo>
                          <a:pt x="768" y="189"/>
                        </a:lnTo>
                        <a:lnTo>
                          <a:pt x="764" y="184"/>
                        </a:lnTo>
                        <a:lnTo>
                          <a:pt x="759" y="189"/>
                        </a:lnTo>
                        <a:lnTo>
                          <a:pt x="740" y="191"/>
                        </a:lnTo>
                        <a:lnTo>
                          <a:pt x="731" y="191"/>
                        </a:lnTo>
                        <a:lnTo>
                          <a:pt x="723" y="194"/>
                        </a:lnTo>
                        <a:lnTo>
                          <a:pt x="713" y="204"/>
                        </a:lnTo>
                        <a:lnTo>
                          <a:pt x="703" y="199"/>
                        </a:lnTo>
                        <a:lnTo>
                          <a:pt x="695" y="208"/>
                        </a:lnTo>
                        <a:lnTo>
                          <a:pt x="685" y="211"/>
                        </a:lnTo>
                        <a:lnTo>
                          <a:pt x="680" y="211"/>
                        </a:lnTo>
                        <a:lnTo>
                          <a:pt x="680" y="219"/>
                        </a:lnTo>
                        <a:lnTo>
                          <a:pt x="671" y="221"/>
                        </a:lnTo>
                        <a:lnTo>
                          <a:pt x="665" y="238"/>
                        </a:lnTo>
                        <a:lnTo>
                          <a:pt x="655" y="236"/>
                        </a:lnTo>
                        <a:lnTo>
                          <a:pt x="650" y="228"/>
                        </a:lnTo>
                        <a:lnTo>
                          <a:pt x="640" y="229"/>
                        </a:lnTo>
                        <a:lnTo>
                          <a:pt x="640" y="241"/>
                        </a:lnTo>
                        <a:lnTo>
                          <a:pt x="640" y="246"/>
                        </a:lnTo>
                        <a:lnTo>
                          <a:pt x="632" y="243"/>
                        </a:lnTo>
                        <a:lnTo>
                          <a:pt x="620" y="236"/>
                        </a:lnTo>
                        <a:lnTo>
                          <a:pt x="613" y="239"/>
                        </a:lnTo>
                        <a:lnTo>
                          <a:pt x="613" y="244"/>
                        </a:lnTo>
                        <a:lnTo>
                          <a:pt x="600" y="243"/>
                        </a:lnTo>
                        <a:lnTo>
                          <a:pt x="592" y="243"/>
                        </a:lnTo>
                        <a:lnTo>
                          <a:pt x="583" y="246"/>
                        </a:lnTo>
                        <a:lnTo>
                          <a:pt x="573" y="241"/>
                        </a:lnTo>
                        <a:lnTo>
                          <a:pt x="573" y="234"/>
                        </a:lnTo>
                        <a:lnTo>
                          <a:pt x="585" y="233"/>
                        </a:lnTo>
                        <a:lnTo>
                          <a:pt x="583" y="218"/>
                        </a:lnTo>
                        <a:lnTo>
                          <a:pt x="573" y="208"/>
                        </a:lnTo>
                        <a:lnTo>
                          <a:pt x="562" y="204"/>
                        </a:lnTo>
                        <a:lnTo>
                          <a:pt x="552" y="204"/>
                        </a:lnTo>
                        <a:lnTo>
                          <a:pt x="543" y="196"/>
                        </a:lnTo>
                        <a:lnTo>
                          <a:pt x="532" y="198"/>
                        </a:lnTo>
                        <a:lnTo>
                          <a:pt x="522" y="198"/>
                        </a:lnTo>
                        <a:lnTo>
                          <a:pt x="505" y="184"/>
                        </a:lnTo>
                        <a:lnTo>
                          <a:pt x="502" y="181"/>
                        </a:lnTo>
                        <a:lnTo>
                          <a:pt x="500" y="171"/>
                        </a:lnTo>
                        <a:lnTo>
                          <a:pt x="504" y="161"/>
                        </a:lnTo>
                        <a:lnTo>
                          <a:pt x="504" y="153"/>
                        </a:lnTo>
                        <a:lnTo>
                          <a:pt x="495" y="141"/>
                        </a:lnTo>
                        <a:lnTo>
                          <a:pt x="487" y="141"/>
                        </a:lnTo>
                        <a:lnTo>
                          <a:pt x="474" y="136"/>
                        </a:lnTo>
                        <a:lnTo>
                          <a:pt x="464" y="120"/>
                        </a:lnTo>
                        <a:lnTo>
                          <a:pt x="459" y="113"/>
                        </a:lnTo>
                        <a:lnTo>
                          <a:pt x="454" y="110"/>
                        </a:lnTo>
                        <a:lnTo>
                          <a:pt x="437" y="110"/>
                        </a:lnTo>
                        <a:lnTo>
                          <a:pt x="429" y="96"/>
                        </a:lnTo>
                        <a:lnTo>
                          <a:pt x="424" y="88"/>
                        </a:lnTo>
                        <a:lnTo>
                          <a:pt x="412" y="90"/>
                        </a:lnTo>
                        <a:lnTo>
                          <a:pt x="392" y="76"/>
                        </a:lnTo>
                        <a:lnTo>
                          <a:pt x="381" y="65"/>
                        </a:lnTo>
                        <a:lnTo>
                          <a:pt x="369" y="45"/>
                        </a:lnTo>
                        <a:lnTo>
                          <a:pt x="356" y="38"/>
                        </a:lnTo>
                        <a:lnTo>
                          <a:pt x="351" y="32"/>
                        </a:lnTo>
                        <a:lnTo>
                          <a:pt x="344" y="25"/>
                        </a:lnTo>
                        <a:lnTo>
                          <a:pt x="344" y="13"/>
                        </a:lnTo>
                        <a:lnTo>
                          <a:pt x="336" y="12"/>
                        </a:lnTo>
                        <a:lnTo>
                          <a:pt x="334" y="2"/>
                        </a:lnTo>
                        <a:lnTo>
                          <a:pt x="324" y="5"/>
                        </a:lnTo>
                        <a:lnTo>
                          <a:pt x="314" y="17"/>
                        </a:lnTo>
                        <a:lnTo>
                          <a:pt x="304" y="18"/>
                        </a:lnTo>
                        <a:lnTo>
                          <a:pt x="299" y="13"/>
                        </a:lnTo>
                        <a:lnTo>
                          <a:pt x="291" y="23"/>
                        </a:lnTo>
                        <a:lnTo>
                          <a:pt x="281" y="10"/>
                        </a:lnTo>
                        <a:lnTo>
                          <a:pt x="268" y="7"/>
                        </a:lnTo>
                        <a:lnTo>
                          <a:pt x="259" y="0"/>
                        </a:lnTo>
                        <a:lnTo>
                          <a:pt x="248" y="5"/>
                        </a:lnTo>
                        <a:lnTo>
                          <a:pt x="249" y="12"/>
                        </a:lnTo>
                        <a:lnTo>
                          <a:pt x="244" y="15"/>
                        </a:lnTo>
                        <a:lnTo>
                          <a:pt x="239" y="12"/>
                        </a:lnTo>
                        <a:lnTo>
                          <a:pt x="231" y="10"/>
                        </a:lnTo>
                        <a:lnTo>
                          <a:pt x="213" y="23"/>
                        </a:lnTo>
                        <a:lnTo>
                          <a:pt x="203" y="22"/>
                        </a:lnTo>
                        <a:lnTo>
                          <a:pt x="189" y="38"/>
                        </a:lnTo>
                        <a:lnTo>
                          <a:pt x="181" y="35"/>
                        </a:lnTo>
                        <a:lnTo>
                          <a:pt x="175" y="28"/>
                        </a:lnTo>
                        <a:lnTo>
                          <a:pt x="171" y="23"/>
                        </a:lnTo>
                        <a:lnTo>
                          <a:pt x="151" y="20"/>
                        </a:lnTo>
                        <a:lnTo>
                          <a:pt x="141" y="20"/>
                        </a:lnTo>
                        <a:lnTo>
                          <a:pt x="143" y="28"/>
                        </a:lnTo>
                        <a:lnTo>
                          <a:pt x="153" y="33"/>
                        </a:lnTo>
                        <a:lnTo>
                          <a:pt x="163" y="38"/>
                        </a:lnTo>
                        <a:lnTo>
                          <a:pt x="168" y="43"/>
                        </a:lnTo>
                        <a:lnTo>
                          <a:pt x="168" y="48"/>
                        </a:lnTo>
                        <a:lnTo>
                          <a:pt x="161" y="50"/>
                        </a:lnTo>
                        <a:lnTo>
                          <a:pt x="148" y="50"/>
                        </a:lnTo>
                        <a:lnTo>
                          <a:pt x="135" y="47"/>
                        </a:lnTo>
                        <a:lnTo>
                          <a:pt x="116" y="43"/>
                        </a:lnTo>
                        <a:lnTo>
                          <a:pt x="108" y="42"/>
                        </a:lnTo>
                        <a:lnTo>
                          <a:pt x="103" y="43"/>
                        </a:lnTo>
                        <a:lnTo>
                          <a:pt x="76" y="45"/>
                        </a:lnTo>
                        <a:lnTo>
                          <a:pt x="68" y="50"/>
                        </a:lnTo>
                        <a:lnTo>
                          <a:pt x="70" y="66"/>
                        </a:lnTo>
                        <a:lnTo>
                          <a:pt x="58" y="75"/>
                        </a:lnTo>
                        <a:lnTo>
                          <a:pt x="45" y="83"/>
                        </a:lnTo>
                        <a:lnTo>
                          <a:pt x="43" y="98"/>
                        </a:lnTo>
                        <a:lnTo>
                          <a:pt x="33" y="106"/>
                        </a:lnTo>
                        <a:lnTo>
                          <a:pt x="22" y="111"/>
                        </a:lnTo>
                        <a:lnTo>
                          <a:pt x="7" y="113"/>
                        </a:lnTo>
                        <a:lnTo>
                          <a:pt x="2" y="123"/>
                        </a:lnTo>
                        <a:lnTo>
                          <a:pt x="5" y="133"/>
                        </a:lnTo>
                        <a:lnTo>
                          <a:pt x="0" y="138"/>
                        </a:lnTo>
                        <a:lnTo>
                          <a:pt x="5" y="145"/>
                        </a:lnTo>
                        <a:lnTo>
                          <a:pt x="7" y="150"/>
                        </a:lnTo>
                        <a:lnTo>
                          <a:pt x="0" y="163"/>
                        </a:lnTo>
                        <a:lnTo>
                          <a:pt x="10" y="171"/>
                        </a:lnTo>
                        <a:lnTo>
                          <a:pt x="25" y="173"/>
                        </a:lnTo>
                        <a:lnTo>
                          <a:pt x="37" y="166"/>
                        </a:lnTo>
                        <a:lnTo>
                          <a:pt x="47" y="173"/>
                        </a:lnTo>
                        <a:lnTo>
                          <a:pt x="58" y="173"/>
                        </a:lnTo>
                        <a:lnTo>
                          <a:pt x="67" y="168"/>
                        </a:lnTo>
                        <a:lnTo>
                          <a:pt x="73" y="176"/>
                        </a:lnTo>
                        <a:lnTo>
                          <a:pt x="73" y="188"/>
                        </a:lnTo>
                        <a:lnTo>
                          <a:pt x="78" y="203"/>
                        </a:lnTo>
                        <a:lnTo>
                          <a:pt x="88" y="208"/>
                        </a:lnTo>
                        <a:lnTo>
                          <a:pt x="103" y="213"/>
                        </a:lnTo>
                        <a:lnTo>
                          <a:pt x="108" y="223"/>
                        </a:lnTo>
                        <a:lnTo>
                          <a:pt x="118" y="231"/>
                        </a:lnTo>
                        <a:lnTo>
                          <a:pt x="136" y="229"/>
                        </a:lnTo>
                        <a:lnTo>
                          <a:pt x="138" y="224"/>
                        </a:lnTo>
                        <a:lnTo>
                          <a:pt x="146" y="224"/>
                        </a:lnTo>
                        <a:lnTo>
                          <a:pt x="151" y="233"/>
                        </a:lnTo>
                        <a:lnTo>
                          <a:pt x="140" y="238"/>
                        </a:lnTo>
                        <a:lnTo>
                          <a:pt x="136" y="249"/>
                        </a:lnTo>
                        <a:lnTo>
                          <a:pt x="136" y="258"/>
                        </a:lnTo>
                        <a:lnTo>
                          <a:pt x="138" y="271"/>
                        </a:lnTo>
                        <a:lnTo>
                          <a:pt x="146" y="266"/>
                        </a:lnTo>
                        <a:lnTo>
                          <a:pt x="160" y="272"/>
                        </a:lnTo>
                        <a:lnTo>
                          <a:pt x="173" y="277"/>
                        </a:lnTo>
                        <a:lnTo>
                          <a:pt x="185" y="286"/>
                        </a:lnTo>
                        <a:lnTo>
                          <a:pt x="180" y="292"/>
                        </a:lnTo>
                        <a:lnTo>
                          <a:pt x="181" y="299"/>
                        </a:lnTo>
                        <a:lnTo>
                          <a:pt x="171" y="319"/>
                        </a:lnTo>
                        <a:lnTo>
                          <a:pt x="163" y="329"/>
                        </a:lnTo>
                        <a:lnTo>
                          <a:pt x="148" y="332"/>
                        </a:lnTo>
                        <a:lnTo>
                          <a:pt x="138" y="334"/>
                        </a:lnTo>
                        <a:lnTo>
                          <a:pt x="128" y="346"/>
                        </a:lnTo>
                        <a:lnTo>
                          <a:pt x="128" y="356"/>
                        </a:lnTo>
                        <a:lnTo>
                          <a:pt x="128" y="362"/>
                        </a:lnTo>
                        <a:lnTo>
                          <a:pt x="116" y="362"/>
                        </a:lnTo>
                        <a:lnTo>
                          <a:pt x="101" y="364"/>
                        </a:lnTo>
                        <a:lnTo>
                          <a:pt x="96" y="377"/>
                        </a:lnTo>
                        <a:lnTo>
                          <a:pt x="93" y="387"/>
                        </a:lnTo>
                        <a:lnTo>
                          <a:pt x="100" y="394"/>
                        </a:lnTo>
                        <a:lnTo>
                          <a:pt x="105" y="402"/>
                        </a:lnTo>
                        <a:lnTo>
                          <a:pt x="103" y="432"/>
                        </a:lnTo>
                        <a:lnTo>
                          <a:pt x="106" y="447"/>
                        </a:lnTo>
                        <a:lnTo>
                          <a:pt x="111" y="462"/>
                        </a:lnTo>
                        <a:lnTo>
                          <a:pt x="106" y="475"/>
                        </a:lnTo>
                        <a:lnTo>
                          <a:pt x="108" y="500"/>
                        </a:lnTo>
                        <a:lnTo>
                          <a:pt x="113" y="518"/>
                        </a:lnTo>
                        <a:lnTo>
                          <a:pt x="110" y="535"/>
                        </a:lnTo>
                        <a:lnTo>
                          <a:pt x="108" y="552"/>
                        </a:lnTo>
                        <a:lnTo>
                          <a:pt x="110" y="572"/>
                        </a:lnTo>
                        <a:lnTo>
                          <a:pt x="111" y="578"/>
                        </a:lnTo>
                        <a:lnTo>
                          <a:pt x="123" y="585"/>
                        </a:lnTo>
                        <a:lnTo>
                          <a:pt x="126" y="592"/>
                        </a:lnTo>
                        <a:lnTo>
                          <a:pt x="135" y="600"/>
                        </a:lnTo>
                        <a:lnTo>
                          <a:pt x="140" y="593"/>
                        </a:lnTo>
                        <a:lnTo>
                          <a:pt x="150" y="598"/>
                        </a:lnTo>
                        <a:lnTo>
                          <a:pt x="178" y="615"/>
                        </a:lnTo>
                        <a:lnTo>
                          <a:pt x="194" y="621"/>
                        </a:lnTo>
                        <a:lnTo>
                          <a:pt x="193" y="628"/>
                        </a:lnTo>
                        <a:lnTo>
                          <a:pt x="213" y="630"/>
                        </a:lnTo>
                        <a:lnTo>
                          <a:pt x="213" y="630"/>
                        </a:lnTo>
                        <a:lnTo>
                          <a:pt x="213" y="63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9" name="Freeform 1056"/>
                  <p:cNvSpPr>
                    <a:spLocks/>
                  </p:cNvSpPr>
                  <p:nvPr/>
                </p:nvSpPr>
                <p:spPr bwMode="auto">
                  <a:xfrm>
                    <a:off x="3489609" y="1922846"/>
                    <a:ext cx="518944" cy="512721"/>
                  </a:xfrm>
                  <a:custGeom>
                    <a:avLst/>
                    <a:gdLst>
                      <a:gd name="T0" fmla="*/ 359 w 417"/>
                      <a:gd name="T1" fmla="*/ 134 h 412"/>
                      <a:gd name="T2" fmla="*/ 374 w 417"/>
                      <a:gd name="T3" fmla="*/ 149 h 412"/>
                      <a:gd name="T4" fmla="*/ 386 w 417"/>
                      <a:gd name="T5" fmla="*/ 172 h 412"/>
                      <a:gd name="T6" fmla="*/ 387 w 417"/>
                      <a:gd name="T7" fmla="*/ 211 h 412"/>
                      <a:gd name="T8" fmla="*/ 402 w 417"/>
                      <a:gd name="T9" fmla="*/ 234 h 412"/>
                      <a:gd name="T10" fmla="*/ 392 w 417"/>
                      <a:gd name="T11" fmla="*/ 249 h 412"/>
                      <a:gd name="T12" fmla="*/ 397 w 417"/>
                      <a:gd name="T13" fmla="*/ 259 h 412"/>
                      <a:gd name="T14" fmla="*/ 407 w 417"/>
                      <a:gd name="T15" fmla="*/ 287 h 412"/>
                      <a:gd name="T16" fmla="*/ 412 w 417"/>
                      <a:gd name="T17" fmla="*/ 304 h 412"/>
                      <a:gd name="T18" fmla="*/ 411 w 417"/>
                      <a:gd name="T19" fmla="*/ 310 h 412"/>
                      <a:gd name="T20" fmla="*/ 396 w 417"/>
                      <a:gd name="T21" fmla="*/ 309 h 412"/>
                      <a:gd name="T22" fmla="*/ 381 w 417"/>
                      <a:gd name="T23" fmla="*/ 300 h 412"/>
                      <a:gd name="T24" fmla="*/ 364 w 417"/>
                      <a:gd name="T25" fmla="*/ 295 h 412"/>
                      <a:gd name="T26" fmla="*/ 342 w 417"/>
                      <a:gd name="T27" fmla="*/ 294 h 412"/>
                      <a:gd name="T28" fmla="*/ 322 w 417"/>
                      <a:gd name="T29" fmla="*/ 295 h 412"/>
                      <a:gd name="T30" fmla="*/ 301 w 417"/>
                      <a:gd name="T31" fmla="*/ 302 h 412"/>
                      <a:gd name="T32" fmla="*/ 284 w 417"/>
                      <a:gd name="T33" fmla="*/ 302 h 412"/>
                      <a:gd name="T34" fmla="*/ 271 w 417"/>
                      <a:gd name="T35" fmla="*/ 330 h 412"/>
                      <a:gd name="T36" fmla="*/ 259 w 417"/>
                      <a:gd name="T37" fmla="*/ 335 h 412"/>
                      <a:gd name="T38" fmla="*/ 268 w 417"/>
                      <a:gd name="T39" fmla="*/ 347 h 412"/>
                      <a:gd name="T40" fmla="*/ 259 w 417"/>
                      <a:gd name="T41" fmla="*/ 377 h 412"/>
                      <a:gd name="T42" fmla="*/ 264 w 417"/>
                      <a:gd name="T43" fmla="*/ 393 h 412"/>
                      <a:gd name="T44" fmla="*/ 258 w 417"/>
                      <a:gd name="T45" fmla="*/ 403 h 412"/>
                      <a:gd name="T46" fmla="*/ 228 w 417"/>
                      <a:gd name="T47" fmla="*/ 408 h 412"/>
                      <a:gd name="T48" fmla="*/ 211 w 417"/>
                      <a:gd name="T49" fmla="*/ 405 h 412"/>
                      <a:gd name="T50" fmla="*/ 189 w 417"/>
                      <a:gd name="T51" fmla="*/ 393 h 412"/>
                      <a:gd name="T52" fmla="*/ 186 w 417"/>
                      <a:gd name="T53" fmla="*/ 378 h 412"/>
                      <a:gd name="T54" fmla="*/ 178 w 417"/>
                      <a:gd name="T55" fmla="*/ 363 h 412"/>
                      <a:gd name="T56" fmla="*/ 161 w 417"/>
                      <a:gd name="T57" fmla="*/ 348 h 412"/>
                      <a:gd name="T58" fmla="*/ 145 w 417"/>
                      <a:gd name="T59" fmla="*/ 334 h 412"/>
                      <a:gd name="T60" fmla="*/ 118 w 417"/>
                      <a:gd name="T61" fmla="*/ 320 h 412"/>
                      <a:gd name="T62" fmla="*/ 123 w 417"/>
                      <a:gd name="T63" fmla="*/ 304 h 412"/>
                      <a:gd name="T64" fmla="*/ 123 w 417"/>
                      <a:gd name="T65" fmla="*/ 292 h 412"/>
                      <a:gd name="T66" fmla="*/ 100 w 417"/>
                      <a:gd name="T67" fmla="*/ 282 h 412"/>
                      <a:gd name="T68" fmla="*/ 95 w 417"/>
                      <a:gd name="T69" fmla="*/ 265 h 412"/>
                      <a:gd name="T70" fmla="*/ 81 w 417"/>
                      <a:gd name="T71" fmla="*/ 264 h 412"/>
                      <a:gd name="T72" fmla="*/ 78 w 417"/>
                      <a:gd name="T73" fmla="*/ 279 h 412"/>
                      <a:gd name="T74" fmla="*/ 57 w 417"/>
                      <a:gd name="T75" fmla="*/ 244 h 412"/>
                      <a:gd name="T76" fmla="*/ 45 w 417"/>
                      <a:gd name="T77" fmla="*/ 206 h 412"/>
                      <a:gd name="T78" fmla="*/ 28 w 417"/>
                      <a:gd name="T79" fmla="*/ 177 h 412"/>
                      <a:gd name="T80" fmla="*/ 10 w 417"/>
                      <a:gd name="T81" fmla="*/ 166 h 412"/>
                      <a:gd name="T82" fmla="*/ 12 w 417"/>
                      <a:gd name="T83" fmla="*/ 154 h 412"/>
                      <a:gd name="T84" fmla="*/ 20 w 417"/>
                      <a:gd name="T85" fmla="*/ 132 h 412"/>
                      <a:gd name="T86" fmla="*/ 33 w 417"/>
                      <a:gd name="T87" fmla="*/ 119 h 412"/>
                      <a:gd name="T88" fmla="*/ 33 w 417"/>
                      <a:gd name="T89" fmla="*/ 106 h 412"/>
                      <a:gd name="T90" fmla="*/ 40 w 417"/>
                      <a:gd name="T91" fmla="*/ 86 h 412"/>
                      <a:gd name="T92" fmla="*/ 25 w 417"/>
                      <a:gd name="T93" fmla="*/ 46 h 412"/>
                      <a:gd name="T94" fmla="*/ 53 w 417"/>
                      <a:gd name="T95" fmla="*/ 46 h 412"/>
                      <a:gd name="T96" fmla="*/ 86 w 417"/>
                      <a:gd name="T97" fmla="*/ 23 h 412"/>
                      <a:gd name="T98" fmla="*/ 126 w 417"/>
                      <a:gd name="T99" fmla="*/ 6 h 412"/>
                      <a:gd name="T100" fmla="*/ 151 w 417"/>
                      <a:gd name="T101" fmla="*/ 0 h 412"/>
                      <a:gd name="T102" fmla="*/ 155 w 417"/>
                      <a:gd name="T103" fmla="*/ 23 h 412"/>
                      <a:gd name="T104" fmla="*/ 214 w 417"/>
                      <a:gd name="T105" fmla="*/ 58 h 412"/>
                      <a:gd name="T106" fmla="*/ 261 w 417"/>
                      <a:gd name="T107" fmla="*/ 36 h 412"/>
                      <a:gd name="T108" fmla="*/ 288 w 417"/>
                      <a:gd name="T109" fmla="*/ 73 h 412"/>
                      <a:gd name="T110" fmla="*/ 298 w 417"/>
                      <a:gd name="T111" fmla="*/ 94 h 412"/>
                      <a:gd name="T112" fmla="*/ 316 w 417"/>
                      <a:gd name="T113" fmla="*/ 91 h 412"/>
                      <a:gd name="T114" fmla="*/ 331 w 417"/>
                      <a:gd name="T115" fmla="*/ 78 h 412"/>
                      <a:gd name="T116" fmla="*/ 342 w 417"/>
                      <a:gd name="T117" fmla="*/ 88 h 412"/>
                      <a:gd name="T118" fmla="*/ 331 w 417"/>
                      <a:gd name="T119" fmla="*/ 108 h 412"/>
                      <a:gd name="T120" fmla="*/ 351 w 417"/>
                      <a:gd name="T121" fmla="*/ 103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17" h="412">
                        <a:moveTo>
                          <a:pt x="351" y="103"/>
                        </a:moveTo>
                        <a:lnTo>
                          <a:pt x="364" y="118"/>
                        </a:lnTo>
                        <a:lnTo>
                          <a:pt x="359" y="134"/>
                        </a:lnTo>
                        <a:lnTo>
                          <a:pt x="361" y="144"/>
                        </a:lnTo>
                        <a:lnTo>
                          <a:pt x="369" y="144"/>
                        </a:lnTo>
                        <a:lnTo>
                          <a:pt x="374" y="149"/>
                        </a:lnTo>
                        <a:lnTo>
                          <a:pt x="372" y="159"/>
                        </a:lnTo>
                        <a:lnTo>
                          <a:pt x="379" y="164"/>
                        </a:lnTo>
                        <a:lnTo>
                          <a:pt x="386" y="172"/>
                        </a:lnTo>
                        <a:lnTo>
                          <a:pt x="394" y="181"/>
                        </a:lnTo>
                        <a:lnTo>
                          <a:pt x="387" y="202"/>
                        </a:lnTo>
                        <a:lnTo>
                          <a:pt x="387" y="211"/>
                        </a:lnTo>
                        <a:lnTo>
                          <a:pt x="387" y="222"/>
                        </a:lnTo>
                        <a:lnTo>
                          <a:pt x="396" y="229"/>
                        </a:lnTo>
                        <a:lnTo>
                          <a:pt x="402" y="234"/>
                        </a:lnTo>
                        <a:lnTo>
                          <a:pt x="402" y="242"/>
                        </a:lnTo>
                        <a:lnTo>
                          <a:pt x="396" y="245"/>
                        </a:lnTo>
                        <a:lnTo>
                          <a:pt x="392" y="249"/>
                        </a:lnTo>
                        <a:lnTo>
                          <a:pt x="391" y="255"/>
                        </a:lnTo>
                        <a:lnTo>
                          <a:pt x="394" y="259"/>
                        </a:lnTo>
                        <a:lnTo>
                          <a:pt x="397" y="259"/>
                        </a:lnTo>
                        <a:lnTo>
                          <a:pt x="401" y="267"/>
                        </a:lnTo>
                        <a:lnTo>
                          <a:pt x="404" y="275"/>
                        </a:lnTo>
                        <a:lnTo>
                          <a:pt x="407" y="287"/>
                        </a:lnTo>
                        <a:lnTo>
                          <a:pt x="409" y="294"/>
                        </a:lnTo>
                        <a:lnTo>
                          <a:pt x="407" y="299"/>
                        </a:lnTo>
                        <a:lnTo>
                          <a:pt x="412" y="304"/>
                        </a:lnTo>
                        <a:lnTo>
                          <a:pt x="417" y="309"/>
                        </a:lnTo>
                        <a:lnTo>
                          <a:pt x="417" y="314"/>
                        </a:lnTo>
                        <a:lnTo>
                          <a:pt x="411" y="310"/>
                        </a:lnTo>
                        <a:lnTo>
                          <a:pt x="406" y="314"/>
                        </a:lnTo>
                        <a:lnTo>
                          <a:pt x="397" y="312"/>
                        </a:lnTo>
                        <a:lnTo>
                          <a:pt x="396" y="309"/>
                        </a:lnTo>
                        <a:lnTo>
                          <a:pt x="394" y="304"/>
                        </a:lnTo>
                        <a:lnTo>
                          <a:pt x="386" y="300"/>
                        </a:lnTo>
                        <a:lnTo>
                          <a:pt x="381" y="300"/>
                        </a:lnTo>
                        <a:lnTo>
                          <a:pt x="376" y="302"/>
                        </a:lnTo>
                        <a:lnTo>
                          <a:pt x="371" y="295"/>
                        </a:lnTo>
                        <a:lnTo>
                          <a:pt x="364" y="295"/>
                        </a:lnTo>
                        <a:lnTo>
                          <a:pt x="357" y="300"/>
                        </a:lnTo>
                        <a:lnTo>
                          <a:pt x="351" y="295"/>
                        </a:lnTo>
                        <a:lnTo>
                          <a:pt x="342" y="294"/>
                        </a:lnTo>
                        <a:lnTo>
                          <a:pt x="337" y="287"/>
                        </a:lnTo>
                        <a:lnTo>
                          <a:pt x="329" y="285"/>
                        </a:lnTo>
                        <a:lnTo>
                          <a:pt x="322" y="295"/>
                        </a:lnTo>
                        <a:lnTo>
                          <a:pt x="316" y="292"/>
                        </a:lnTo>
                        <a:lnTo>
                          <a:pt x="309" y="299"/>
                        </a:lnTo>
                        <a:lnTo>
                          <a:pt x="301" y="302"/>
                        </a:lnTo>
                        <a:lnTo>
                          <a:pt x="293" y="305"/>
                        </a:lnTo>
                        <a:lnTo>
                          <a:pt x="288" y="300"/>
                        </a:lnTo>
                        <a:lnTo>
                          <a:pt x="284" y="302"/>
                        </a:lnTo>
                        <a:lnTo>
                          <a:pt x="278" y="312"/>
                        </a:lnTo>
                        <a:lnTo>
                          <a:pt x="266" y="324"/>
                        </a:lnTo>
                        <a:lnTo>
                          <a:pt x="271" y="330"/>
                        </a:lnTo>
                        <a:lnTo>
                          <a:pt x="268" y="335"/>
                        </a:lnTo>
                        <a:lnTo>
                          <a:pt x="261" y="330"/>
                        </a:lnTo>
                        <a:lnTo>
                          <a:pt x="259" y="335"/>
                        </a:lnTo>
                        <a:lnTo>
                          <a:pt x="264" y="340"/>
                        </a:lnTo>
                        <a:lnTo>
                          <a:pt x="271" y="342"/>
                        </a:lnTo>
                        <a:lnTo>
                          <a:pt x="268" y="347"/>
                        </a:lnTo>
                        <a:lnTo>
                          <a:pt x="258" y="353"/>
                        </a:lnTo>
                        <a:lnTo>
                          <a:pt x="259" y="368"/>
                        </a:lnTo>
                        <a:lnTo>
                          <a:pt x="259" y="377"/>
                        </a:lnTo>
                        <a:lnTo>
                          <a:pt x="264" y="378"/>
                        </a:lnTo>
                        <a:lnTo>
                          <a:pt x="259" y="385"/>
                        </a:lnTo>
                        <a:lnTo>
                          <a:pt x="264" y="393"/>
                        </a:lnTo>
                        <a:lnTo>
                          <a:pt x="268" y="398"/>
                        </a:lnTo>
                        <a:lnTo>
                          <a:pt x="264" y="403"/>
                        </a:lnTo>
                        <a:lnTo>
                          <a:pt x="258" y="403"/>
                        </a:lnTo>
                        <a:lnTo>
                          <a:pt x="246" y="403"/>
                        </a:lnTo>
                        <a:lnTo>
                          <a:pt x="236" y="410"/>
                        </a:lnTo>
                        <a:lnTo>
                          <a:pt x="228" y="408"/>
                        </a:lnTo>
                        <a:lnTo>
                          <a:pt x="223" y="412"/>
                        </a:lnTo>
                        <a:lnTo>
                          <a:pt x="219" y="408"/>
                        </a:lnTo>
                        <a:lnTo>
                          <a:pt x="211" y="405"/>
                        </a:lnTo>
                        <a:lnTo>
                          <a:pt x="201" y="405"/>
                        </a:lnTo>
                        <a:lnTo>
                          <a:pt x="191" y="398"/>
                        </a:lnTo>
                        <a:lnTo>
                          <a:pt x="189" y="393"/>
                        </a:lnTo>
                        <a:lnTo>
                          <a:pt x="181" y="392"/>
                        </a:lnTo>
                        <a:lnTo>
                          <a:pt x="186" y="387"/>
                        </a:lnTo>
                        <a:lnTo>
                          <a:pt x="186" y="378"/>
                        </a:lnTo>
                        <a:lnTo>
                          <a:pt x="186" y="372"/>
                        </a:lnTo>
                        <a:lnTo>
                          <a:pt x="181" y="367"/>
                        </a:lnTo>
                        <a:lnTo>
                          <a:pt x="178" y="363"/>
                        </a:lnTo>
                        <a:lnTo>
                          <a:pt x="171" y="358"/>
                        </a:lnTo>
                        <a:lnTo>
                          <a:pt x="166" y="352"/>
                        </a:lnTo>
                        <a:lnTo>
                          <a:pt x="161" y="348"/>
                        </a:lnTo>
                        <a:lnTo>
                          <a:pt x="158" y="344"/>
                        </a:lnTo>
                        <a:lnTo>
                          <a:pt x="151" y="339"/>
                        </a:lnTo>
                        <a:lnTo>
                          <a:pt x="145" y="334"/>
                        </a:lnTo>
                        <a:lnTo>
                          <a:pt x="130" y="330"/>
                        </a:lnTo>
                        <a:lnTo>
                          <a:pt x="121" y="324"/>
                        </a:lnTo>
                        <a:lnTo>
                          <a:pt x="118" y="320"/>
                        </a:lnTo>
                        <a:lnTo>
                          <a:pt x="118" y="315"/>
                        </a:lnTo>
                        <a:lnTo>
                          <a:pt x="123" y="310"/>
                        </a:lnTo>
                        <a:lnTo>
                          <a:pt x="123" y="304"/>
                        </a:lnTo>
                        <a:lnTo>
                          <a:pt x="120" y="300"/>
                        </a:lnTo>
                        <a:lnTo>
                          <a:pt x="121" y="297"/>
                        </a:lnTo>
                        <a:lnTo>
                          <a:pt x="123" y="292"/>
                        </a:lnTo>
                        <a:lnTo>
                          <a:pt x="118" y="287"/>
                        </a:lnTo>
                        <a:lnTo>
                          <a:pt x="106" y="280"/>
                        </a:lnTo>
                        <a:lnTo>
                          <a:pt x="100" y="282"/>
                        </a:lnTo>
                        <a:lnTo>
                          <a:pt x="98" y="279"/>
                        </a:lnTo>
                        <a:lnTo>
                          <a:pt x="98" y="270"/>
                        </a:lnTo>
                        <a:lnTo>
                          <a:pt x="95" y="265"/>
                        </a:lnTo>
                        <a:lnTo>
                          <a:pt x="91" y="262"/>
                        </a:lnTo>
                        <a:lnTo>
                          <a:pt x="86" y="262"/>
                        </a:lnTo>
                        <a:lnTo>
                          <a:pt x="81" y="264"/>
                        </a:lnTo>
                        <a:lnTo>
                          <a:pt x="88" y="269"/>
                        </a:lnTo>
                        <a:lnTo>
                          <a:pt x="83" y="275"/>
                        </a:lnTo>
                        <a:lnTo>
                          <a:pt x="78" y="279"/>
                        </a:lnTo>
                        <a:lnTo>
                          <a:pt x="73" y="280"/>
                        </a:lnTo>
                        <a:lnTo>
                          <a:pt x="63" y="259"/>
                        </a:lnTo>
                        <a:lnTo>
                          <a:pt x="57" y="244"/>
                        </a:lnTo>
                        <a:lnTo>
                          <a:pt x="50" y="229"/>
                        </a:lnTo>
                        <a:lnTo>
                          <a:pt x="45" y="221"/>
                        </a:lnTo>
                        <a:lnTo>
                          <a:pt x="45" y="206"/>
                        </a:lnTo>
                        <a:lnTo>
                          <a:pt x="43" y="192"/>
                        </a:lnTo>
                        <a:lnTo>
                          <a:pt x="40" y="186"/>
                        </a:lnTo>
                        <a:lnTo>
                          <a:pt x="28" y="177"/>
                        </a:lnTo>
                        <a:lnTo>
                          <a:pt x="20" y="169"/>
                        </a:lnTo>
                        <a:lnTo>
                          <a:pt x="13" y="171"/>
                        </a:lnTo>
                        <a:lnTo>
                          <a:pt x="10" y="166"/>
                        </a:lnTo>
                        <a:lnTo>
                          <a:pt x="0" y="164"/>
                        </a:lnTo>
                        <a:lnTo>
                          <a:pt x="3" y="156"/>
                        </a:lnTo>
                        <a:lnTo>
                          <a:pt x="12" y="154"/>
                        </a:lnTo>
                        <a:lnTo>
                          <a:pt x="10" y="146"/>
                        </a:lnTo>
                        <a:lnTo>
                          <a:pt x="10" y="137"/>
                        </a:lnTo>
                        <a:lnTo>
                          <a:pt x="20" y="132"/>
                        </a:lnTo>
                        <a:lnTo>
                          <a:pt x="28" y="128"/>
                        </a:lnTo>
                        <a:lnTo>
                          <a:pt x="28" y="121"/>
                        </a:lnTo>
                        <a:lnTo>
                          <a:pt x="33" y="119"/>
                        </a:lnTo>
                        <a:lnTo>
                          <a:pt x="42" y="118"/>
                        </a:lnTo>
                        <a:lnTo>
                          <a:pt x="40" y="114"/>
                        </a:lnTo>
                        <a:lnTo>
                          <a:pt x="33" y="106"/>
                        </a:lnTo>
                        <a:lnTo>
                          <a:pt x="28" y="101"/>
                        </a:lnTo>
                        <a:lnTo>
                          <a:pt x="33" y="96"/>
                        </a:lnTo>
                        <a:lnTo>
                          <a:pt x="40" y="86"/>
                        </a:lnTo>
                        <a:lnTo>
                          <a:pt x="40" y="59"/>
                        </a:lnTo>
                        <a:lnTo>
                          <a:pt x="28" y="56"/>
                        </a:lnTo>
                        <a:lnTo>
                          <a:pt x="25" y="46"/>
                        </a:lnTo>
                        <a:lnTo>
                          <a:pt x="33" y="39"/>
                        </a:lnTo>
                        <a:lnTo>
                          <a:pt x="47" y="46"/>
                        </a:lnTo>
                        <a:lnTo>
                          <a:pt x="53" y="46"/>
                        </a:lnTo>
                        <a:lnTo>
                          <a:pt x="65" y="29"/>
                        </a:lnTo>
                        <a:lnTo>
                          <a:pt x="78" y="29"/>
                        </a:lnTo>
                        <a:lnTo>
                          <a:pt x="86" y="23"/>
                        </a:lnTo>
                        <a:lnTo>
                          <a:pt x="90" y="15"/>
                        </a:lnTo>
                        <a:lnTo>
                          <a:pt x="105" y="5"/>
                        </a:lnTo>
                        <a:lnTo>
                          <a:pt x="126" y="6"/>
                        </a:lnTo>
                        <a:lnTo>
                          <a:pt x="138" y="10"/>
                        </a:lnTo>
                        <a:lnTo>
                          <a:pt x="145" y="3"/>
                        </a:lnTo>
                        <a:lnTo>
                          <a:pt x="151" y="0"/>
                        </a:lnTo>
                        <a:lnTo>
                          <a:pt x="153" y="8"/>
                        </a:lnTo>
                        <a:lnTo>
                          <a:pt x="153" y="16"/>
                        </a:lnTo>
                        <a:lnTo>
                          <a:pt x="155" y="23"/>
                        </a:lnTo>
                        <a:lnTo>
                          <a:pt x="191" y="48"/>
                        </a:lnTo>
                        <a:lnTo>
                          <a:pt x="198" y="49"/>
                        </a:lnTo>
                        <a:lnTo>
                          <a:pt x="214" y="58"/>
                        </a:lnTo>
                        <a:lnTo>
                          <a:pt x="223" y="51"/>
                        </a:lnTo>
                        <a:lnTo>
                          <a:pt x="231" y="56"/>
                        </a:lnTo>
                        <a:lnTo>
                          <a:pt x="261" y="36"/>
                        </a:lnTo>
                        <a:lnTo>
                          <a:pt x="271" y="49"/>
                        </a:lnTo>
                        <a:lnTo>
                          <a:pt x="274" y="59"/>
                        </a:lnTo>
                        <a:lnTo>
                          <a:pt x="288" y="73"/>
                        </a:lnTo>
                        <a:lnTo>
                          <a:pt x="283" y="81"/>
                        </a:lnTo>
                        <a:lnTo>
                          <a:pt x="291" y="88"/>
                        </a:lnTo>
                        <a:lnTo>
                          <a:pt x="298" y="94"/>
                        </a:lnTo>
                        <a:lnTo>
                          <a:pt x="307" y="89"/>
                        </a:lnTo>
                        <a:lnTo>
                          <a:pt x="307" y="83"/>
                        </a:lnTo>
                        <a:lnTo>
                          <a:pt x="316" y="91"/>
                        </a:lnTo>
                        <a:lnTo>
                          <a:pt x="321" y="83"/>
                        </a:lnTo>
                        <a:lnTo>
                          <a:pt x="327" y="86"/>
                        </a:lnTo>
                        <a:lnTo>
                          <a:pt x="331" y="78"/>
                        </a:lnTo>
                        <a:lnTo>
                          <a:pt x="339" y="68"/>
                        </a:lnTo>
                        <a:lnTo>
                          <a:pt x="344" y="73"/>
                        </a:lnTo>
                        <a:lnTo>
                          <a:pt x="342" y="88"/>
                        </a:lnTo>
                        <a:lnTo>
                          <a:pt x="339" y="96"/>
                        </a:lnTo>
                        <a:lnTo>
                          <a:pt x="334" y="103"/>
                        </a:lnTo>
                        <a:lnTo>
                          <a:pt x="331" y="108"/>
                        </a:lnTo>
                        <a:lnTo>
                          <a:pt x="331" y="114"/>
                        </a:lnTo>
                        <a:lnTo>
                          <a:pt x="342" y="111"/>
                        </a:lnTo>
                        <a:lnTo>
                          <a:pt x="351" y="103"/>
                        </a:lnTo>
                        <a:lnTo>
                          <a:pt x="351" y="103"/>
                        </a:lnTo>
                        <a:lnTo>
                          <a:pt x="351" y="10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0" name="Freeform 1058"/>
                  <p:cNvSpPr>
                    <a:spLocks/>
                  </p:cNvSpPr>
                  <p:nvPr/>
                </p:nvSpPr>
                <p:spPr bwMode="auto">
                  <a:xfrm>
                    <a:off x="3212092" y="2048537"/>
                    <a:ext cx="471654" cy="535122"/>
                  </a:xfrm>
                  <a:custGeom>
                    <a:avLst/>
                    <a:gdLst>
                      <a:gd name="T0" fmla="*/ 258 w 379"/>
                      <a:gd name="T1" fmla="*/ 20 h 430"/>
                      <a:gd name="T2" fmla="*/ 231 w 379"/>
                      <a:gd name="T3" fmla="*/ 36 h 430"/>
                      <a:gd name="T4" fmla="*/ 226 w 379"/>
                      <a:gd name="T5" fmla="*/ 55 h 430"/>
                      <a:gd name="T6" fmla="*/ 235 w 379"/>
                      <a:gd name="T7" fmla="*/ 71 h 430"/>
                      <a:gd name="T8" fmla="*/ 261 w 379"/>
                      <a:gd name="T9" fmla="*/ 86 h 430"/>
                      <a:gd name="T10" fmla="*/ 276 w 379"/>
                      <a:gd name="T11" fmla="*/ 138 h 430"/>
                      <a:gd name="T12" fmla="*/ 306 w 379"/>
                      <a:gd name="T13" fmla="*/ 176 h 430"/>
                      <a:gd name="T14" fmla="*/ 308 w 379"/>
                      <a:gd name="T15" fmla="*/ 161 h 430"/>
                      <a:gd name="T16" fmla="*/ 319 w 379"/>
                      <a:gd name="T17" fmla="*/ 179 h 430"/>
                      <a:gd name="T18" fmla="*/ 334 w 379"/>
                      <a:gd name="T19" fmla="*/ 186 h 430"/>
                      <a:gd name="T20" fmla="*/ 343 w 379"/>
                      <a:gd name="T21" fmla="*/ 203 h 430"/>
                      <a:gd name="T22" fmla="*/ 339 w 379"/>
                      <a:gd name="T23" fmla="*/ 218 h 430"/>
                      <a:gd name="T24" fmla="*/ 368 w 379"/>
                      <a:gd name="T25" fmla="*/ 234 h 430"/>
                      <a:gd name="T26" fmla="*/ 373 w 379"/>
                      <a:gd name="T27" fmla="*/ 252 h 430"/>
                      <a:gd name="T28" fmla="*/ 373 w 379"/>
                      <a:gd name="T29" fmla="*/ 272 h 430"/>
                      <a:gd name="T30" fmla="*/ 376 w 379"/>
                      <a:gd name="T31" fmla="*/ 309 h 430"/>
                      <a:gd name="T32" fmla="*/ 368 w 379"/>
                      <a:gd name="T33" fmla="*/ 309 h 430"/>
                      <a:gd name="T34" fmla="*/ 353 w 379"/>
                      <a:gd name="T35" fmla="*/ 319 h 430"/>
                      <a:gd name="T36" fmla="*/ 333 w 379"/>
                      <a:gd name="T37" fmla="*/ 337 h 430"/>
                      <a:gd name="T38" fmla="*/ 338 w 379"/>
                      <a:gd name="T39" fmla="*/ 347 h 430"/>
                      <a:gd name="T40" fmla="*/ 318 w 379"/>
                      <a:gd name="T41" fmla="*/ 352 h 430"/>
                      <a:gd name="T42" fmla="*/ 291 w 379"/>
                      <a:gd name="T43" fmla="*/ 347 h 430"/>
                      <a:gd name="T44" fmla="*/ 290 w 379"/>
                      <a:gd name="T45" fmla="*/ 355 h 430"/>
                      <a:gd name="T46" fmla="*/ 281 w 379"/>
                      <a:gd name="T47" fmla="*/ 375 h 430"/>
                      <a:gd name="T48" fmla="*/ 286 w 379"/>
                      <a:gd name="T49" fmla="*/ 390 h 430"/>
                      <a:gd name="T50" fmla="*/ 268 w 379"/>
                      <a:gd name="T51" fmla="*/ 402 h 430"/>
                      <a:gd name="T52" fmla="*/ 248 w 379"/>
                      <a:gd name="T53" fmla="*/ 399 h 430"/>
                      <a:gd name="T54" fmla="*/ 213 w 379"/>
                      <a:gd name="T55" fmla="*/ 397 h 430"/>
                      <a:gd name="T56" fmla="*/ 196 w 379"/>
                      <a:gd name="T57" fmla="*/ 394 h 430"/>
                      <a:gd name="T58" fmla="*/ 181 w 379"/>
                      <a:gd name="T59" fmla="*/ 410 h 430"/>
                      <a:gd name="T60" fmla="*/ 170 w 379"/>
                      <a:gd name="T61" fmla="*/ 430 h 430"/>
                      <a:gd name="T62" fmla="*/ 158 w 379"/>
                      <a:gd name="T63" fmla="*/ 415 h 430"/>
                      <a:gd name="T64" fmla="*/ 163 w 379"/>
                      <a:gd name="T65" fmla="*/ 395 h 430"/>
                      <a:gd name="T66" fmla="*/ 155 w 379"/>
                      <a:gd name="T67" fmla="*/ 390 h 430"/>
                      <a:gd name="T68" fmla="*/ 147 w 379"/>
                      <a:gd name="T69" fmla="*/ 389 h 430"/>
                      <a:gd name="T70" fmla="*/ 143 w 379"/>
                      <a:gd name="T71" fmla="*/ 379 h 430"/>
                      <a:gd name="T72" fmla="*/ 115 w 379"/>
                      <a:gd name="T73" fmla="*/ 367 h 430"/>
                      <a:gd name="T74" fmla="*/ 73 w 379"/>
                      <a:gd name="T75" fmla="*/ 367 h 430"/>
                      <a:gd name="T76" fmla="*/ 5 w 379"/>
                      <a:gd name="T77" fmla="*/ 360 h 430"/>
                      <a:gd name="T78" fmla="*/ 10 w 379"/>
                      <a:gd name="T79" fmla="*/ 332 h 430"/>
                      <a:gd name="T80" fmla="*/ 12 w 379"/>
                      <a:gd name="T81" fmla="*/ 297 h 430"/>
                      <a:gd name="T82" fmla="*/ 32 w 379"/>
                      <a:gd name="T83" fmla="*/ 267 h 430"/>
                      <a:gd name="T84" fmla="*/ 70 w 379"/>
                      <a:gd name="T85" fmla="*/ 221 h 430"/>
                      <a:gd name="T86" fmla="*/ 110 w 379"/>
                      <a:gd name="T87" fmla="*/ 203 h 430"/>
                      <a:gd name="T88" fmla="*/ 87 w 379"/>
                      <a:gd name="T89" fmla="*/ 194 h 430"/>
                      <a:gd name="T90" fmla="*/ 105 w 379"/>
                      <a:gd name="T91" fmla="*/ 151 h 430"/>
                      <a:gd name="T92" fmla="*/ 95 w 379"/>
                      <a:gd name="T93" fmla="*/ 101 h 430"/>
                      <a:gd name="T94" fmla="*/ 133 w 379"/>
                      <a:gd name="T95" fmla="*/ 68 h 430"/>
                      <a:gd name="T96" fmla="*/ 188 w 379"/>
                      <a:gd name="T97" fmla="*/ 55 h 430"/>
                      <a:gd name="T98" fmla="*/ 191 w 379"/>
                      <a:gd name="T99" fmla="*/ 23 h 430"/>
                      <a:gd name="T100" fmla="*/ 231 w 379"/>
                      <a:gd name="T101" fmla="*/ 15 h 430"/>
                      <a:gd name="T102" fmla="*/ 258 w 379"/>
                      <a:gd name="T103" fmla="*/ 10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79" h="430">
                        <a:moveTo>
                          <a:pt x="258" y="10"/>
                        </a:moveTo>
                        <a:lnTo>
                          <a:pt x="266" y="20"/>
                        </a:lnTo>
                        <a:lnTo>
                          <a:pt x="258" y="20"/>
                        </a:lnTo>
                        <a:lnTo>
                          <a:pt x="250" y="22"/>
                        </a:lnTo>
                        <a:lnTo>
                          <a:pt x="251" y="28"/>
                        </a:lnTo>
                        <a:lnTo>
                          <a:pt x="231" y="36"/>
                        </a:lnTo>
                        <a:lnTo>
                          <a:pt x="231" y="45"/>
                        </a:lnTo>
                        <a:lnTo>
                          <a:pt x="235" y="56"/>
                        </a:lnTo>
                        <a:lnTo>
                          <a:pt x="226" y="55"/>
                        </a:lnTo>
                        <a:lnTo>
                          <a:pt x="223" y="65"/>
                        </a:lnTo>
                        <a:lnTo>
                          <a:pt x="233" y="66"/>
                        </a:lnTo>
                        <a:lnTo>
                          <a:pt x="235" y="71"/>
                        </a:lnTo>
                        <a:lnTo>
                          <a:pt x="243" y="70"/>
                        </a:lnTo>
                        <a:lnTo>
                          <a:pt x="253" y="80"/>
                        </a:lnTo>
                        <a:lnTo>
                          <a:pt x="261" y="86"/>
                        </a:lnTo>
                        <a:lnTo>
                          <a:pt x="268" y="106"/>
                        </a:lnTo>
                        <a:lnTo>
                          <a:pt x="268" y="123"/>
                        </a:lnTo>
                        <a:lnTo>
                          <a:pt x="276" y="138"/>
                        </a:lnTo>
                        <a:lnTo>
                          <a:pt x="293" y="179"/>
                        </a:lnTo>
                        <a:lnTo>
                          <a:pt x="296" y="183"/>
                        </a:lnTo>
                        <a:lnTo>
                          <a:pt x="306" y="176"/>
                        </a:lnTo>
                        <a:lnTo>
                          <a:pt x="309" y="171"/>
                        </a:lnTo>
                        <a:lnTo>
                          <a:pt x="304" y="166"/>
                        </a:lnTo>
                        <a:lnTo>
                          <a:pt x="308" y="161"/>
                        </a:lnTo>
                        <a:lnTo>
                          <a:pt x="314" y="163"/>
                        </a:lnTo>
                        <a:lnTo>
                          <a:pt x="321" y="171"/>
                        </a:lnTo>
                        <a:lnTo>
                          <a:pt x="319" y="179"/>
                        </a:lnTo>
                        <a:lnTo>
                          <a:pt x="323" y="184"/>
                        </a:lnTo>
                        <a:lnTo>
                          <a:pt x="329" y="181"/>
                        </a:lnTo>
                        <a:lnTo>
                          <a:pt x="334" y="186"/>
                        </a:lnTo>
                        <a:lnTo>
                          <a:pt x="339" y="186"/>
                        </a:lnTo>
                        <a:lnTo>
                          <a:pt x="346" y="193"/>
                        </a:lnTo>
                        <a:lnTo>
                          <a:pt x="343" y="203"/>
                        </a:lnTo>
                        <a:lnTo>
                          <a:pt x="346" y="208"/>
                        </a:lnTo>
                        <a:lnTo>
                          <a:pt x="346" y="213"/>
                        </a:lnTo>
                        <a:lnTo>
                          <a:pt x="339" y="218"/>
                        </a:lnTo>
                        <a:lnTo>
                          <a:pt x="341" y="224"/>
                        </a:lnTo>
                        <a:lnTo>
                          <a:pt x="353" y="231"/>
                        </a:lnTo>
                        <a:lnTo>
                          <a:pt x="368" y="234"/>
                        </a:lnTo>
                        <a:lnTo>
                          <a:pt x="361" y="243"/>
                        </a:lnTo>
                        <a:lnTo>
                          <a:pt x="366" y="249"/>
                        </a:lnTo>
                        <a:lnTo>
                          <a:pt x="373" y="252"/>
                        </a:lnTo>
                        <a:lnTo>
                          <a:pt x="369" y="264"/>
                        </a:lnTo>
                        <a:lnTo>
                          <a:pt x="364" y="276"/>
                        </a:lnTo>
                        <a:lnTo>
                          <a:pt x="373" y="272"/>
                        </a:lnTo>
                        <a:lnTo>
                          <a:pt x="379" y="284"/>
                        </a:lnTo>
                        <a:lnTo>
                          <a:pt x="374" y="294"/>
                        </a:lnTo>
                        <a:lnTo>
                          <a:pt x="376" y="309"/>
                        </a:lnTo>
                        <a:lnTo>
                          <a:pt x="376" y="321"/>
                        </a:lnTo>
                        <a:lnTo>
                          <a:pt x="369" y="319"/>
                        </a:lnTo>
                        <a:lnTo>
                          <a:pt x="368" y="309"/>
                        </a:lnTo>
                        <a:lnTo>
                          <a:pt x="358" y="311"/>
                        </a:lnTo>
                        <a:lnTo>
                          <a:pt x="349" y="311"/>
                        </a:lnTo>
                        <a:lnTo>
                          <a:pt x="353" y="319"/>
                        </a:lnTo>
                        <a:lnTo>
                          <a:pt x="341" y="327"/>
                        </a:lnTo>
                        <a:lnTo>
                          <a:pt x="333" y="331"/>
                        </a:lnTo>
                        <a:lnTo>
                          <a:pt x="333" y="337"/>
                        </a:lnTo>
                        <a:lnTo>
                          <a:pt x="344" y="336"/>
                        </a:lnTo>
                        <a:lnTo>
                          <a:pt x="348" y="344"/>
                        </a:lnTo>
                        <a:lnTo>
                          <a:pt x="338" y="347"/>
                        </a:lnTo>
                        <a:lnTo>
                          <a:pt x="336" y="354"/>
                        </a:lnTo>
                        <a:lnTo>
                          <a:pt x="328" y="357"/>
                        </a:lnTo>
                        <a:lnTo>
                          <a:pt x="318" y="352"/>
                        </a:lnTo>
                        <a:lnTo>
                          <a:pt x="306" y="351"/>
                        </a:lnTo>
                        <a:lnTo>
                          <a:pt x="301" y="352"/>
                        </a:lnTo>
                        <a:lnTo>
                          <a:pt x="291" y="347"/>
                        </a:lnTo>
                        <a:lnTo>
                          <a:pt x="288" y="344"/>
                        </a:lnTo>
                        <a:lnTo>
                          <a:pt x="283" y="346"/>
                        </a:lnTo>
                        <a:lnTo>
                          <a:pt x="290" y="355"/>
                        </a:lnTo>
                        <a:lnTo>
                          <a:pt x="293" y="357"/>
                        </a:lnTo>
                        <a:lnTo>
                          <a:pt x="290" y="365"/>
                        </a:lnTo>
                        <a:lnTo>
                          <a:pt x="281" y="375"/>
                        </a:lnTo>
                        <a:lnTo>
                          <a:pt x="286" y="380"/>
                        </a:lnTo>
                        <a:lnTo>
                          <a:pt x="291" y="384"/>
                        </a:lnTo>
                        <a:lnTo>
                          <a:pt x="286" y="390"/>
                        </a:lnTo>
                        <a:lnTo>
                          <a:pt x="281" y="392"/>
                        </a:lnTo>
                        <a:lnTo>
                          <a:pt x="278" y="389"/>
                        </a:lnTo>
                        <a:lnTo>
                          <a:pt x="268" y="402"/>
                        </a:lnTo>
                        <a:lnTo>
                          <a:pt x="260" y="405"/>
                        </a:lnTo>
                        <a:lnTo>
                          <a:pt x="251" y="405"/>
                        </a:lnTo>
                        <a:lnTo>
                          <a:pt x="248" y="399"/>
                        </a:lnTo>
                        <a:lnTo>
                          <a:pt x="236" y="390"/>
                        </a:lnTo>
                        <a:lnTo>
                          <a:pt x="226" y="395"/>
                        </a:lnTo>
                        <a:lnTo>
                          <a:pt x="213" y="397"/>
                        </a:lnTo>
                        <a:lnTo>
                          <a:pt x="211" y="404"/>
                        </a:lnTo>
                        <a:lnTo>
                          <a:pt x="203" y="399"/>
                        </a:lnTo>
                        <a:lnTo>
                          <a:pt x="196" y="394"/>
                        </a:lnTo>
                        <a:lnTo>
                          <a:pt x="190" y="397"/>
                        </a:lnTo>
                        <a:lnTo>
                          <a:pt x="181" y="405"/>
                        </a:lnTo>
                        <a:lnTo>
                          <a:pt x="181" y="410"/>
                        </a:lnTo>
                        <a:lnTo>
                          <a:pt x="173" y="415"/>
                        </a:lnTo>
                        <a:lnTo>
                          <a:pt x="175" y="425"/>
                        </a:lnTo>
                        <a:lnTo>
                          <a:pt x="170" y="430"/>
                        </a:lnTo>
                        <a:lnTo>
                          <a:pt x="163" y="427"/>
                        </a:lnTo>
                        <a:lnTo>
                          <a:pt x="163" y="420"/>
                        </a:lnTo>
                        <a:lnTo>
                          <a:pt x="158" y="415"/>
                        </a:lnTo>
                        <a:lnTo>
                          <a:pt x="162" y="405"/>
                        </a:lnTo>
                        <a:lnTo>
                          <a:pt x="168" y="400"/>
                        </a:lnTo>
                        <a:lnTo>
                          <a:pt x="163" y="395"/>
                        </a:lnTo>
                        <a:lnTo>
                          <a:pt x="163" y="389"/>
                        </a:lnTo>
                        <a:lnTo>
                          <a:pt x="158" y="385"/>
                        </a:lnTo>
                        <a:lnTo>
                          <a:pt x="155" y="390"/>
                        </a:lnTo>
                        <a:lnTo>
                          <a:pt x="157" y="395"/>
                        </a:lnTo>
                        <a:lnTo>
                          <a:pt x="150" y="395"/>
                        </a:lnTo>
                        <a:lnTo>
                          <a:pt x="147" y="389"/>
                        </a:lnTo>
                        <a:lnTo>
                          <a:pt x="150" y="382"/>
                        </a:lnTo>
                        <a:lnTo>
                          <a:pt x="152" y="377"/>
                        </a:lnTo>
                        <a:lnTo>
                          <a:pt x="143" y="379"/>
                        </a:lnTo>
                        <a:lnTo>
                          <a:pt x="133" y="379"/>
                        </a:lnTo>
                        <a:lnTo>
                          <a:pt x="125" y="370"/>
                        </a:lnTo>
                        <a:lnTo>
                          <a:pt x="115" y="367"/>
                        </a:lnTo>
                        <a:lnTo>
                          <a:pt x="100" y="367"/>
                        </a:lnTo>
                        <a:lnTo>
                          <a:pt x="80" y="372"/>
                        </a:lnTo>
                        <a:lnTo>
                          <a:pt x="73" y="367"/>
                        </a:lnTo>
                        <a:lnTo>
                          <a:pt x="62" y="367"/>
                        </a:lnTo>
                        <a:lnTo>
                          <a:pt x="35" y="365"/>
                        </a:lnTo>
                        <a:lnTo>
                          <a:pt x="5" y="360"/>
                        </a:lnTo>
                        <a:lnTo>
                          <a:pt x="0" y="352"/>
                        </a:lnTo>
                        <a:lnTo>
                          <a:pt x="9" y="344"/>
                        </a:lnTo>
                        <a:lnTo>
                          <a:pt x="10" y="332"/>
                        </a:lnTo>
                        <a:lnTo>
                          <a:pt x="17" y="324"/>
                        </a:lnTo>
                        <a:lnTo>
                          <a:pt x="5" y="304"/>
                        </a:lnTo>
                        <a:lnTo>
                          <a:pt x="12" y="297"/>
                        </a:lnTo>
                        <a:lnTo>
                          <a:pt x="10" y="286"/>
                        </a:lnTo>
                        <a:lnTo>
                          <a:pt x="29" y="279"/>
                        </a:lnTo>
                        <a:lnTo>
                          <a:pt x="32" y="267"/>
                        </a:lnTo>
                        <a:lnTo>
                          <a:pt x="40" y="262"/>
                        </a:lnTo>
                        <a:lnTo>
                          <a:pt x="64" y="236"/>
                        </a:lnTo>
                        <a:lnTo>
                          <a:pt x="70" y="221"/>
                        </a:lnTo>
                        <a:lnTo>
                          <a:pt x="88" y="213"/>
                        </a:lnTo>
                        <a:lnTo>
                          <a:pt x="100" y="208"/>
                        </a:lnTo>
                        <a:lnTo>
                          <a:pt x="110" y="203"/>
                        </a:lnTo>
                        <a:lnTo>
                          <a:pt x="103" y="194"/>
                        </a:lnTo>
                        <a:lnTo>
                          <a:pt x="92" y="203"/>
                        </a:lnTo>
                        <a:lnTo>
                          <a:pt x="87" y="194"/>
                        </a:lnTo>
                        <a:lnTo>
                          <a:pt x="90" y="173"/>
                        </a:lnTo>
                        <a:lnTo>
                          <a:pt x="90" y="163"/>
                        </a:lnTo>
                        <a:lnTo>
                          <a:pt x="105" y="151"/>
                        </a:lnTo>
                        <a:lnTo>
                          <a:pt x="97" y="130"/>
                        </a:lnTo>
                        <a:lnTo>
                          <a:pt x="88" y="115"/>
                        </a:lnTo>
                        <a:lnTo>
                          <a:pt x="95" y="101"/>
                        </a:lnTo>
                        <a:lnTo>
                          <a:pt x="112" y="81"/>
                        </a:lnTo>
                        <a:lnTo>
                          <a:pt x="125" y="78"/>
                        </a:lnTo>
                        <a:lnTo>
                          <a:pt x="133" y="68"/>
                        </a:lnTo>
                        <a:lnTo>
                          <a:pt x="160" y="63"/>
                        </a:lnTo>
                        <a:lnTo>
                          <a:pt x="175" y="61"/>
                        </a:lnTo>
                        <a:lnTo>
                          <a:pt x="188" y="55"/>
                        </a:lnTo>
                        <a:lnTo>
                          <a:pt x="196" y="38"/>
                        </a:lnTo>
                        <a:lnTo>
                          <a:pt x="196" y="31"/>
                        </a:lnTo>
                        <a:lnTo>
                          <a:pt x="191" y="23"/>
                        </a:lnTo>
                        <a:lnTo>
                          <a:pt x="216" y="33"/>
                        </a:lnTo>
                        <a:lnTo>
                          <a:pt x="216" y="15"/>
                        </a:lnTo>
                        <a:lnTo>
                          <a:pt x="231" y="15"/>
                        </a:lnTo>
                        <a:lnTo>
                          <a:pt x="250" y="0"/>
                        </a:lnTo>
                        <a:lnTo>
                          <a:pt x="258" y="10"/>
                        </a:lnTo>
                        <a:lnTo>
                          <a:pt x="258" y="10"/>
                        </a:lnTo>
                        <a:lnTo>
                          <a:pt x="258" y="1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1" name="Freeform 1060"/>
                  <p:cNvSpPr>
                    <a:spLocks/>
                  </p:cNvSpPr>
                  <p:nvPr/>
                </p:nvSpPr>
                <p:spPr bwMode="auto">
                  <a:xfrm>
                    <a:off x="3295472" y="2339743"/>
                    <a:ext cx="490321" cy="591123"/>
                  </a:xfrm>
                  <a:custGeom>
                    <a:avLst/>
                    <a:gdLst>
                      <a:gd name="T0" fmla="*/ 327 w 394"/>
                      <a:gd name="T1" fmla="*/ 27 h 475"/>
                      <a:gd name="T2" fmla="*/ 345 w 394"/>
                      <a:gd name="T3" fmla="*/ 62 h 475"/>
                      <a:gd name="T4" fmla="*/ 379 w 394"/>
                      <a:gd name="T5" fmla="*/ 78 h 475"/>
                      <a:gd name="T6" fmla="*/ 372 w 394"/>
                      <a:gd name="T7" fmla="*/ 117 h 475"/>
                      <a:gd name="T8" fmla="*/ 344 w 394"/>
                      <a:gd name="T9" fmla="*/ 146 h 475"/>
                      <a:gd name="T10" fmla="*/ 326 w 394"/>
                      <a:gd name="T11" fmla="*/ 195 h 475"/>
                      <a:gd name="T12" fmla="*/ 336 w 394"/>
                      <a:gd name="T13" fmla="*/ 249 h 475"/>
                      <a:gd name="T14" fmla="*/ 340 w 394"/>
                      <a:gd name="T15" fmla="*/ 309 h 475"/>
                      <a:gd name="T16" fmla="*/ 312 w 394"/>
                      <a:gd name="T17" fmla="*/ 304 h 475"/>
                      <a:gd name="T18" fmla="*/ 306 w 394"/>
                      <a:gd name="T19" fmla="*/ 331 h 475"/>
                      <a:gd name="T20" fmla="*/ 312 w 394"/>
                      <a:gd name="T21" fmla="*/ 349 h 475"/>
                      <a:gd name="T22" fmla="*/ 345 w 394"/>
                      <a:gd name="T23" fmla="*/ 352 h 475"/>
                      <a:gd name="T24" fmla="*/ 364 w 394"/>
                      <a:gd name="T25" fmla="*/ 364 h 475"/>
                      <a:gd name="T26" fmla="*/ 380 w 394"/>
                      <a:gd name="T27" fmla="*/ 397 h 475"/>
                      <a:gd name="T28" fmla="*/ 374 w 394"/>
                      <a:gd name="T29" fmla="*/ 426 h 475"/>
                      <a:gd name="T30" fmla="*/ 349 w 394"/>
                      <a:gd name="T31" fmla="*/ 452 h 475"/>
                      <a:gd name="T32" fmla="*/ 321 w 394"/>
                      <a:gd name="T33" fmla="*/ 452 h 475"/>
                      <a:gd name="T34" fmla="*/ 301 w 394"/>
                      <a:gd name="T35" fmla="*/ 475 h 475"/>
                      <a:gd name="T36" fmla="*/ 306 w 394"/>
                      <a:gd name="T37" fmla="*/ 441 h 475"/>
                      <a:gd name="T38" fmla="*/ 291 w 394"/>
                      <a:gd name="T39" fmla="*/ 394 h 475"/>
                      <a:gd name="T40" fmla="*/ 267 w 394"/>
                      <a:gd name="T41" fmla="*/ 426 h 475"/>
                      <a:gd name="T42" fmla="*/ 242 w 394"/>
                      <a:gd name="T43" fmla="*/ 414 h 475"/>
                      <a:gd name="T44" fmla="*/ 226 w 394"/>
                      <a:gd name="T45" fmla="*/ 407 h 475"/>
                      <a:gd name="T46" fmla="*/ 204 w 394"/>
                      <a:gd name="T47" fmla="*/ 416 h 475"/>
                      <a:gd name="T48" fmla="*/ 209 w 394"/>
                      <a:gd name="T49" fmla="*/ 450 h 475"/>
                      <a:gd name="T50" fmla="*/ 178 w 394"/>
                      <a:gd name="T51" fmla="*/ 436 h 475"/>
                      <a:gd name="T52" fmla="*/ 189 w 394"/>
                      <a:gd name="T53" fmla="*/ 399 h 475"/>
                      <a:gd name="T54" fmla="*/ 158 w 394"/>
                      <a:gd name="T55" fmla="*/ 357 h 475"/>
                      <a:gd name="T56" fmla="*/ 131 w 394"/>
                      <a:gd name="T57" fmla="*/ 301 h 475"/>
                      <a:gd name="T58" fmla="*/ 121 w 394"/>
                      <a:gd name="T59" fmla="*/ 273 h 475"/>
                      <a:gd name="T60" fmla="*/ 118 w 394"/>
                      <a:gd name="T61" fmla="*/ 234 h 475"/>
                      <a:gd name="T62" fmla="*/ 86 w 394"/>
                      <a:gd name="T63" fmla="*/ 239 h 475"/>
                      <a:gd name="T64" fmla="*/ 53 w 394"/>
                      <a:gd name="T65" fmla="*/ 218 h 475"/>
                      <a:gd name="T66" fmla="*/ 15 w 394"/>
                      <a:gd name="T67" fmla="*/ 226 h 475"/>
                      <a:gd name="T68" fmla="*/ 15 w 394"/>
                      <a:gd name="T69" fmla="*/ 180 h 475"/>
                      <a:gd name="T70" fmla="*/ 3 w 394"/>
                      <a:gd name="T71" fmla="*/ 161 h 475"/>
                      <a:gd name="T72" fmla="*/ 11 w 394"/>
                      <a:gd name="T73" fmla="*/ 136 h 475"/>
                      <a:gd name="T74" fmla="*/ 75 w 394"/>
                      <a:gd name="T75" fmla="*/ 143 h 475"/>
                      <a:gd name="T76" fmla="*/ 86 w 394"/>
                      <a:gd name="T77" fmla="*/ 156 h 475"/>
                      <a:gd name="T78" fmla="*/ 93 w 394"/>
                      <a:gd name="T79" fmla="*/ 173 h 475"/>
                      <a:gd name="T80" fmla="*/ 108 w 394"/>
                      <a:gd name="T81" fmla="*/ 191 h 475"/>
                      <a:gd name="T82" fmla="*/ 129 w 394"/>
                      <a:gd name="T83" fmla="*/ 158 h 475"/>
                      <a:gd name="T84" fmla="*/ 169 w 394"/>
                      <a:gd name="T85" fmla="*/ 155 h 475"/>
                      <a:gd name="T86" fmla="*/ 209 w 394"/>
                      <a:gd name="T87" fmla="*/ 155 h 475"/>
                      <a:gd name="T88" fmla="*/ 214 w 394"/>
                      <a:gd name="T89" fmla="*/ 140 h 475"/>
                      <a:gd name="T90" fmla="*/ 223 w 394"/>
                      <a:gd name="T91" fmla="*/ 107 h 475"/>
                      <a:gd name="T92" fmla="*/ 269 w 394"/>
                      <a:gd name="T93" fmla="*/ 120 h 475"/>
                      <a:gd name="T94" fmla="*/ 264 w 394"/>
                      <a:gd name="T95" fmla="*/ 95 h 475"/>
                      <a:gd name="T96" fmla="*/ 301 w 394"/>
                      <a:gd name="T97" fmla="*/ 73 h 475"/>
                      <a:gd name="T98" fmla="*/ 312 w 394"/>
                      <a:gd name="T99" fmla="*/ 48 h 475"/>
                      <a:gd name="T100" fmla="*/ 294 w 394"/>
                      <a:gd name="T101" fmla="*/ 5 h 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94" h="475">
                        <a:moveTo>
                          <a:pt x="301" y="0"/>
                        </a:moveTo>
                        <a:lnTo>
                          <a:pt x="314" y="10"/>
                        </a:lnTo>
                        <a:lnTo>
                          <a:pt x="316" y="17"/>
                        </a:lnTo>
                        <a:lnTo>
                          <a:pt x="321" y="17"/>
                        </a:lnTo>
                        <a:lnTo>
                          <a:pt x="327" y="27"/>
                        </a:lnTo>
                        <a:lnTo>
                          <a:pt x="336" y="28"/>
                        </a:lnTo>
                        <a:lnTo>
                          <a:pt x="342" y="40"/>
                        </a:lnTo>
                        <a:lnTo>
                          <a:pt x="342" y="48"/>
                        </a:lnTo>
                        <a:lnTo>
                          <a:pt x="336" y="58"/>
                        </a:lnTo>
                        <a:lnTo>
                          <a:pt x="345" y="62"/>
                        </a:lnTo>
                        <a:lnTo>
                          <a:pt x="345" y="67"/>
                        </a:lnTo>
                        <a:lnTo>
                          <a:pt x="357" y="73"/>
                        </a:lnTo>
                        <a:lnTo>
                          <a:pt x="365" y="72"/>
                        </a:lnTo>
                        <a:lnTo>
                          <a:pt x="375" y="75"/>
                        </a:lnTo>
                        <a:lnTo>
                          <a:pt x="379" y="78"/>
                        </a:lnTo>
                        <a:lnTo>
                          <a:pt x="380" y="75"/>
                        </a:lnTo>
                        <a:lnTo>
                          <a:pt x="394" y="78"/>
                        </a:lnTo>
                        <a:lnTo>
                          <a:pt x="394" y="93"/>
                        </a:lnTo>
                        <a:lnTo>
                          <a:pt x="379" y="105"/>
                        </a:lnTo>
                        <a:lnTo>
                          <a:pt x="372" y="117"/>
                        </a:lnTo>
                        <a:lnTo>
                          <a:pt x="372" y="130"/>
                        </a:lnTo>
                        <a:lnTo>
                          <a:pt x="359" y="133"/>
                        </a:lnTo>
                        <a:lnTo>
                          <a:pt x="354" y="131"/>
                        </a:lnTo>
                        <a:lnTo>
                          <a:pt x="345" y="135"/>
                        </a:lnTo>
                        <a:lnTo>
                          <a:pt x="344" y="146"/>
                        </a:lnTo>
                        <a:lnTo>
                          <a:pt x="342" y="155"/>
                        </a:lnTo>
                        <a:lnTo>
                          <a:pt x="345" y="158"/>
                        </a:lnTo>
                        <a:lnTo>
                          <a:pt x="336" y="170"/>
                        </a:lnTo>
                        <a:lnTo>
                          <a:pt x="327" y="186"/>
                        </a:lnTo>
                        <a:lnTo>
                          <a:pt x="326" y="195"/>
                        </a:lnTo>
                        <a:lnTo>
                          <a:pt x="324" y="206"/>
                        </a:lnTo>
                        <a:lnTo>
                          <a:pt x="324" y="216"/>
                        </a:lnTo>
                        <a:lnTo>
                          <a:pt x="331" y="228"/>
                        </a:lnTo>
                        <a:lnTo>
                          <a:pt x="339" y="236"/>
                        </a:lnTo>
                        <a:lnTo>
                          <a:pt x="336" y="249"/>
                        </a:lnTo>
                        <a:lnTo>
                          <a:pt x="331" y="263"/>
                        </a:lnTo>
                        <a:lnTo>
                          <a:pt x="332" y="273"/>
                        </a:lnTo>
                        <a:lnTo>
                          <a:pt x="344" y="278"/>
                        </a:lnTo>
                        <a:lnTo>
                          <a:pt x="345" y="294"/>
                        </a:lnTo>
                        <a:lnTo>
                          <a:pt x="340" y="309"/>
                        </a:lnTo>
                        <a:lnTo>
                          <a:pt x="337" y="303"/>
                        </a:lnTo>
                        <a:lnTo>
                          <a:pt x="332" y="299"/>
                        </a:lnTo>
                        <a:lnTo>
                          <a:pt x="326" y="299"/>
                        </a:lnTo>
                        <a:lnTo>
                          <a:pt x="321" y="304"/>
                        </a:lnTo>
                        <a:lnTo>
                          <a:pt x="312" y="304"/>
                        </a:lnTo>
                        <a:lnTo>
                          <a:pt x="307" y="304"/>
                        </a:lnTo>
                        <a:lnTo>
                          <a:pt x="309" y="316"/>
                        </a:lnTo>
                        <a:lnTo>
                          <a:pt x="311" y="321"/>
                        </a:lnTo>
                        <a:lnTo>
                          <a:pt x="309" y="328"/>
                        </a:lnTo>
                        <a:lnTo>
                          <a:pt x="306" y="331"/>
                        </a:lnTo>
                        <a:lnTo>
                          <a:pt x="301" y="336"/>
                        </a:lnTo>
                        <a:lnTo>
                          <a:pt x="296" y="342"/>
                        </a:lnTo>
                        <a:lnTo>
                          <a:pt x="297" y="349"/>
                        </a:lnTo>
                        <a:lnTo>
                          <a:pt x="304" y="351"/>
                        </a:lnTo>
                        <a:lnTo>
                          <a:pt x="312" y="349"/>
                        </a:lnTo>
                        <a:lnTo>
                          <a:pt x="321" y="347"/>
                        </a:lnTo>
                        <a:lnTo>
                          <a:pt x="327" y="352"/>
                        </a:lnTo>
                        <a:lnTo>
                          <a:pt x="336" y="361"/>
                        </a:lnTo>
                        <a:lnTo>
                          <a:pt x="345" y="357"/>
                        </a:lnTo>
                        <a:lnTo>
                          <a:pt x="345" y="352"/>
                        </a:lnTo>
                        <a:lnTo>
                          <a:pt x="354" y="352"/>
                        </a:lnTo>
                        <a:lnTo>
                          <a:pt x="357" y="349"/>
                        </a:lnTo>
                        <a:lnTo>
                          <a:pt x="359" y="356"/>
                        </a:lnTo>
                        <a:lnTo>
                          <a:pt x="362" y="356"/>
                        </a:lnTo>
                        <a:lnTo>
                          <a:pt x="364" y="364"/>
                        </a:lnTo>
                        <a:lnTo>
                          <a:pt x="370" y="367"/>
                        </a:lnTo>
                        <a:lnTo>
                          <a:pt x="379" y="367"/>
                        </a:lnTo>
                        <a:lnTo>
                          <a:pt x="380" y="372"/>
                        </a:lnTo>
                        <a:lnTo>
                          <a:pt x="380" y="394"/>
                        </a:lnTo>
                        <a:lnTo>
                          <a:pt x="380" y="397"/>
                        </a:lnTo>
                        <a:lnTo>
                          <a:pt x="387" y="402"/>
                        </a:lnTo>
                        <a:lnTo>
                          <a:pt x="379" y="406"/>
                        </a:lnTo>
                        <a:lnTo>
                          <a:pt x="379" y="412"/>
                        </a:lnTo>
                        <a:lnTo>
                          <a:pt x="370" y="421"/>
                        </a:lnTo>
                        <a:lnTo>
                          <a:pt x="374" y="426"/>
                        </a:lnTo>
                        <a:lnTo>
                          <a:pt x="379" y="427"/>
                        </a:lnTo>
                        <a:lnTo>
                          <a:pt x="375" y="431"/>
                        </a:lnTo>
                        <a:lnTo>
                          <a:pt x="374" y="444"/>
                        </a:lnTo>
                        <a:lnTo>
                          <a:pt x="367" y="444"/>
                        </a:lnTo>
                        <a:lnTo>
                          <a:pt x="349" y="452"/>
                        </a:lnTo>
                        <a:lnTo>
                          <a:pt x="345" y="454"/>
                        </a:lnTo>
                        <a:lnTo>
                          <a:pt x="337" y="455"/>
                        </a:lnTo>
                        <a:lnTo>
                          <a:pt x="332" y="454"/>
                        </a:lnTo>
                        <a:lnTo>
                          <a:pt x="329" y="457"/>
                        </a:lnTo>
                        <a:lnTo>
                          <a:pt x="321" y="452"/>
                        </a:lnTo>
                        <a:lnTo>
                          <a:pt x="312" y="457"/>
                        </a:lnTo>
                        <a:lnTo>
                          <a:pt x="321" y="465"/>
                        </a:lnTo>
                        <a:lnTo>
                          <a:pt x="312" y="465"/>
                        </a:lnTo>
                        <a:lnTo>
                          <a:pt x="306" y="470"/>
                        </a:lnTo>
                        <a:lnTo>
                          <a:pt x="301" y="475"/>
                        </a:lnTo>
                        <a:lnTo>
                          <a:pt x="296" y="472"/>
                        </a:lnTo>
                        <a:lnTo>
                          <a:pt x="301" y="467"/>
                        </a:lnTo>
                        <a:lnTo>
                          <a:pt x="301" y="455"/>
                        </a:lnTo>
                        <a:lnTo>
                          <a:pt x="306" y="445"/>
                        </a:lnTo>
                        <a:lnTo>
                          <a:pt x="306" y="441"/>
                        </a:lnTo>
                        <a:lnTo>
                          <a:pt x="301" y="421"/>
                        </a:lnTo>
                        <a:lnTo>
                          <a:pt x="301" y="416"/>
                        </a:lnTo>
                        <a:lnTo>
                          <a:pt x="307" y="411"/>
                        </a:lnTo>
                        <a:lnTo>
                          <a:pt x="301" y="399"/>
                        </a:lnTo>
                        <a:lnTo>
                          <a:pt x="291" y="394"/>
                        </a:lnTo>
                        <a:lnTo>
                          <a:pt x="286" y="397"/>
                        </a:lnTo>
                        <a:lnTo>
                          <a:pt x="284" y="402"/>
                        </a:lnTo>
                        <a:lnTo>
                          <a:pt x="272" y="411"/>
                        </a:lnTo>
                        <a:lnTo>
                          <a:pt x="266" y="416"/>
                        </a:lnTo>
                        <a:lnTo>
                          <a:pt x="267" y="426"/>
                        </a:lnTo>
                        <a:lnTo>
                          <a:pt x="261" y="424"/>
                        </a:lnTo>
                        <a:lnTo>
                          <a:pt x="257" y="429"/>
                        </a:lnTo>
                        <a:lnTo>
                          <a:pt x="252" y="422"/>
                        </a:lnTo>
                        <a:lnTo>
                          <a:pt x="247" y="419"/>
                        </a:lnTo>
                        <a:lnTo>
                          <a:pt x="242" y="414"/>
                        </a:lnTo>
                        <a:lnTo>
                          <a:pt x="246" y="406"/>
                        </a:lnTo>
                        <a:lnTo>
                          <a:pt x="236" y="402"/>
                        </a:lnTo>
                        <a:lnTo>
                          <a:pt x="227" y="399"/>
                        </a:lnTo>
                        <a:lnTo>
                          <a:pt x="223" y="399"/>
                        </a:lnTo>
                        <a:lnTo>
                          <a:pt x="226" y="407"/>
                        </a:lnTo>
                        <a:lnTo>
                          <a:pt x="221" y="411"/>
                        </a:lnTo>
                        <a:lnTo>
                          <a:pt x="229" y="416"/>
                        </a:lnTo>
                        <a:lnTo>
                          <a:pt x="229" y="421"/>
                        </a:lnTo>
                        <a:lnTo>
                          <a:pt x="221" y="417"/>
                        </a:lnTo>
                        <a:lnTo>
                          <a:pt x="204" y="416"/>
                        </a:lnTo>
                        <a:lnTo>
                          <a:pt x="206" y="426"/>
                        </a:lnTo>
                        <a:lnTo>
                          <a:pt x="206" y="429"/>
                        </a:lnTo>
                        <a:lnTo>
                          <a:pt x="206" y="436"/>
                        </a:lnTo>
                        <a:lnTo>
                          <a:pt x="209" y="444"/>
                        </a:lnTo>
                        <a:lnTo>
                          <a:pt x="209" y="450"/>
                        </a:lnTo>
                        <a:lnTo>
                          <a:pt x="204" y="445"/>
                        </a:lnTo>
                        <a:lnTo>
                          <a:pt x="201" y="442"/>
                        </a:lnTo>
                        <a:lnTo>
                          <a:pt x="196" y="445"/>
                        </a:lnTo>
                        <a:lnTo>
                          <a:pt x="184" y="444"/>
                        </a:lnTo>
                        <a:lnTo>
                          <a:pt x="178" y="436"/>
                        </a:lnTo>
                        <a:lnTo>
                          <a:pt x="186" y="427"/>
                        </a:lnTo>
                        <a:lnTo>
                          <a:pt x="184" y="419"/>
                        </a:lnTo>
                        <a:lnTo>
                          <a:pt x="189" y="411"/>
                        </a:lnTo>
                        <a:lnTo>
                          <a:pt x="184" y="411"/>
                        </a:lnTo>
                        <a:lnTo>
                          <a:pt x="189" y="399"/>
                        </a:lnTo>
                        <a:lnTo>
                          <a:pt x="196" y="401"/>
                        </a:lnTo>
                        <a:lnTo>
                          <a:pt x="191" y="391"/>
                        </a:lnTo>
                        <a:lnTo>
                          <a:pt x="184" y="376"/>
                        </a:lnTo>
                        <a:lnTo>
                          <a:pt x="178" y="369"/>
                        </a:lnTo>
                        <a:lnTo>
                          <a:pt x="158" y="357"/>
                        </a:lnTo>
                        <a:lnTo>
                          <a:pt x="141" y="341"/>
                        </a:lnTo>
                        <a:lnTo>
                          <a:pt x="141" y="331"/>
                        </a:lnTo>
                        <a:lnTo>
                          <a:pt x="131" y="329"/>
                        </a:lnTo>
                        <a:lnTo>
                          <a:pt x="131" y="311"/>
                        </a:lnTo>
                        <a:lnTo>
                          <a:pt x="131" y="301"/>
                        </a:lnTo>
                        <a:lnTo>
                          <a:pt x="124" y="288"/>
                        </a:lnTo>
                        <a:lnTo>
                          <a:pt x="129" y="283"/>
                        </a:lnTo>
                        <a:lnTo>
                          <a:pt x="133" y="278"/>
                        </a:lnTo>
                        <a:lnTo>
                          <a:pt x="133" y="273"/>
                        </a:lnTo>
                        <a:lnTo>
                          <a:pt x="121" y="273"/>
                        </a:lnTo>
                        <a:lnTo>
                          <a:pt x="118" y="268"/>
                        </a:lnTo>
                        <a:lnTo>
                          <a:pt x="114" y="264"/>
                        </a:lnTo>
                        <a:lnTo>
                          <a:pt x="114" y="251"/>
                        </a:lnTo>
                        <a:lnTo>
                          <a:pt x="119" y="244"/>
                        </a:lnTo>
                        <a:lnTo>
                          <a:pt x="118" y="234"/>
                        </a:lnTo>
                        <a:lnTo>
                          <a:pt x="110" y="238"/>
                        </a:lnTo>
                        <a:lnTo>
                          <a:pt x="110" y="231"/>
                        </a:lnTo>
                        <a:lnTo>
                          <a:pt x="93" y="239"/>
                        </a:lnTo>
                        <a:lnTo>
                          <a:pt x="90" y="234"/>
                        </a:lnTo>
                        <a:lnTo>
                          <a:pt x="86" y="239"/>
                        </a:lnTo>
                        <a:lnTo>
                          <a:pt x="73" y="238"/>
                        </a:lnTo>
                        <a:lnTo>
                          <a:pt x="71" y="231"/>
                        </a:lnTo>
                        <a:lnTo>
                          <a:pt x="58" y="228"/>
                        </a:lnTo>
                        <a:lnTo>
                          <a:pt x="61" y="221"/>
                        </a:lnTo>
                        <a:lnTo>
                          <a:pt x="53" y="218"/>
                        </a:lnTo>
                        <a:lnTo>
                          <a:pt x="46" y="215"/>
                        </a:lnTo>
                        <a:lnTo>
                          <a:pt x="38" y="223"/>
                        </a:lnTo>
                        <a:lnTo>
                          <a:pt x="25" y="221"/>
                        </a:lnTo>
                        <a:lnTo>
                          <a:pt x="18" y="229"/>
                        </a:lnTo>
                        <a:lnTo>
                          <a:pt x="15" y="226"/>
                        </a:lnTo>
                        <a:lnTo>
                          <a:pt x="15" y="218"/>
                        </a:lnTo>
                        <a:lnTo>
                          <a:pt x="8" y="206"/>
                        </a:lnTo>
                        <a:lnTo>
                          <a:pt x="15" y="203"/>
                        </a:lnTo>
                        <a:lnTo>
                          <a:pt x="18" y="196"/>
                        </a:lnTo>
                        <a:lnTo>
                          <a:pt x="15" y="180"/>
                        </a:lnTo>
                        <a:lnTo>
                          <a:pt x="18" y="173"/>
                        </a:lnTo>
                        <a:lnTo>
                          <a:pt x="21" y="163"/>
                        </a:lnTo>
                        <a:lnTo>
                          <a:pt x="13" y="165"/>
                        </a:lnTo>
                        <a:lnTo>
                          <a:pt x="5" y="168"/>
                        </a:lnTo>
                        <a:lnTo>
                          <a:pt x="3" y="161"/>
                        </a:lnTo>
                        <a:lnTo>
                          <a:pt x="0" y="156"/>
                        </a:lnTo>
                        <a:lnTo>
                          <a:pt x="5" y="150"/>
                        </a:lnTo>
                        <a:lnTo>
                          <a:pt x="11" y="148"/>
                        </a:lnTo>
                        <a:lnTo>
                          <a:pt x="13" y="143"/>
                        </a:lnTo>
                        <a:lnTo>
                          <a:pt x="11" y="136"/>
                        </a:lnTo>
                        <a:lnTo>
                          <a:pt x="30" y="133"/>
                        </a:lnTo>
                        <a:lnTo>
                          <a:pt x="46" y="131"/>
                        </a:lnTo>
                        <a:lnTo>
                          <a:pt x="60" y="136"/>
                        </a:lnTo>
                        <a:lnTo>
                          <a:pt x="66" y="143"/>
                        </a:lnTo>
                        <a:lnTo>
                          <a:pt x="75" y="143"/>
                        </a:lnTo>
                        <a:lnTo>
                          <a:pt x="85" y="141"/>
                        </a:lnTo>
                        <a:lnTo>
                          <a:pt x="78" y="153"/>
                        </a:lnTo>
                        <a:lnTo>
                          <a:pt x="83" y="161"/>
                        </a:lnTo>
                        <a:lnTo>
                          <a:pt x="90" y="160"/>
                        </a:lnTo>
                        <a:lnTo>
                          <a:pt x="86" y="156"/>
                        </a:lnTo>
                        <a:lnTo>
                          <a:pt x="91" y="150"/>
                        </a:lnTo>
                        <a:lnTo>
                          <a:pt x="96" y="153"/>
                        </a:lnTo>
                        <a:lnTo>
                          <a:pt x="95" y="161"/>
                        </a:lnTo>
                        <a:lnTo>
                          <a:pt x="100" y="165"/>
                        </a:lnTo>
                        <a:lnTo>
                          <a:pt x="93" y="173"/>
                        </a:lnTo>
                        <a:lnTo>
                          <a:pt x="91" y="180"/>
                        </a:lnTo>
                        <a:lnTo>
                          <a:pt x="95" y="186"/>
                        </a:lnTo>
                        <a:lnTo>
                          <a:pt x="96" y="193"/>
                        </a:lnTo>
                        <a:lnTo>
                          <a:pt x="105" y="195"/>
                        </a:lnTo>
                        <a:lnTo>
                          <a:pt x="108" y="191"/>
                        </a:lnTo>
                        <a:lnTo>
                          <a:pt x="106" y="181"/>
                        </a:lnTo>
                        <a:lnTo>
                          <a:pt x="114" y="175"/>
                        </a:lnTo>
                        <a:lnTo>
                          <a:pt x="114" y="168"/>
                        </a:lnTo>
                        <a:lnTo>
                          <a:pt x="124" y="160"/>
                        </a:lnTo>
                        <a:lnTo>
                          <a:pt x="129" y="158"/>
                        </a:lnTo>
                        <a:lnTo>
                          <a:pt x="136" y="165"/>
                        </a:lnTo>
                        <a:lnTo>
                          <a:pt x="146" y="168"/>
                        </a:lnTo>
                        <a:lnTo>
                          <a:pt x="146" y="161"/>
                        </a:lnTo>
                        <a:lnTo>
                          <a:pt x="159" y="160"/>
                        </a:lnTo>
                        <a:lnTo>
                          <a:pt x="169" y="155"/>
                        </a:lnTo>
                        <a:lnTo>
                          <a:pt x="178" y="161"/>
                        </a:lnTo>
                        <a:lnTo>
                          <a:pt x="184" y="170"/>
                        </a:lnTo>
                        <a:lnTo>
                          <a:pt x="194" y="171"/>
                        </a:lnTo>
                        <a:lnTo>
                          <a:pt x="201" y="166"/>
                        </a:lnTo>
                        <a:lnTo>
                          <a:pt x="209" y="155"/>
                        </a:lnTo>
                        <a:lnTo>
                          <a:pt x="214" y="158"/>
                        </a:lnTo>
                        <a:lnTo>
                          <a:pt x="223" y="151"/>
                        </a:lnTo>
                        <a:lnTo>
                          <a:pt x="226" y="148"/>
                        </a:lnTo>
                        <a:lnTo>
                          <a:pt x="221" y="148"/>
                        </a:lnTo>
                        <a:lnTo>
                          <a:pt x="214" y="140"/>
                        </a:lnTo>
                        <a:lnTo>
                          <a:pt x="223" y="131"/>
                        </a:lnTo>
                        <a:lnTo>
                          <a:pt x="226" y="121"/>
                        </a:lnTo>
                        <a:lnTo>
                          <a:pt x="221" y="118"/>
                        </a:lnTo>
                        <a:lnTo>
                          <a:pt x="216" y="110"/>
                        </a:lnTo>
                        <a:lnTo>
                          <a:pt x="223" y="107"/>
                        </a:lnTo>
                        <a:lnTo>
                          <a:pt x="226" y="112"/>
                        </a:lnTo>
                        <a:lnTo>
                          <a:pt x="234" y="117"/>
                        </a:lnTo>
                        <a:lnTo>
                          <a:pt x="242" y="113"/>
                        </a:lnTo>
                        <a:lnTo>
                          <a:pt x="259" y="121"/>
                        </a:lnTo>
                        <a:lnTo>
                          <a:pt x="269" y="120"/>
                        </a:lnTo>
                        <a:lnTo>
                          <a:pt x="272" y="112"/>
                        </a:lnTo>
                        <a:lnTo>
                          <a:pt x="281" y="108"/>
                        </a:lnTo>
                        <a:lnTo>
                          <a:pt x="277" y="100"/>
                        </a:lnTo>
                        <a:lnTo>
                          <a:pt x="264" y="102"/>
                        </a:lnTo>
                        <a:lnTo>
                          <a:pt x="264" y="95"/>
                        </a:lnTo>
                        <a:lnTo>
                          <a:pt x="272" y="95"/>
                        </a:lnTo>
                        <a:lnTo>
                          <a:pt x="286" y="83"/>
                        </a:lnTo>
                        <a:lnTo>
                          <a:pt x="282" y="75"/>
                        </a:lnTo>
                        <a:lnTo>
                          <a:pt x="294" y="75"/>
                        </a:lnTo>
                        <a:lnTo>
                          <a:pt x="301" y="73"/>
                        </a:lnTo>
                        <a:lnTo>
                          <a:pt x="304" y="85"/>
                        </a:lnTo>
                        <a:lnTo>
                          <a:pt x="311" y="85"/>
                        </a:lnTo>
                        <a:lnTo>
                          <a:pt x="311" y="70"/>
                        </a:lnTo>
                        <a:lnTo>
                          <a:pt x="306" y="60"/>
                        </a:lnTo>
                        <a:lnTo>
                          <a:pt x="312" y="48"/>
                        </a:lnTo>
                        <a:lnTo>
                          <a:pt x="306" y="38"/>
                        </a:lnTo>
                        <a:lnTo>
                          <a:pt x="297" y="40"/>
                        </a:lnTo>
                        <a:lnTo>
                          <a:pt x="307" y="17"/>
                        </a:lnTo>
                        <a:lnTo>
                          <a:pt x="299" y="13"/>
                        </a:lnTo>
                        <a:lnTo>
                          <a:pt x="294" y="5"/>
                        </a:lnTo>
                        <a:lnTo>
                          <a:pt x="301" y="0"/>
                        </a:lnTo>
                        <a:lnTo>
                          <a:pt x="301" y="0"/>
                        </a:lnTo>
                        <a:lnTo>
                          <a:pt x="30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2" name="Freeform 1062"/>
                  <p:cNvSpPr>
                    <a:spLocks/>
                  </p:cNvSpPr>
                  <p:nvPr/>
                </p:nvSpPr>
                <p:spPr bwMode="auto">
                  <a:xfrm>
                    <a:off x="3783304" y="2242675"/>
                    <a:ext cx="550056" cy="496543"/>
                  </a:xfrm>
                  <a:custGeom>
                    <a:avLst/>
                    <a:gdLst>
                      <a:gd name="T0" fmla="*/ 321 w 442"/>
                      <a:gd name="T1" fmla="*/ 344 h 399"/>
                      <a:gd name="T2" fmla="*/ 339 w 442"/>
                      <a:gd name="T3" fmla="*/ 317 h 399"/>
                      <a:gd name="T4" fmla="*/ 341 w 442"/>
                      <a:gd name="T5" fmla="*/ 288 h 399"/>
                      <a:gd name="T6" fmla="*/ 361 w 442"/>
                      <a:gd name="T7" fmla="*/ 266 h 399"/>
                      <a:gd name="T8" fmla="*/ 364 w 442"/>
                      <a:gd name="T9" fmla="*/ 243 h 399"/>
                      <a:gd name="T10" fmla="*/ 376 w 442"/>
                      <a:gd name="T11" fmla="*/ 219 h 399"/>
                      <a:gd name="T12" fmla="*/ 407 w 442"/>
                      <a:gd name="T13" fmla="*/ 203 h 399"/>
                      <a:gd name="T14" fmla="*/ 435 w 442"/>
                      <a:gd name="T15" fmla="*/ 190 h 399"/>
                      <a:gd name="T16" fmla="*/ 434 w 442"/>
                      <a:gd name="T17" fmla="*/ 171 h 399"/>
                      <a:gd name="T18" fmla="*/ 402 w 442"/>
                      <a:gd name="T19" fmla="*/ 153 h 399"/>
                      <a:gd name="T20" fmla="*/ 381 w 442"/>
                      <a:gd name="T21" fmla="*/ 146 h 399"/>
                      <a:gd name="T22" fmla="*/ 351 w 442"/>
                      <a:gd name="T23" fmla="*/ 135 h 399"/>
                      <a:gd name="T24" fmla="*/ 339 w 442"/>
                      <a:gd name="T25" fmla="*/ 113 h 399"/>
                      <a:gd name="T26" fmla="*/ 329 w 442"/>
                      <a:gd name="T27" fmla="*/ 98 h 399"/>
                      <a:gd name="T28" fmla="*/ 309 w 442"/>
                      <a:gd name="T29" fmla="*/ 88 h 399"/>
                      <a:gd name="T30" fmla="*/ 294 w 442"/>
                      <a:gd name="T31" fmla="*/ 75 h 399"/>
                      <a:gd name="T32" fmla="*/ 268 w 442"/>
                      <a:gd name="T33" fmla="*/ 75 h 399"/>
                      <a:gd name="T34" fmla="*/ 249 w 442"/>
                      <a:gd name="T35" fmla="*/ 67 h 399"/>
                      <a:gd name="T36" fmla="*/ 224 w 442"/>
                      <a:gd name="T37" fmla="*/ 43 h 399"/>
                      <a:gd name="T38" fmla="*/ 218 w 442"/>
                      <a:gd name="T39" fmla="*/ 20 h 399"/>
                      <a:gd name="T40" fmla="*/ 194 w 442"/>
                      <a:gd name="T41" fmla="*/ 0 h 399"/>
                      <a:gd name="T42" fmla="*/ 170 w 442"/>
                      <a:gd name="T43" fmla="*/ 28 h 399"/>
                      <a:gd name="T44" fmla="*/ 181 w 442"/>
                      <a:gd name="T45" fmla="*/ 58 h 399"/>
                      <a:gd name="T46" fmla="*/ 163 w 442"/>
                      <a:gd name="T47" fmla="*/ 57 h 399"/>
                      <a:gd name="T48" fmla="*/ 150 w 442"/>
                      <a:gd name="T49" fmla="*/ 43 h 399"/>
                      <a:gd name="T50" fmla="*/ 131 w 442"/>
                      <a:gd name="T51" fmla="*/ 37 h 399"/>
                      <a:gd name="T52" fmla="*/ 115 w 442"/>
                      <a:gd name="T53" fmla="*/ 37 h 399"/>
                      <a:gd name="T54" fmla="*/ 93 w 442"/>
                      <a:gd name="T55" fmla="*/ 30 h 399"/>
                      <a:gd name="T56" fmla="*/ 73 w 442"/>
                      <a:gd name="T57" fmla="*/ 42 h 399"/>
                      <a:gd name="T58" fmla="*/ 47 w 442"/>
                      <a:gd name="T59" fmla="*/ 45 h 399"/>
                      <a:gd name="T60" fmla="*/ 33 w 442"/>
                      <a:gd name="T61" fmla="*/ 73 h 399"/>
                      <a:gd name="T62" fmla="*/ 23 w 442"/>
                      <a:gd name="T63" fmla="*/ 78 h 399"/>
                      <a:gd name="T64" fmla="*/ 30 w 442"/>
                      <a:gd name="T65" fmla="*/ 91 h 399"/>
                      <a:gd name="T66" fmla="*/ 27 w 442"/>
                      <a:gd name="T67" fmla="*/ 123 h 399"/>
                      <a:gd name="T68" fmla="*/ 30 w 442"/>
                      <a:gd name="T69" fmla="*/ 146 h 399"/>
                      <a:gd name="T70" fmla="*/ 0 w 442"/>
                      <a:gd name="T71" fmla="*/ 161 h 399"/>
                      <a:gd name="T72" fmla="*/ 37 w 442"/>
                      <a:gd name="T73" fmla="*/ 180 h 399"/>
                      <a:gd name="T74" fmla="*/ 47 w 442"/>
                      <a:gd name="T75" fmla="*/ 203 h 399"/>
                      <a:gd name="T76" fmla="*/ 32 w 442"/>
                      <a:gd name="T77" fmla="*/ 221 h 399"/>
                      <a:gd name="T78" fmla="*/ 30 w 442"/>
                      <a:gd name="T79" fmla="*/ 254 h 399"/>
                      <a:gd name="T80" fmla="*/ 48 w 442"/>
                      <a:gd name="T81" fmla="*/ 268 h 399"/>
                      <a:gd name="T82" fmla="*/ 65 w 442"/>
                      <a:gd name="T83" fmla="*/ 286 h 399"/>
                      <a:gd name="T84" fmla="*/ 100 w 442"/>
                      <a:gd name="T85" fmla="*/ 259 h 399"/>
                      <a:gd name="T86" fmla="*/ 116 w 442"/>
                      <a:gd name="T87" fmla="*/ 271 h 399"/>
                      <a:gd name="T88" fmla="*/ 133 w 442"/>
                      <a:gd name="T89" fmla="*/ 281 h 399"/>
                      <a:gd name="T90" fmla="*/ 170 w 442"/>
                      <a:gd name="T91" fmla="*/ 301 h 399"/>
                      <a:gd name="T92" fmla="*/ 146 w 442"/>
                      <a:gd name="T93" fmla="*/ 312 h 399"/>
                      <a:gd name="T94" fmla="*/ 160 w 442"/>
                      <a:gd name="T95" fmla="*/ 326 h 399"/>
                      <a:gd name="T96" fmla="*/ 178 w 442"/>
                      <a:gd name="T97" fmla="*/ 344 h 399"/>
                      <a:gd name="T98" fmla="*/ 194 w 442"/>
                      <a:gd name="T99" fmla="*/ 341 h 399"/>
                      <a:gd name="T100" fmla="*/ 206 w 442"/>
                      <a:gd name="T101" fmla="*/ 357 h 399"/>
                      <a:gd name="T102" fmla="*/ 223 w 442"/>
                      <a:gd name="T103" fmla="*/ 364 h 399"/>
                      <a:gd name="T104" fmla="*/ 236 w 442"/>
                      <a:gd name="T105" fmla="*/ 382 h 399"/>
                      <a:gd name="T106" fmla="*/ 251 w 442"/>
                      <a:gd name="T107" fmla="*/ 384 h 399"/>
                      <a:gd name="T108" fmla="*/ 269 w 442"/>
                      <a:gd name="T109" fmla="*/ 381 h 399"/>
                      <a:gd name="T110" fmla="*/ 281 w 442"/>
                      <a:gd name="T111" fmla="*/ 386 h 399"/>
                      <a:gd name="T112" fmla="*/ 294 w 442"/>
                      <a:gd name="T113" fmla="*/ 389 h 399"/>
                      <a:gd name="T114" fmla="*/ 306 w 442"/>
                      <a:gd name="T115" fmla="*/ 399 h 399"/>
                      <a:gd name="T116" fmla="*/ 317 w 442"/>
                      <a:gd name="T117" fmla="*/ 379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42" h="399">
                        <a:moveTo>
                          <a:pt x="317" y="379"/>
                        </a:moveTo>
                        <a:lnTo>
                          <a:pt x="319" y="359"/>
                        </a:lnTo>
                        <a:lnTo>
                          <a:pt x="321" y="344"/>
                        </a:lnTo>
                        <a:lnTo>
                          <a:pt x="336" y="337"/>
                        </a:lnTo>
                        <a:lnTo>
                          <a:pt x="342" y="329"/>
                        </a:lnTo>
                        <a:lnTo>
                          <a:pt x="339" y="317"/>
                        </a:lnTo>
                        <a:lnTo>
                          <a:pt x="346" y="314"/>
                        </a:lnTo>
                        <a:lnTo>
                          <a:pt x="337" y="296"/>
                        </a:lnTo>
                        <a:lnTo>
                          <a:pt x="341" y="288"/>
                        </a:lnTo>
                        <a:lnTo>
                          <a:pt x="352" y="278"/>
                        </a:lnTo>
                        <a:lnTo>
                          <a:pt x="359" y="274"/>
                        </a:lnTo>
                        <a:lnTo>
                          <a:pt x="361" y="266"/>
                        </a:lnTo>
                        <a:lnTo>
                          <a:pt x="351" y="261"/>
                        </a:lnTo>
                        <a:lnTo>
                          <a:pt x="351" y="253"/>
                        </a:lnTo>
                        <a:lnTo>
                          <a:pt x="364" y="243"/>
                        </a:lnTo>
                        <a:lnTo>
                          <a:pt x="372" y="238"/>
                        </a:lnTo>
                        <a:lnTo>
                          <a:pt x="376" y="229"/>
                        </a:lnTo>
                        <a:lnTo>
                          <a:pt x="376" y="219"/>
                        </a:lnTo>
                        <a:lnTo>
                          <a:pt x="387" y="216"/>
                        </a:lnTo>
                        <a:lnTo>
                          <a:pt x="394" y="216"/>
                        </a:lnTo>
                        <a:lnTo>
                          <a:pt x="407" y="203"/>
                        </a:lnTo>
                        <a:lnTo>
                          <a:pt x="415" y="190"/>
                        </a:lnTo>
                        <a:lnTo>
                          <a:pt x="420" y="185"/>
                        </a:lnTo>
                        <a:lnTo>
                          <a:pt x="435" y="190"/>
                        </a:lnTo>
                        <a:lnTo>
                          <a:pt x="442" y="186"/>
                        </a:lnTo>
                        <a:lnTo>
                          <a:pt x="439" y="175"/>
                        </a:lnTo>
                        <a:lnTo>
                          <a:pt x="434" y="171"/>
                        </a:lnTo>
                        <a:lnTo>
                          <a:pt x="424" y="171"/>
                        </a:lnTo>
                        <a:lnTo>
                          <a:pt x="409" y="163"/>
                        </a:lnTo>
                        <a:lnTo>
                          <a:pt x="402" y="153"/>
                        </a:lnTo>
                        <a:lnTo>
                          <a:pt x="392" y="146"/>
                        </a:lnTo>
                        <a:lnTo>
                          <a:pt x="387" y="141"/>
                        </a:lnTo>
                        <a:lnTo>
                          <a:pt x="381" y="146"/>
                        </a:lnTo>
                        <a:lnTo>
                          <a:pt x="374" y="145"/>
                        </a:lnTo>
                        <a:lnTo>
                          <a:pt x="362" y="140"/>
                        </a:lnTo>
                        <a:lnTo>
                          <a:pt x="351" y="135"/>
                        </a:lnTo>
                        <a:lnTo>
                          <a:pt x="339" y="126"/>
                        </a:lnTo>
                        <a:lnTo>
                          <a:pt x="339" y="118"/>
                        </a:lnTo>
                        <a:lnTo>
                          <a:pt x="339" y="113"/>
                        </a:lnTo>
                        <a:lnTo>
                          <a:pt x="344" y="106"/>
                        </a:lnTo>
                        <a:lnTo>
                          <a:pt x="337" y="101"/>
                        </a:lnTo>
                        <a:lnTo>
                          <a:pt x="329" y="98"/>
                        </a:lnTo>
                        <a:lnTo>
                          <a:pt x="322" y="98"/>
                        </a:lnTo>
                        <a:lnTo>
                          <a:pt x="314" y="91"/>
                        </a:lnTo>
                        <a:lnTo>
                          <a:pt x="309" y="88"/>
                        </a:lnTo>
                        <a:lnTo>
                          <a:pt x="301" y="85"/>
                        </a:lnTo>
                        <a:lnTo>
                          <a:pt x="297" y="80"/>
                        </a:lnTo>
                        <a:lnTo>
                          <a:pt x="294" y="75"/>
                        </a:lnTo>
                        <a:lnTo>
                          <a:pt x="284" y="72"/>
                        </a:lnTo>
                        <a:lnTo>
                          <a:pt x="274" y="70"/>
                        </a:lnTo>
                        <a:lnTo>
                          <a:pt x="268" y="75"/>
                        </a:lnTo>
                        <a:lnTo>
                          <a:pt x="263" y="78"/>
                        </a:lnTo>
                        <a:lnTo>
                          <a:pt x="249" y="73"/>
                        </a:lnTo>
                        <a:lnTo>
                          <a:pt x="249" y="67"/>
                        </a:lnTo>
                        <a:lnTo>
                          <a:pt x="243" y="63"/>
                        </a:lnTo>
                        <a:lnTo>
                          <a:pt x="234" y="53"/>
                        </a:lnTo>
                        <a:lnTo>
                          <a:pt x="224" y="43"/>
                        </a:lnTo>
                        <a:lnTo>
                          <a:pt x="216" y="35"/>
                        </a:lnTo>
                        <a:lnTo>
                          <a:pt x="218" y="27"/>
                        </a:lnTo>
                        <a:lnTo>
                          <a:pt x="218" y="20"/>
                        </a:lnTo>
                        <a:lnTo>
                          <a:pt x="206" y="10"/>
                        </a:lnTo>
                        <a:lnTo>
                          <a:pt x="201" y="5"/>
                        </a:lnTo>
                        <a:lnTo>
                          <a:pt x="194" y="0"/>
                        </a:lnTo>
                        <a:lnTo>
                          <a:pt x="189" y="10"/>
                        </a:lnTo>
                        <a:lnTo>
                          <a:pt x="184" y="20"/>
                        </a:lnTo>
                        <a:lnTo>
                          <a:pt x="170" y="28"/>
                        </a:lnTo>
                        <a:lnTo>
                          <a:pt x="170" y="42"/>
                        </a:lnTo>
                        <a:lnTo>
                          <a:pt x="181" y="52"/>
                        </a:lnTo>
                        <a:lnTo>
                          <a:pt x="181" y="58"/>
                        </a:lnTo>
                        <a:lnTo>
                          <a:pt x="175" y="55"/>
                        </a:lnTo>
                        <a:lnTo>
                          <a:pt x="170" y="57"/>
                        </a:lnTo>
                        <a:lnTo>
                          <a:pt x="163" y="57"/>
                        </a:lnTo>
                        <a:lnTo>
                          <a:pt x="158" y="52"/>
                        </a:lnTo>
                        <a:lnTo>
                          <a:pt x="158" y="47"/>
                        </a:lnTo>
                        <a:lnTo>
                          <a:pt x="150" y="43"/>
                        </a:lnTo>
                        <a:lnTo>
                          <a:pt x="143" y="43"/>
                        </a:lnTo>
                        <a:lnTo>
                          <a:pt x="138" y="45"/>
                        </a:lnTo>
                        <a:lnTo>
                          <a:pt x="131" y="37"/>
                        </a:lnTo>
                        <a:lnTo>
                          <a:pt x="125" y="40"/>
                        </a:lnTo>
                        <a:lnTo>
                          <a:pt x="121" y="45"/>
                        </a:lnTo>
                        <a:lnTo>
                          <a:pt x="115" y="37"/>
                        </a:lnTo>
                        <a:lnTo>
                          <a:pt x="106" y="37"/>
                        </a:lnTo>
                        <a:lnTo>
                          <a:pt x="100" y="30"/>
                        </a:lnTo>
                        <a:lnTo>
                          <a:pt x="93" y="30"/>
                        </a:lnTo>
                        <a:lnTo>
                          <a:pt x="85" y="40"/>
                        </a:lnTo>
                        <a:lnTo>
                          <a:pt x="80" y="37"/>
                        </a:lnTo>
                        <a:lnTo>
                          <a:pt x="73" y="42"/>
                        </a:lnTo>
                        <a:lnTo>
                          <a:pt x="57" y="48"/>
                        </a:lnTo>
                        <a:lnTo>
                          <a:pt x="52" y="45"/>
                        </a:lnTo>
                        <a:lnTo>
                          <a:pt x="47" y="45"/>
                        </a:lnTo>
                        <a:lnTo>
                          <a:pt x="40" y="57"/>
                        </a:lnTo>
                        <a:lnTo>
                          <a:pt x="30" y="67"/>
                        </a:lnTo>
                        <a:lnTo>
                          <a:pt x="33" y="73"/>
                        </a:lnTo>
                        <a:lnTo>
                          <a:pt x="32" y="78"/>
                        </a:lnTo>
                        <a:lnTo>
                          <a:pt x="23" y="73"/>
                        </a:lnTo>
                        <a:lnTo>
                          <a:pt x="23" y="78"/>
                        </a:lnTo>
                        <a:lnTo>
                          <a:pt x="25" y="83"/>
                        </a:lnTo>
                        <a:lnTo>
                          <a:pt x="32" y="87"/>
                        </a:lnTo>
                        <a:lnTo>
                          <a:pt x="30" y="91"/>
                        </a:lnTo>
                        <a:lnTo>
                          <a:pt x="20" y="96"/>
                        </a:lnTo>
                        <a:lnTo>
                          <a:pt x="22" y="121"/>
                        </a:lnTo>
                        <a:lnTo>
                          <a:pt x="27" y="123"/>
                        </a:lnTo>
                        <a:lnTo>
                          <a:pt x="20" y="130"/>
                        </a:lnTo>
                        <a:lnTo>
                          <a:pt x="30" y="143"/>
                        </a:lnTo>
                        <a:lnTo>
                          <a:pt x="30" y="146"/>
                        </a:lnTo>
                        <a:lnTo>
                          <a:pt x="8" y="146"/>
                        </a:lnTo>
                        <a:lnTo>
                          <a:pt x="0" y="156"/>
                        </a:lnTo>
                        <a:lnTo>
                          <a:pt x="0" y="161"/>
                        </a:lnTo>
                        <a:lnTo>
                          <a:pt x="10" y="161"/>
                        </a:lnTo>
                        <a:lnTo>
                          <a:pt x="22" y="171"/>
                        </a:lnTo>
                        <a:lnTo>
                          <a:pt x="37" y="180"/>
                        </a:lnTo>
                        <a:lnTo>
                          <a:pt x="50" y="188"/>
                        </a:lnTo>
                        <a:lnTo>
                          <a:pt x="50" y="196"/>
                        </a:lnTo>
                        <a:lnTo>
                          <a:pt x="47" y="203"/>
                        </a:lnTo>
                        <a:lnTo>
                          <a:pt x="35" y="211"/>
                        </a:lnTo>
                        <a:lnTo>
                          <a:pt x="32" y="214"/>
                        </a:lnTo>
                        <a:lnTo>
                          <a:pt x="32" y="221"/>
                        </a:lnTo>
                        <a:lnTo>
                          <a:pt x="28" y="234"/>
                        </a:lnTo>
                        <a:lnTo>
                          <a:pt x="27" y="243"/>
                        </a:lnTo>
                        <a:lnTo>
                          <a:pt x="30" y="254"/>
                        </a:lnTo>
                        <a:lnTo>
                          <a:pt x="35" y="269"/>
                        </a:lnTo>
                        <a:lnTo>
                          <a:pt x="42" y="273"/>
                        </a:lnTo>
                        <a:lnTo>
                          <a:pt x="48" y="268"/>
                        </a:lnTo>
                        <a:lnTo>
                          <a:pt x="55" y="271"/>
                        </a:lnTo>
                        <a:lnTo>
                          <a:pt x="53" y="279"/>
                        </a:lnTo>
                        <a:lnTo>
                          <a:pt x="65" y="286"/>
                        </a:lnTo>
                        <a:lnTo>
                          <a:pt x="78" y="276"/>
                        </a:lnTo>
                        <a:lnTo>
                          <a:pt x="88" y="264"/>
                        </a:lnTo>
                        <a:lnTo>
                          <a:pt x="100" y="259"/>
                        </a:lnTo>
                        <a:lnTo>
                          <a:pt x="110" y="254"/>
                        </a:lnTo>
                        <a:lnTo>
                          <a:pt x="115" y="261"/>
                        </a:lnTo>
                        <a:lnTo>
                          <a:pt x="116" y="271"/>
                        </a:lnTo>
                        <a:lnTo>
                          <a:pt x="121" y="279"/>
                        </a:lnTo>
                        <a:lnTo>
                          <a:pt x="128" y="283"/>
                        </a:lnTo>
                        <a:lnTo>
                          <a:pt x="133" y="281"/>
                        </a:lnTo>
                        <a:lnTo>
                          <a:pt x="145" y="291"/>
                        </a:lnTo>
                        <a:lnTo>
                          <a:pt x="160" y="294"/>
                        </a:lnTo>
                        <a:lnTo>
                          <a:pt x="170" y="301"/>
                        </a:lnTo>
                        <a:lnTo>
                          <a:pt x="165" y="307"/>
                        </a:lnTo>
                        <a:lnTo>
                          <a:pt x="155" y="311"/>
                        </a:lnTo>
                        <a:lnTo>
                          <a:pt x="146" y="312"/>
                        </a:lnTo>
                        <a:lnTo>
                          <a:pt x="145" y="317"/>
                        </a:lnTo>
                        <a:lnTo>
                          <a:pt x="151" y="322"/>
                        </a:lnTo>
                        <a:lnTo>
                          <a:pt x="160" y="326"/>
                        </a:lnTo>
                        <a:lnTo>
                          <a:pt x="168" y="334"/>
                        </a:lnTo>
                        <a:lnTo>
                          <a:pt x="173" y="344"/>
                        </a:lnTo>
                        <a:lnTo>
                          <a:pt x="178" y="344"/>
                        </a:lnTo>
                        <a:lnTo>
                          <a:pt x="181" y="341"/>
                        </a:lnTo>
                        <a:lnTo>
                          <a:pt x="188" y="339"/>
                        </a:lnTo>
                        <a:lnTo>
                          <a:pt x="194" y="341"/>
                        </a:lnTo>
                        <a:lnTo>
                          <a:pt x="198" y="344"/>
                        </a:lnTo>
                        <a:lnTo>
                          <a:pt x="196" y="351"/>
                        </a:lnTo>
                        <a:lnTo>
                          <a:pt x="206" y="357"/>
                        </a:lnTo>
                        <a:lnTo>
                          <a:pt x="213" y="361"/>
                        </a:lnTo>
                        <a:lnTo>
                          <a:pt x="216" y="366"/>
                        </a:lnTo>
                        <a:lnTo>
                          <a:pt x="223" y="364"/>
                        </a:lnTo>
                        <a:lnTo>
                          <a:pt x="231" y="369"/>
                        </a:lnTo>
                        <a:lnTo>
                          <a:pt x="228" y="379"/>
                        </a:lnTo>
                        <a:lnTo>
                          <a:pt x="236" y="382"/>
                        </a:lnTo>
                        <a:lnTo>
                          <a:pt x="243" y="381"/>
                        </a:lnTo>
                        <a:lnTo>
                          <a:pt x="248" y="376"/>
                        </a:lnTo>
                        <a:lnTo>
                          <a:pt x="251" y="384"/>
                        </a:lnTo>
                        <a:lnTo>
                          <a:pt x="259" y="382"/>
                        </a:lnTo>
                        <a:lnTo>
                          <a:pt x="266" y="386"/>
                        </a:lnTo>
                        <a:lnTo>
                          <a:pt x="269" y="381"/>
                        </a:lnTo>
                        <a:lnTo>
                          <a:pt x="276" y="377"/>
                        </a:lnTo>
                        <a:lnTo>
                          <a:pt x="281" y="379"/>
                        </a:lnTo>
                        <a:lnTo>
                          <a:pt x="281" y="386"/>
                        </a:lnTo>
                        <a:lnTo>
                          <a:pt x="286" y="391"/>
                        </a:lnTo>
                        <a:lnTo>
                          <a:pt x="288" y="384"/>
                        </a:lnTo>
                        <a:lnTo>
                          <a:pt x="294" y="389"/>
                        </a:lnTo>
                        <a:lnTo>
                          <a:pt x="292" y="396"/>
                        </a:lnTo>
                        <a:lnTo>
                          <a:pt x="301" y="397"/>
                        </a:lnTo>
                        <a:lnTo>
                          <a:pt x="306" y="399"/>
                        </a:lnTo>
                        <a:lnTo>
                          <a:pt x="309" y="392"/>
                        </a:lnTo>
                        <a:lnTo>
                          <a:pt x="316" y="386"/>
                        </a:lnTo>
                        <a:lnTo>
                          <a:pt x="317" y="379"/>
                        </a:lnTo>
                        <a:lnTo>
                          <a:pt x="317" y="379"/>
                        </a:lnTo>
                        <a:lnTo>
                          <a:pt x="317" y="37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3" name="Freeform 1064"/>
                  <p:cNvSpPr>
                    <a:spLocks/>
                  </p:cNvSpPr>
                  <p:nvPr/>
                </p:nvSpPr>
                <p:spPr bwMode="auto">
                  <a:xfrm>
                    <a:off x="3696191" y="2441789"/>
                    <a:ext cx="1214603" cy="1166068"/>
                  </a:xfrm>
                  <a:custGeom>
                    <a:avLst/>
                    <a:gdLst>
                      <a:gd name="T0" fmla="*/ 811 w 976"/>
                      <a:gd name="T1" fmla="*/ 425 h 937"/>
                      <a:gd name="T2" fmla="*/ 884 w 976"/>
                      <a:gd name="T3" fmla="*/ 468 h 937"/>
                      <a:gd name="T4" fmla="*/ 923 w 976"/>
                      <a:gd name="T5" fmla="*/ 501 h 937"/>
                      <a:gd name="T6" fmla="*/ 904 w 976"/>
                      <a:gd name="T7" fmla="*/ 536 h 937"/>
                      <a:gd name="T8" fmla="*/ 918 w 976"/>
                      <a:gd name="T9" fmla="*/ 579 h 937"/>
                      <a:gd name="T10" fmla="*/ 967 w 976"/>
                      <a:gd name="T11" fmla="*/ 648 h 937"/>
                      <a:gd name="T12" fmla="*/ 899 w 976"/>
                      <a:gd name="T13" fmla="*/ 681 h 937"/>
                      <a:gd name="T14" fmla="*/ 818 w 976"/>
                      <a:gd name="T15" fmla="*/ 744 h 937"/>
                      <a:gd name="T16" fmla="*/ 841 w 976"/>
                      <a:gd name="T17" fmla="*/ 825 h 937"/>
                      <a:gd name="T18" fmla="*/ 803 w 976"/>
                      <a:gd name="T19" fmla="*/ 917 h 937"/>
                      <a:gd name="T20" fmla="*/ 723 w 976"/>
                      <a:gd name="T21" fmla="*/ 895 h 937"/>
                      <a:gd name="T22" fmla="*/ 746 w 976"/>
                      <a:gd name="T23" fmla="*/ 837 h 937"/>
                      <a:gd name="T24" fmla="*/ 687 w 976"/>
                      <a:gd name="T25" fmla="*/ 835 h 937"/>
                      <a:gd name="T26" fmla="*/ 630 w 976"/>
                      <a:gd name="T27" fmla="*/ 797 h 937"/>
                      <a:gd name="T28" fmla="*/ 575 w 976"/>
                      <a:gd name="T29" fmla="*/ 747 h 937"/>
                      <a:gd name="T30" fmla="*/ 540 w 976"/>
                      <a:gd name="T31" fmla="*/ 759 h 937"/>
                      <a:gd name="T32" fmla="*/ 507 w 976"/>
                      <a:gd name="T33" fmla="*/ 789 h 937"/>
                      <a:gd name="T34" fmla="*/ 489 w 976"/>
                      <a:gd name="T35" fmla="*/ 754 h 937"/>
                      <a:gd name="T36" fmla="*/ 436 w 976"/>
                      <a:gd name="T37" fmla="*/ 777 h 937"/>
                      <a:gd name="T38" fmla="*/ 424 w 976"/>
                      <a:gd name="T39" fmla="*/ 769 h 937"/>
                      <a:gd name="T40" fmla="*/ 406 w 976"/>
                      <a:gd name="T41" fmla="*/ 721 h 937"/>
                      <a:gd name="T42" fmla="*/ 358 w 976"/>
                      <a:gd name="T43" fmla="*/ 764 h 937"/>
                      <a:gd name="T44" fmla="*/ 296 w 976"/>
                      <a:gd name="T45" fmla="*/ 771 h 937"/>
                      <a:gd name="T46" fmla="*/ 291 w 976"/>
                      <a:gd name="T47" fmla="*/ 732 h 937"/>
                      <a:gd name="T48" fmla="*/ 249 w 976"/>
                      <a:gd name="T49" fmla="*/ 749 h 937"/>
                      <a:gd name="T50" fmla="*/ 238 w 976"/>
                      <a:gd name="T51" fmla="*/ 732 h 937"/>
                      <a:gd name="T52" fmla="*/ 235 w 976"/>
                      <a:gd name="T53" fmla="*/ 709 h 937"/>
                      <a:gd name="T54" fmla="*/ 218 w 976"/>
                      <a:gd name="T55" fmla="*/ 714 h 937"/>
                      <a:gd name="T56" fmla="*/ 178 w 976"/>
                      <a:gd name="T57" fmla="*/ 729 h 937"/>
                      <a:gd name="T58" fmla="*/ 208 w 976"/>
                      <a:gd name="T59" fmla="*/ 791 h 937"/>
                      <a:gd name="T60" fmla="*/ 236 w 976"/>
                      <a:gd name="T61" fmla="*/ 837 h 937"/>
                      <a:gd name="T62" fmla="*/ 215 w 976"/>
                      <a:gd name="T63" fmla="*/ 887 h 937"/>
                      <a:gd name="T64" fmla="*/ 156 w 976"/>
                      <a:gd name="T65" fmla="*/ 854 h 937"/>
                      <a:gd name="T66" fmla="*/ 135 w 976"/>
                      <a:gd name="T67" fmla="*/ 792 h 937"/>
                      <a:gd name="T68" fmla="*/ 153 w 976"/>
                      <a:gd name="T69" fmla="*/ 722 h 937"/>
                      <a:gd name="T70" fmla="*/ 221 w 976"/>
                      <a:gd name="T71" fmla="*/ 674 h 937"/>
                      <a:gd name="T72" fmla="*/ 245 w 976"/>
                      <a:gd name="T73" fmla="*/ 621 h 937"/>
                      <a:gd name="T74" fmla="*/ 231 w 976"/>
                      <a:gd name="T75" fmla="*/ 530 h 937"/>
                      <a:gd name="T76" fmla="*/ 170 w 976"/>
                      <a:gd name="T77" fmla="*/ 515 h 937"/>
                      <a:gd name="T78" fmla="*/ 153 w 976"/>
                      <a:gd name="T79" fmla="*/ 500 h 937"/>
                      <a:gd name="T80" fmla="*/ 118 w 976"/>
                      <a:gd name="T81" fmla="*/ 513 h 937"/>
                      <a:gd name="T82" fmla="*/ 47 w 976"/>
                      <a:gd name="T83" fmla="*/ 523 h 937"/>
                      <a:gd name="T84" fmla="*/ 70 w 976"/>
                      <a:gd name="T85" fmla="*/ 490 h 937"/>
                      <a:gd name="T86" fmla="*/ 70 w 976"/>
                      <a:gd name="T87" fmla="*/ 443 h 937"/>
                      <a:gd name="T88" fmla="*/ 27 w 976"/>
                      <a:gd name="T89" fmla="*/ 368 h 937"/>
                      <a:gd name="T90" fmla="*/ 58 w 976"/>
                      <a:gd name="T91" fmla="*/ 294 h 937"/>
                      <a:gd name="T92" fmla="*/ 37 w 976"/>
                      <a:gd name="T93" fmla="*/ 237 h 937"/>
                      <a:gd name="T94" fmla="*/ 7 w 976"/>
                      <a:gd name="T95" fmla="*/ 176 h 937"/>
                      <a:gd name="T96" fmla="*/ 18 w 976"/>
                      <a:gd name="T97" fmla="*/ 71 h 937"/>
                      <a:gd name="T98" fmla="*/ 80 w 976"/>
                      <a:gd name="T99" fmla="*/ 0 h 937"/>
                      <a:gd name="T100" fmla="*/ 110 w 976"/>
                      <a:gd name="T101" fmla="*/ 113 h 937"/>
                      <a:gd name="T102" fmla="*/ 191 w 976"/>
                      <a:gd name="T103" fmla="*/ 119 h 937"/>
                      <a:gd name="T104" fmla="*/ 226 w 976"/>
                      <a:gd name="T105" fmla="*/ 162 h 937"/>
                      <a:gd name="T106" fmla="*/ 274 w 976"/>
                      <a:gd name="T107" fmla="*/ 196 h 937"/>
                      <a:gd name="T108" fmla="*/ 321 w 976"/>
                      <a:gd name="T109" fmla="*/ 222 h 937"/>
                      <a:gd name="T110" fmla="*/ 362 w 976"/>
                      <a:gd name="T111" fmla="*/ 234 h 937"/>
                      <a:gd name="T112" fmla="*/ 451 w 976"/>
                      <a:gd name="T113" fmla="*/ 259 h 937"/>
                      <a:gd name="T114" fmla="*/ 567 w 976"/>
                      <a:gd name="T115" fmla="*/ 324 h 937"/>
                      <a:gd name="T116" fmla="*/ 728 w 976"/>
                      <a:gd name="T117" fmla="*/ 393 h 9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976" h="937">
                        <a:moveTo>
                          <a:pt x="728" y="393"/>
                        </a:moveTo>
                        <a:lnTo>
                          <a:pt x="731" y="407"/>
                        </a:lnTo>
                        <a:lnTo>
                          <a:pt x="745" y="412"/>
                        </a:lnTo>
                        <a:lnTo>
                          <a:pt x="765" y="415"/>
                        </a:lnTo>
                        <a:lnTo>
                          <a:pt x="780" y="415"/>
                        </a:lnTo>
                        <a:lnTo>
                          <a:pt x="796" y="420"/>
                        </a:lnTo>
                        <a:lnTo>
                          <a:pt x="803" y="433"/>
                        </a:lnTo>
                        <a:lnTo>
                          <a:pt x="813" y="433"/>
                        </a:lnTo>
                        <a:lnTo>
                          <a:pt x="811" y="425"/>
                        </a:lnTo>
                        <a:lnTo>
                          <a:pt x="813" y="412"/>
                        </a:lnTo>
                        <a:lnTo>
                          <a:pt x="818" y="412"/>
                        </a:lnTo>
                        <a:lnTo>
                          <a:pt x="844" y="412"/>
                        </a:lnTo>
                        <a:lnTo>
                          <a:pt x="864" y="422"/>
                        </a:lnTo>
                        <a:lnTo>
                          <a:pt x="871" y="432"/>
                        </a:lnTo>
                        <a:lnTo>
                          <a:pt x="873" y="443"/>
                        </a:lnTo>
                        <a:lnTo>
                          <a:pt x="886" y="450"/>
                        </a:lnTo>
                        <a:lnTo>
                          <a:pt x="883" y="462"/>
                        </a:lnTo>
                        <a:lnTo>
                          <a:pt x="884" y="468"/>
                        </a:lnTo>
                        <a:lnTo>
                          <a:pt x="891" y="471"/>
                        </a:lnTo>
                        <a:lnTo>
                          <a:pt x="894" y="476"/>
                        </a:lnTo>
                        <a:lnTo>
                          <a:pt x="898" y="481"/>
                        </a:lnTo>
                        <a:lnTo>
                          <a:pt x="896" y="496"/>
                        </a:lnTo>
                        <a:lnTo>
                          <a:pt x="908" y="498"/>
                        </a:lnTo>
                        <a:lnTo>
                          <a:pt x="911" y="501"/>
                        </a:lnTo>
                        <a:lnTo>
                          <a:pt x="916" y="501"/>
                        </a:lnTo>
                        <a:lnTo>
                          <a:pt x="919" y="498"/>
                        </a:lnTo>
                        <a:lnTo>
                          <a:pt x="923" y="501"/>
                        </a:lnTo>
                        <a:lnTo>
                          <a:pt x="923" y="511"/>
                        </a:lnTo>
                        <a:lnTo>
                          <a:pt x="919" y="516"/>
                        </a:lnTo>
                        <a:lnTo>
                          <a:pt x="923" y="518"/>
                        </a:lnTo>
                        <a:lnTo>
                          <a:pt x="936" y="521"/>
                        </a:lnTo>
                        <a:lnTo>
                          <a:pt x="946" y="530"/>
                        </a:lnTo>
                        <a:lnTo>
                          <a:pt x="936" y="536"/>
                        </a:lnTo>
                        <a:lnTo>
                          <a:pt x="921" y="538"/>
                        </a:lnTo>
                        <a:lnTo>
                          <a:pt x="913" y="533"/>
                        </a:lnTo>
                        <a:lnTo>
                          <a:pt x="904" y="536"/>
                        </a:lnTo>
                        <a:lnTo>
                          <a:pt x="903" y="541"/>
                        </a:lnTo>
                        <a:lnTo>
                          <a:pt x="901" y="548"/>
                        </a:lnTo>
                        <a:lnTo>
                          <a:pt x="881" y="548"/>
                        </a:lnTo>
                        <a:lnTo>
                          <a:pt x="878" y="555"/>
                        </a:lnTo>
                        <a:lnTo>
                          <a:pt x="884" y="561"/>
                        </a:lnTo>
                        <a:lnTo>
                          <a:pt x="891" y="561"/>
                        </a:lnTo>
                        <a:lnTo>
                          <a:pt x="903" y="568"/>
                        </a:lnTo>
                        <a:lnTo>
                          <a:pt x="916" y="571"/>
                        </a:lnTo>
                        <a:lnTo>
                          <a:pt x="918" y="579"/>
                        </a:lnTo>
                        <a:lnTo>
                          <a:pt x="914" y="589"/>
                        </a:lnTo>
                        <a:lnTo>
                          <a:pt x="898" y="589"/>
                        </a:lnTo>
                        <a:lnTo>
                          <a:pt x="899" y="598"/>
                        </a:lnTo>
                        <a:lnTo>
                          <a:pt x="899" y="606"/>
                        </a:lnTo>
                        <a:lnTo>
                          <a:pt x="916" y="618"/>
                        </a:lnTo>
                        <a:lnTo>
                          <a:pt x="931" y="631"/>
                        </a:lnTo>
                        <a:lnTo>
                          <a:pt x="949" y="634"/>
                        </a:lnTo>
                        <a:lnTo>
                          <a:pt x="954" y="641"/>
                        </a:lnTo>
                        <a:lnTo>
                          <a:pt x="967" y="648"/>
                        </a:lnTo>
                        <a:lnTo>
                          <a:pt x="976" y="653"/>
                        </a:lnTo>
                        <a:lnTo>
                          <a:pt x="967" y="668"/>
                        </a:lnTo>
                        <a:lnTo>
                          <a:pt x="956" y="664"/>
                        </a:lnTo>
                        <a:lnTo>
                          <a:pt x="939" y="661"/>
                        </a:lnTo>
                        <a:lnTo>
                          <a:pt x="928" y="668"/>
                        </a:lnTo>
                        <a:lnTo>
                          <a:pt x="913" y="664"/>
                        </a:lnTo>
                        <a:lnTo>
                          <a:pt x="908" y="671"/>
                        </a:lnTo>
                        <a:lnTo>
                          <a:pt x="908" y="676"/>
                        </a:lnTo>
                        <a:lnTo>
                          <a:pt x="899" y="681"/>
                        </a:lnTo>
                        <a:lnTo>
                          <a:pt x="888" y="689"/>
                        </a:lnTo>
                        <a:lnTo>
                          <a:pt x="878" y="699"/>
                        </a:lnTo>
                        <a:lnTo>
                          <a:pt x="879" y="706"/>
                        </a:lnTo>
                        <a:lnTo>
                          <a:pt x="873" y="712"/>
                        </a:lnTo>
                        <a:lnTo>
                          <a:pt x="863" y="711"/>
                        </a:lnTo>
                        <a:lnTo>
                          <a:pt x="848" y="719"/>
                        </a:lnTo>
                        <a:lnTo>
                          <a:pt x="828" y="731"/>
                        </a:lnTo>
                        <a:lnTo>
                          <a:pt x="816" y="739"/>
                        </a:lnTo>
                        <a:lnTo>
                          <a:pt x="818" y="744"/>
                        </a:lnTo>
                        <a:lnTo>
                          <a:pt x="815" y="754"/>
                        </a:lnTo>
                        <a:lnTo>
                          <a:pt x="810" y="766"/>
                        </a:lnTo>
                        <a:lnTo>
                          <a:pt x="815" y="779"/>
                        </a:lnTo>
                        <a:lnTo>
                          <a:pt x="819" y="792"/>
                        </a:lnTo>
                        <a:lnTo>
                          <a:pt x="823" y="802"/>
                        </a:lnTo>
                        <a:lnTo>
                          <a:pt x="829" y="809"/>
                        </a:lnTo>
                        <a:lnTo>
                          <a:pt x="836" y="814"/>
                        </a:lnTo>
                        <a:lnTo>
                          <a:pt x="836" y="820"/>
                        </a:lnTo>
                        <a:lnTo>
                          <a:pt x="841" y="825"/>
                        </a:lnTo>
                        <a:lnTo>
                          <a:pt x="838" y="837"/>
                        </a:lnTo>
                        <a:lnTo>
                          <a:pt x="833" y="840"/>
                        </a:lnTo>
                        <a:lnTo>
                          <a:pt x="823" y="849"/>
                        </a:lnTo>
                        <a:lnTo>
                          <a:pt x="831" y="860"/>
                        </a:lnTo>
                        <a:lnTo>
                          <a:pt x="824" y="870"/>
                        </a:lnTo>
                        <a:lnTo>
                          <a:pt x="821" y="885"/>
                        </a:lnTo>
                        <a:lnTo>
                          <a:pt x="819" y="899"/>
                        </a:lnTo>
                        <a:lnTo>
                          <a:pt x="813" y="908"/>
                        </a:lnTo>
                        <a:lnTo>
                          <a:pt x="803" y="917"/>
                        </a:lnTo>
                        <a:lnTo>
                          <a:pt x="800" y="927"/>
                        </a:lnTo>
                        <a:lnTo>
                          <a:pt x="790" y="935"/>
                        </a:lnTo>
                        <a:lnTo>
                          <a:pt x="775" y="937"/>
                        </a:lnTo>
                        <a:lnTo>
                          <a:pt x="761" y="935"/>
                        </a:lnTo>
                        <a:lnTo>
                          <a:pt x="750" y="925"/>
                        </a:lnTo>
                        <a:lnTo>
                          <a:pt x="741" y="915"/>
                        </a:lnTo>
                        <a:lnTo>
                          <a:pt x="736" y="908"/>
                        </a:lnTo>
                        <a:lnTo>
                          <a:pt x="725" y="902"/>
                        </a:lnTo>
                        <a:lnTo>
                          <a:pt x="723" y="895"/>
                        </a:lnTo>
                        <a:lnTo>
                          <a:pt x="736" y="895"/>
                        </a:lnTo>
                        <a:lnTo>
                          <a:pt x="733" y="885"/>
                        </a:lnTo>
                        <a:lnTo>
                          <a:pt x="743" y="875"/>
                        </a:lnTo>
                        <a:lnTo>
                          <a:pt x="740" y="865"/>
                        </a:lnTo>
                        <a:lnTo>
                          <a:pt x="733" y="864"/>
                        </a:lnTo>
                        <a:lnTo>
                          <a:pt x="730" y="852"/>
                        </a:lnTo>
                        <a:lnTo>
                          <a:pt x="733" y="840"/>
                        </a:lnTo>
                        <a:lnTo>
                          <a:pt x="740" y="842"/>
                        </a:lnTo>
                        <a:lnTo>
                          <a:pt x="746" y="837"/>
                        </a:lnTo>
                        <a:lnTo>
                          <a:pt x="738" y="827"/>
                        </a:lnTo>
                        <a:lnTo>
                          <a:pt x="730" y="825"/>
                        </a:lnTo>
                        <a:lnTo>
                          <a:pt x="728" y="819"/>
                        </a:lnTo>
                        <a:lnTo>
                          <a:pt x="718" y="822"/>
                        </a:lnTo>
                        <a:lnTo>
                          <a:pt x="705" y="824"/>
                        </a:lnTo>
                        <a:lnTo>
                          <a:pt x="695" y="820"/>
                        </a:lnTo>
                        <a:lnTo>
                          <a:pt x="690" y="825"/>
                        </a:lnTo>
                        <a:lnTo>
                          <a:pt x="692" y="830"/>
                        </a:lnTo>
                        <a:lnTo>
                          <a:pt x="687" y="835"/>
                        </a:lnTo>
                        <a:lnTo>
                          <a:pt x="682" y="829"/>
                        </a:lnTo>
                        <a:lnTo>
                          <a:pt x="677" y="820"/>
                        </a:lnTo>
                        <a:lnTo>
                          <a:pt x="670" y="825"/>
                        </a:lnTo>
                        <a:lnTo>
                          <a:pt x="668" y="820"/>
                        </a:lnTo>
                        <a:lnTo>
                          <a:pt x="673" y="812"/>
                        </a:lnTo>
                        <a:lnTo>
                          <a:pt x="667" y="814"/>
                        </a:lnTo>
                        <a:lnTo>
                          <a:pt x="662" y="807"/>
                        </a:lnTo>
                        <a:lnTo>
                          <a:pt x="648" y="800"/>
                        </a:lnTo>
                        <a:lnTo>
                          <a:pt x="630" y="797"/>
                        </a:lnTo>
                        <a:lnTo>
                          <a:pt x="625" y="787"/>
                        </a:lnTo>
                        <a:lnTo>
                          <a:pt x="627" y="777"/>
                        </a:lnTo>
                        <a:lnTo>
                          <a:pt x="612" y="772"/>
                        </a:lnTo>
                        <a:lnTo>
                          <a:pt x="597" y="771"/>
                        </a:lnTo>
                        <a:lnTo>
                          <a:pt x="592" y="766"/>
                        </a:lnTo>
                        <a:lnTo>
                          <a:pt x="584" y="767"/>
                        </a:lnTo>
                        <a:lnTo>
                          <a:pt x="585" y="759"/>
                        </a:lnTo>
                        <a:lnTo>
                          <a:pt x="589" y="751"/>
                        </a:lnTo>
                        <a:lnTo>
                          <a:pt x="575" y="747"/>
                        </a:lnTo>
                        <a:lnTo>
                          <a:pt x="570" y="751"/>
                        </a:lnTo>
                        <a:lnTo>
                          <a:pt x="569" y="757"/>
                        </a:lnTo>
                        <a:lnTo>
                          <a:pt x="574" y="761"/>
                        </a:lnTo>
                        <a:lnTo>
                          <a:pt x="567" y="767"/>
                        </a:lnTo>
                        <a:lnTo>
                          <a:pt x="559" y="766"/>
                        </a:lnTo>
                        <a:lnTo>
                          <a:pt x="564" y="759"/>
                        </a:lnTo>
                        <a:lnTo>
                          <a:pt x="557" y="754"/>
                        </a:lnTo>
                        <a:lnTo>
                          <a:pt x="544" y="754"/>
                        </a:lnTo>
                        <a:lnTo>
                          <a:pt x="540" y="759"/>
                        </a:lnTo>
                        <a:lnTo>
                          <a:pt x="542" y="767"/>
                        </a:lnTo>
                        <a:lnTo>
                          <a:pt x="537" y="781"/>
                        </a:lnTo>
                        <a:lnTo>
                          <a:pt x="537" y="789"/>
                        </a:lnTo>
                        <a:lnTo>
                          <a:pt x="532" y="787"/>
                        </a:lnTo>
                        <a:lnTo>
                          <a:pt x="525" y="787"/>
                        </a:lnTo>
                        <a:lnTo>
                          <a:pt x="525" y="792"/>
                        </a:lnTo>
                        <a:lnTo>
                          <a:pt x="520" y="792"/>
                        </a:lnTo>
                        <a:lnTo>
                          <a:pt x="514" y="786"/>
                        </a:lnTo>
                        <a:lnTo>
                          <a:pt x="507" y="789"/>
                        </a:lnTo>
                        <a:lnTo>
                          <a:pt x="500" y="787"/>
                        </a:lnTo>
                        <a:lnTo>
                          <a:pt x="490" y="789"/>
                        </a:lnTo>
                        <a:lnTo>
                          <a:pt x="480" y="791"/>
                        </a:lnTo>
                        <a:lnTo>
                          <a:pt x="484" y="786"/>
                        </a:lnTo>
                        <a:lnTo>
                          <a:pt x="490" y="776"/>
                        </a:lnTo>
                        <a:lnTo>
                          <a:pt x="494" y="769"/>
                        </a:lnTo>
                        <a:lnTo>
                          <a:pt x="495" y="754"/>
                        </a:lnTo>
                        <a:lnTo>
                          <a:pt x="490" y="751"/>
                        </a:lnTo>
                        <a:lnTo>
                          <a:pt x="489" y="754"/>
                        </a:lnTo>
                        <a:lnTo>
                          <a:pt x="485" y="759"/>
                        </a:lnTo>
                        <a:lnTo>
                          <a:pt x="479" y="759"/>
                        </a:lnTo>
                        <a:lnTo>
                          <a:pt x="469" y="762"/>
                        </a:lnTo>
                        <a:lnTo>
                          <a:pt x="459" y="762"/>
                        </a:lnTo>
                        <a:lnTo>
                          <a:pt x="454" y="767"/>
                        </a:lnTo>
                        <a:lnTo>
                          <a:pt x="449" y="772"/>
                        </a:lnTo>
                        <a:lnTo>
                          <a:pt x="442" y="777"/>
                        </a:lnTo>
                        <a:lnTo>
                          <a:pt x="434" y="781"/>
                        </a:lnTo>
                        <a:lnTo>
                          <a:pt x="436" y="777"/>
                        </a:lnTo>
                        <a:lnTo>
                          <a:pt x="439" y="772"/>
                        </a:lnTo>
                        <a:lnTo>
                          <a:pt x="434" y="769"/>
                        </a:lnTo>
                        <a:lnTo>
                          <a:pt x="429" y="772"/>
                        </a:lnTo>
                        <a:lnTo>
                          <a:pt x="431" y="776"/>
                        </a:lnTo>
                        <a:lnTo>
                          <a:pt x="422" y="777"/>
                        </a:lnTo>
                        <a:lnTo>
                          <a:pt x="414" y="777"/>
                        </a:lnTo>
                        <a:lnTo>
                          <a:pt x="411" y="771"/>
                        </a:lnTo>
                        <a:lnTo>
                          <a:pt x="417" y="769"/>
                        </a:lnTo>
                        <a:lnTo>
                          <a:pt x="424" y="769"/>
                        </a:lnTo>
                        <a:lnTo>
                          <a:pt x="421" y="761"/>
                        </a:lnTo>
                        <a:lnTo>
                          <a:pt x="426" y="757"/>
                        </a:lnTo>
                        <a:lnTo>
                          <a:pt x="432" y="749"/>
                        </a:lnTo>
                        <a:lnTo>
                          <a:pt x="432" y="744"/>
                        </a:lnTo>
                        <a:lnTo>
                          <a:pt x="424" y="742"/>
                        </a:lnTo>
                        <a:lnTo>
                          <a:pt x="419" y="734"/>
                        </a:lnTo>
                        <a:lnTo>
                          <a:pt x="417" y="726"/>
                        </a:lnTo>
                        <a:lnTo>
                          <a:pt x="419" y="717"/>
                        </a:lnTo>
                        <a:lnTo>
                          <a:pt x="406" y="721"/>
                        </a:lnTo>
                        <a:lnTo>
                          <a:pt x="394" y="729"/>
                        </a:lnTo>
                        <a:lnTo>
                          <a:pt x="382" y="729"/>
                        </a:lnTo>
                        <a:lnTo>
                          <a:pt x="377" y="739"/>
                        </a:lnTo>
                        <a:lnTo>
                          <a:pt x="369" y="739"/>
                        </a:lnTo>
                        <a:lnTo>
                          <a:pt x="364" y="746"/>
                        </a:lnTo>
                        <a:lnTo>
                          <a:pt x="356" y="746"/>
                        </a:lnTo>
                        <a:lnTo>
                          <a:pt x="358" y="751"/>
                        </a:lnTo>
                        <a:lnTo>
                          <a:pt x="359" y="757"/>
                        </a:lnTo>
                        <a:lnTo>
                          <a:pt x="358" y="764"/>
                        </a:lnTo>
                        <a:lnTo>
                          <a:pt x="351" y="759"/>
                        </a:lnTo>
                        <a:lnTo>
                          <a:pt x="341" y="759"/>
                        </a:lnTo>
                        <a:lnTo>
                          <a:pt x="328" y="757"/>
                        </a:lnTo>
                        <a:lnTo>
                          <a:pt x="321" y="756"/>
                        </a:lnTo>
                        <a:lnTo>
                          <a:pt x="318" y="761"/>
                        </a:lnTo>
                        <a:lnTo>
                          <a:pt x="311" y="766"/>
                        </a:lnTo>
                        <a:lnTo>
                          <a:pt x="306" y="759"/>
                        </a:lnTo>
                        <a:lnTo>
                          <a:pt x="301" y="762"/>
                        </a:lnTo>
                        <a:lnTo>
                          <a:pt x="296" y="771"/>
                        </a:lnTo>
                        <a:lnTo>
                          <a:pt x="293" y="766"/>
                        </a:lnTo>
                        <a:lnTo>
                          <a:pt x="296" y="761"/>
                        </a:lnTo>
                        <a:lnTo>
                          <a:pt x="298" y="752"/>
                        </a:lnTo>
                        <a:lnTo>
                          <a:pt x="304" y="749"/>
                        </a:lnTo>
                        <a:lnTo>
                          <a:pt x="309" y="741"/>
                        </a:lnTo>
                        <a:lnTo>
                          <a:pt x="306" y="736"/>
                        </a:lnTo>
                        <a:lnTo>
                          <a:pt x="303" y="741"/>
                        </a:lnTo>
                        <a:lnTo>
                          <a:pt x="296" y="739"/>
                        </a:lnTo>
                        <a:lnTo>
                          <a:pt x="291" y="732"/>
                        </a:lnTo>
                        <a:lnTo>
                          <a:pt x="286" y="736"/>
                        </a:lnTo>
                        <a:lnTo>
                          <a:pt x="288" y="744"/>
                        </a:lnTo>
                        <a:lnTo>
                          <a:pt x="283" y="749"/>
                        </a:lnTo>
                        <a:lnTo>
                          <a:pt x="286" y="751"/>
                        </a:lnTo>
                        <a:lnTo>
                          <a:pt x="281" y="759"/>
                        </a:lnTo>
                        <a:lnTo>
                          <a:pt x="264" y="761"/>
                        </a:lnTo>
                        <a:lnTo>
                          <a:pt x="259" y="752"/>
                        </a:lnTo>
                        <a:lnTo>
                          <a:pt x="253" y="754"/>
                        </a:lnTo>
                        <a:lnTo>
                          <a:pt x="249" y="749"/>
                        </a:lnTo>
                        <a:lnTo>
                          <a:pt x="254" y="746"/>
                        </a:lnTo>
                        <a:lnTo>
                          <a:pt x="249" y="742"/>
                        </a:lnTo>
                        <a:lnTo>
                          <a:pt x="245" y="744"/>
                        </a:lnTo>
                        <a:lnTo>
                          <a:pt x="243" y="739"/>
                        </a:lnTo>
                        <a:lnTo>
                          <a:pt x="235" y="746"/>
                        </a:lnTo>
                        <a:lnTo>
                          <a:pt x="231" y="749"/>
                        </a:lnTo>
                        <a:lnTo>
                          <a:pt x="228" y="744"/>
                        </a:lnTo>
                        <a:lnTo>
                          <a:pt x="233" y="739"/>
                        </a:lnTo>
                        <a:lnTo>
                          <a:pt x="238" y="732"/>
                        </a:lnTo>
                        <a:lnTo>
                          <a:pt x="231" y="727"/>
                        </a:lnTo>
                        <a:lnTo>
                          <a:pt x="226" y="734"/>
                        </a:lnTo>
                        <a:lnTo>
                          <a:pt x="223" y="739"/>
                        </a:lnTo>
                        <a:lnTo>
                          <a:pt x="220" y="734"/>
                        </a:lnTo>
                        <a:lnTo>
                          <a:pt x="226" y="726"/>
                        </a:lnTo>
                        <a:lnTo>
                          <a:pt x="235" y="719"/>
                        </a:lnTo>
                        <a:lnTo>
                          <a:pt x="241" y="721"/>
                        </a:lnTo>
                        <a:lnTo>
                          <a:pt x="241" y="714"/>
                        </a:lnTo>
                        <a:lnTo>
                          <a:pt x="235" y="709"/>
                        </a:lnTo>
                        <a:lnTo>
                          <a:pt x="236" y="701"/>
                        </a:lnTo>
                        <a:lnTo>
                          <a:pt x="230" y="694"/>
                        </a:lnTo>
                        <a:lnTo>
                          <a:pt x="228" y="701"/>
                        </a:lnTo>
                        <a:lnTo>
                          <a:pt x="226" y="706"/>
                        </a:lnTo>
                        <a:lnTo>
                          <a:pt x="225" y="711"/>
                        </a:lnTo>
                        <a:lnTo>
                          <a:pt x="221" y="706"/>
                        </a:lnTo>
                        <a:lnTo>
                          <a:pt x="216" y="706"/>
                        </a:lnTo>
                        <a:lnTo>
                          <a:pt x="215" y="711"/>
                        </a:lnTo>
                        <a:lnTo>
                          <a:pt x="218" y="714"/>
                        </a:lnTo>
                        <a:lnTo>
                          <a:pt x="215" y="719"/>
                        </a:lnTo>
                        <a:lnTo>
                          <a:pt x="208" y="726"/>
                        </a:lnTo>
                        <a:lnTo>
                          <a:pt x="200" y="721"/>
                        </a:lnTo>
                        <a:lnTo>
                          <a:pt x="205" y="716"/>
                        </a:lnTo>
                        <a:lnTo>
                          <a:pt x="205" y="709"/>
                        </a:lnTo>
                        <a:lnTo>
                          <a:pt x="190" y="719"/>
                        </a:lnTo>
                        <a:lnTo>
                          <a:pt x="191" y="726"/>
                        </a:lnTo>
                        <a:lnTo>
                          <a:pt x="186" y="731"/>
                        </a:lnTo>
                        <a:lnTo>
                          <a:pt x="178" y="729"/>
                        </a:lnTo>
                        <a:lnTo>
                          <a:pt x="175" y="734"/>
                        </a:lnTo>
                        <a:lnTo>
                          <a:pt x="178" y="736"/>
                        </a:lnTo>
                        <a:lnTo>
                          <a:pt x="190" y="736"/>
                        </a:lnTo>
                        <a:lnTo>
                          <a:pt x="195" y="747"/>
                        </a:lnTo>
                        <a:lnTo>
                          <a:pt x="193" y="754"/>
                        </a:lnTo>
                        <a:lnTo>
                          <a:pt x="195" y="757"/>
                        </a:lnTo>
                        <a:lnTo>
                          <a:pt x="198" y="771"/>
                        </a:lnTo>
                        <a:lnTo>
                          <a:pt x="201" y="784"/>
                        </a:lnTo>
                        <a:lnTo>
                          <a:pt x="208" y="791"/>
                        </a:lnTo>
                        <a:lnTo>
                          <a:pt x="215" y="797"/>
                        </a:lnTo>
                        <a:lnTo>
                          <a:pt x="215" y="807"/>
                        </a:lnTo>
                        <a:lnTo>
                          <a:pt x="215" y="814"/>
                        </a:lnTo>
                        <a:lnTo>
                          <a:pt x="221" y="819"/>
                        </a:lnTo>
                        <a:lnTo>
                          <a:pt x="216" y="824"/>
                        </a:lnTo>
                        <a:lnTo>
                          <a:pt x="211" y="829"/>
                        </a:lnTo>
                        <a:lnTo>
                          <a:pt x="218" y="834"/>
                        </a:lnTo>
                        <a:lnTo>
                          <a:pt x="230" y="829"/>
                        </a:lnTo>
                        <a:lnTo>
                          <a:pt x="236" y="837"/>
                        </a:lnTo>
                        <a:lnTo>
                          <a:pt x="240" y="844"/>
                        </a:lnTo>
                        <a:lnTo>
                          <a:pt x="231" y="849"/>
                        </a:lnTo>
                        <a:lnTo>
                          <a:pt x="235" y="855"/>
                        </a:lnTo>
                        <a:lnTo>
                          <a:pt x="243" y="857"/>
                        </a:lnTo>
                        <a:lnTo>
                          <a:pt x="243" y="870"/>
                        </a:lnTo>
                        <a:lnTo>
                          <a:pt x="235" y="880"/>
                        </a:lnTo>
                        <a:lnTo>
                          <a:pt x="226" y="885"/>
                        </a:lnTo>
                        <a:lnTo>
                          <a:pt x="220" y="890"/>
                        </a:lnTo>
                        <a:lnTo>
                          <a:pt x="215" y="887"/>
                        </a:lnTo>
                        <a:lnTo>
                          <a:pt x="206" y="889"/>
                        </a:lnTo>
                        <a:lnTo>
                          <a:pt x="203" y="882"/>
                        </a:lnTo>
                        <a:lnTo>
                          <a:pt x="188" y="867"/>
                        </a:lnTo>
                        <a:lnTo>
                          <a:pt x="185" y="864"/>
                        </a:lnTo>
                        <a:lnTo>
                          <a:pt x="180" y="867"/>
                        </a:lnTo>
                        <a:lnTo>
                          <a:pt x="165" y="879"/>
                        </a:lnTo>
                        <a:lnTo>
                          <a:pt x="156" y="870"/>
                        </a:lnTo>
                        <a:lnTo>
                          <a:pt x="158" y="865"/>
                        </a:lnTo>
                        <a:lnTo>
                          <a:pt x="156" y="854"/>
                        </a:lnTo>
                        <a:lnTo>
                          <a:pt x="151" y="854"/>
                        </a:lnTo>
                        <a:lnTo>
                          <a:pt x="146" y="847"/>
                        </a:lnTo>
                        <a:lnTo>
                          <a:pt x="143" y="842"/>
                        </a:lnTo>
                        <a:lnTo>
                          <a:pt x="146" y="835"/>
                        </a:lnTo>
                        <a:lnTo>
                          <a:pt x="151" y="824"/>
                        </a:lnTo>
                        <a:lnTo>
                          <a:pt x="146" y="814"/>
                        </a:lnTo>
                        <a:lnTo>
                          <a:pt x="145" y="804"/>
                        </a:lnTo>
                        <a:lnTo>
                          <a:pt x="140" y="799"/>
                        </a:lnTo>
                        <a:lnTo>
                          <a:pt x="135" y="792"/>
                        </a:lnTo>
                        <a:lnTo>
                          <a:pt x="156" y="774"/>
                        </a:lnTo>
                        <a:lnTo>
                          <a:pt x="158" y="764"/>
                        </a:lnTo>
                        <a:lnTo>
                          <a:pt x="163" y="754"/>
                        </a:lnTo>
                        <a:lnTo>
                          <a:pt x="173" y="752"/>
                        </a:lnTo>
                        <a:lnTo>
                          <a:pt x="165" y="746"/>
                        </a:lnTo>
                        <a:lnTo>
                          <a:pt x="165" y="739"/>
                        </a:lnTo>
                        <a:lnTo>
                          <a:pt x="155" y="732"/>
                        </a:lnTo>
                        <a:lnTo>
                          <a:pt x="160" y="727"/>
                        </a:lnTo>
                        <a:lnTo>
                          <a:pt x="153" y="722"/>
                        </a:lnTo>
                        <a:lnTo>
                          <a:pt x="160" y="711"/>
                        </a:lnTo>
                        <a:lnTo>
                          <a:pt x="168" y="704"/>
                        </a:lnTo>
                        <a:lnTo>
                          <a:pt x="166" y="699"/>
                        </a:lnTo>
                        <a:lnTo>
                          <a:pt x="178" y="694"/>
                        </a:lnTo>
                        <a:lnTo>
                          <a:pt x="190" y="697"/>
                        </a:lnTo>
                        <a:lnTo>
                          <a:pt x="200" y="692"/>
                        </a:lnTo>
                        <a:lnTo>
                          <a:pt x="211" y="687"/>
                        </a:lnTo>
                        <a:lnTo>
                          <a:pt x="223" y="683"/>
                        </a:lnTo>
                        <a:lnTo>
                          <a:pt x="221" y="674"/>
                        </a:lnTo>
                        <a:lnTo>
                          <a:pt x="218" y="664"/>
                        </a:lnTo>
                        <a:lnTo>
                          <a:pt x="228" y="666"/>
                        </a:lnTo>
                        <a:lnTo>
                          <a:pt x="233" y="661"/>
                        </a:lnTo>
                        <a:lnTo>
                          <a:pt x="230" y="658"/>
                        </a:lnTo>
                        <a:lnTo>
                          <a:pt x="233" y="651"/>
                        </a:lnTo>
                        <a:lnTo>
                          <a:pt x="240" y="641"/>
                        </a:lnTo>
                        <a:lnTo>
                          <a:pt x="245" y="629"/>
                        </a:lnTo>
                        <a:lnTo>
                          <a:pt x="251" y="624"/>
                        </a:lnTo>
                        <a:lnTo>
                          <a:pt x="245" y="621"/>
                        </a:lnTo>
                        <a:lnTo>
                          <a:pt x="240" y="614"/>
                        </a:lnTo>
                        <a:lnTo>
                          <a:pt x="249" y="613"/>
                        </a:lnTo>
                        <a:lnTo>
                          <a:pt x="249" y="604"/>
                        </a:lnTo>
                        <a:lnTo>
                          <a:pt x="264" y="591"/>
                        </a:lnTo>
                        <a:lnTo>
                          <a:pt x="261" y="581"/>
                        </a:lnTo>
                        <a:lnTo>
                          <a:pt x="256" y="568"/>
                        </a:lnTo>
                        <a:lnTo>
                          <a:pt x="246" y="538"/>
                        </a:lnTo>
                        <a:lnTo>
                          <a:pt x="240" y="533"/>
                        </a:lnTo>
                        <a:lnTo>
                          <a:pt x="231" y="530"/>
                        </a:lnTo>
                        <a:lnTo>
                          <a:pt x="226" y="525"/>
                        </a:lnTo>
                        <a:lnTo>
                          <a:pt x="220" y="520"/>
                        </a:lnTo>
                        <a:lnTo>
                          <a:pt x="211" y="516"/>
                        </a:lnTo>
                        <a:lnTo>
                          <a:pt x="203" y="518"/>
                        </a:lnTo>
                        <a:lnTo>
                          <a:pt x="193" y="521"/>
                        </a:lnTo>
                        <a:lnTo>
                          <a:pt x="188" y="520"/>
                        </a:lnTo>
                        <a:lnTo>
                          <a:pt x="183" y="520"/>
                        </a:lnTo>
                        <a:lnTo>
                          <a:pt x="176" y="515"/>
                        </a:lnTo>
                        <a:lnTo>
                          <a:pt x="170" y="515"/>
                        </a:lnTo>
                        <a:lnTo>
                          <a:pt x="170" y="510"/>
                        </a:lnTo>
                        <a:lnTo>
                          <a:pt x="165" y="505"/>
                        </a:lnTo>
                        <a:lnTo>
                          <a:pt x="156" y="513"/>
                        </a:lnTo>
                        <a:lnTo>
                          <a:pt x="150" y="516"/>
                        </a:lnTo>
                        <a:lnTo>
                          <a:pt x="143" y="518"/>
                        </a:lnTo>
                        <a:lnTo>
                          <a:pt x="143" y="513"/>
                        </a:lnTo>
                        <a:lnTo>
                          <a:pt x="150" y="508"/>
                        </a:lnTo>
                        <a:lnTo>
                          <a:pt x="153" y="505"/>
                        </a:lnTo>
                        <a:lnTo>
                          <a:pt x="153" y="500"/>
                        </a:lnTo>
                        <a:lnTo>
                          <a:pt x="148" y="498"/>
                        </a:lnTo>
                        <a:lnTo>
                          <a:pt x="143" y="498"/>
                        </a:lnTo>
                        <a:lnTo>
                          <a:pt x="138" y="496"/>
                        </a:lnTo>
                        <a:lnTo>
                          <a:pt x="128" y="496"/>
                        </a:lnTo>
                        <a:lnTo>
                          <a:pt x="128" y="501"/>
                        </a:lnTo>
                        <a:lnTo>
                          <a:pt x="133" y="503"/>
                        </a:lnTo>
                        <a:lnTo>
                          <a:pt x="127" y="508"/>
                        </a:lnTo>
                        <a:lnTo>
                          <a:pt x="123" y="515"/>
                        </a:lnTo>
                        <a:lnTo>
                          <a:pt x="118" y="513"/>
                        </a:lnTo>
                        <a:lnTo>
                          <a:pt x="120" y="505"/>
                        </a:lnTo>
                        <a:lnTo>
                          <a:pt x="107" y="508"/>
                        </a:lnTo>
                        <a:lnTo>
                          <a:pt x="98" y="505"/>
                        </a:lnTo>
                        <a:lnTo>
                          <a:pt x="88" y="500"/>
                        </a:lnTo>
                        <a:lnTo>
                          <a:pt x="75" y="510"/>
                        </a:lnTo>
                        <a:lnTo>
                          <a:pt x="62" y="515"/>
                        </a:lnTo>
                        <a:lnTo>
                          <a:pt x="52" y="513"/>
                        </a:lnTo>
                        <a:lnTo>
                          <a:pt x="53" y="523"/>
                        </a:lnTo>
                        <a:lnTo>
                          <a:pt x="47" y="523"/>
                        </a:lnTo>
                        <a:lnTo>
                          <a:pt x="43" y="516"/>
                        </a:lnTo>
                        <a:lnTo>
                          <a:pt x="45" y="511"/>
                        </a:lnTo>
                        <a:lnTo>
                          <a:pt x="52" y="503"/>
                        </a:lnTo>
                        <a:lnTo>
                          <a:pt x="68" y="496"/>
                        </a:lnTo>
                        <a:lnTo>
                          <a:pt x="83" y="495"/>
                        </a:lnTo>
                        <a:lnTo>
                          <a:pt x="85" y="486"/>
                        </a:lnTo>
                        <a:lnTo>
                          <a:pt x="82" y="483"/>
                        </a:lnTo>
                        <a:lnTo>
                          <a:pt x="75" y="485"/>
                        </a:lnTo>
                        <a:lnTo>
                          <a:pt x="70" y="490"/>
                        </a:lnTo>
                        <a:lnTo>
                          <a:pt x="62" y="485"/>
                        </a:lnTo>
                        <a:lnTo>
                          <a:pt x="57" y="480"/>
                        </a:lnTo>
                        <a:lnTo>
                          <a:pt x="55" y="471"/>
                        </a:lnTo>
                        <a:lnTo>
                          <a:pt x="62" y="473"/>
                        </a:lnTo>
                        <a:lnTo>
                          <a:pt x="67" y="473"/>
                        </a:lnTo>
                        <a:lnTo>
                          <a:pt x="75" y="460"/>
                        </a:lnTo>
                        <a:lnTo>
                          <a:pt x="70" y="457"/>
                        </a:lnTo>
                        <a:lnTo>
                          <a:pt x="65" y="455"/>
                        </a:lnTo>
                        <a:lnTo>
                          <a:pt x="70" y="443"/>
                        </a:lnTo>
                        <a:lnTo>
                          <a:pt x="63" y="443"/>
                        </a:lnTo>
                        <a:lnTo>
                          <a:pt x="57" y="438"/>
                        </a:lnTo>
                        <a:lnTo>
                          <a:pt x="48" y="432"/>
                        </a:lnTo>
                        <a:lnTo>
                          <a:pt x="43" y="422"/>
                        </a:lnTo>
                        <a:lnTo>
                          <a:pt x="38" y="413"/>
                        </a:lnTo>
                        <a:lnTo>
                          <a:pt x="30" y="402"/>
                        </a:lnTo>
                        <a:lnTo>
                          <a:pt x="33" y="388"/>
                        </a:lnTo>
                        <a:lnTo>
                          <a:pt x="30" y="378"/>
                        </a:lnTo>
                        <a:lnTo>
                          <a:pt x="27" y="368"/>
                        </a:lnTo>
                        <a:lnTo>
                          <a:pt x="43" y="360"/>
                        </a:lnTo>
                        <a:lnTo>
                          <a:pt x="50" y="359"/>
                        </a:lnTo>
                        <a:lnTo>
                          <a:pt x="53" y="345"/>
                        </a:lnTo>
                        <a:lnTo>
                          <a:pt x="47" y="335"/>
                        </a:lnTo>
                        <a:lnTo>
                          <a:pt x="55" y="327"/>
                        </a:lnTo>
                        <a:lnTo>
                          <a:pt x="57" y="322"/>
                        </a:lnTo>
                        <a:lnTo>
                          <a:pt x="65" y="317"/>
                        </a:lnTo>
                        <a:lnTo>
                          <a:pt x="57" y="312"/>
                        </a:lnTo>
                        <a:lnTo>
                          <a:pt x="58" y="294"/>
                        </a:lnTo>
                        <a:lnTo>
                          <a:pt x="55" y="282"/>
                        </a:lnTo>
                        <a:lnTo>
                          <a:pt x="43" y="282"/>
                        </a:lnTo>
                        <a:lnTo>
                          <a:pt x="38" y="280"/>
                        </a:lnTo>
                        <a:lnTo>
                          <a:pt x="38" y="272"/>
                        </a:lnTo>
                        <a:lnTo>
                          <a:pt x="33" y="270"/>
                        </a:lnTo>
                        <a:lnTo>
                          <a:pt x="33" y="265"/>
                        </a:lnTo>
                        <a:lnTo>
                          <a:pt x="37" y="252"/>
                        </a:lnTo>
                        <a:lnTo>
                          <a:pt x="38" y="246"/>
                        </a:lnTo>
                        <a:lnTo>
                          <a:pt x="37" y="237"/>
                        </a:lnTo>
                        <a:lnTo>
                          <a:pt x="28" y="237"/>
                        </a:lnTo>
                        <a:lnTo>
                          <a:pt x="25" y="231"/>
                        </a:lnTo>
                        <a:lnTo>
                          <a:pt x="20" y="229"/>
                        </a:lnTo>
                        <a:lnTo>
                          <a:pt x="17" y="222"/>
                        </a:lnTo>
                        <a:lnTo>
                          <a:pt x="20" y="214"/>
                        </a:lnTo>
                        <a:lnTo>
                          <a:pt x="20" y="204"/>
                        </a:lnTo>
                        <a:lnTo>
                          <a:pt x="22" y="194"/>
                        </a:lnTo>
                        <a:lnTo>
                          <a:pt x="9" y="191"/>
                        </a:lnTo>
                        <a:lnTo>
                          <a:pt x="7" y="176"/>
                        </a:lnTo>
                        <a:lnTo>
                          <a:pt x="14" y="166"/>
                        </a:lnTo>
                        <a:lnTo>
                          <a:pt x="15" y="151"/>
                        </a:lnTo>
                        <a:lnTo>
                          <a:pt x="5" y="141"/>
                        </a:lnTo>
                        <a:lnTo>
                          <a:pt x="0" y="131"/>
                        </a:lnTo>
                        <a:lnTo>
                          <a:pt x="2" y="113"/>
                        </a:lnTo>
                        <a:lnTo>
                          <a:pt x="5" y="101"/>
                        </a:lnTo>
                        <a:lnTo>
                          <a:pt x="14" y="86"/>
                        </a:lnTo>
                        <a:lnTo>
                          <a:pt x="23" y="74"/>
                        </a:lnTo>
                        <a:lnTo>
                          <a:pt x="18" y="71"/>
                        </a:lnTo>
                        <a:lnTo>
                          <a:pt x="20" y="51"/>
                        </a:lnTo>
                        <a:lnTo>
                          <a:pt x="28" y="49"/>
                        </a:lnTo>
                        <a:lnTo>
                          <a:pt x="37" y="51"/>
                        </a:lnTo>
                        <a:lnTo>
                          <a:pt x="52" y="44"/>
                        </a:lnTo>
                        <a:lnTo>
                          <a:pt x="48" y="31"/>
                        </a:lnTo>
                        <a:lnTo>
                          <a:pt x="57" y="23"/>
                        </a:lnTo>
                        <a:lnTo>
                          <a:pt x="68" y="13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lnTo>
                          <a:pt x="93" y="13"/>
                        </a:lnTo>
                        <a:lnTo>
                          <a:pt x="120" y="26"/>
                        </a:lnTo>
                        <a:lnTo>
                          <a:pt x="120" y="36"/>
                        </a:lnTo>
                        <a:lnTo>
                          <a:pt x="115" y="41"/>
                        </a:lnTo>
                        <a:lnTo>
                          <a:pt x="100" y="53"/>
                        </a:lnTo>
                        <a:lnTo>
                          <a:pt x="103" y="61"/>
                        </a:lnTo>
                        <a:lnTo>
                          <a:pt x="97" y="81"/>
                        </a:lnTo>
                        <a:lnTo>
                          <a:pt x="105" y="109"/>
                        </a:lnTo>
                        <a:lnTo>
                          <a:pt x="110" y="113"/>
                        </a:lnTo>
                        <a:lnTo>
                          <a:pt x="120" y="106"/>
                        </a:lnTo>
                        <a:lnTo>
                          <a:pt x="125" y="111"/>
                        </a:lnTo>
                        <a:lnTo>
                          <a:pt x="123" y="118"/>
                        </a:lnTo>
                        <a:lnTo>
                          <a:pt x="135" y="124"/>
                        </a:lnTo>
                        <a:lnTo>
                          <a:pt x="148" y="114"/>
                        </a:lnTo>
                        <a:lnTo>
                          <a:pt x="158" y="101"/>
                        </a:lnTo>
                        <a:lnTo>
                          <a:pt x="178" y="93"/>
                        </a:lnTo>
                        <a:lnTo>
                          <a:pt x="185" y="101"/>
                        </a:lnTo>
                        <a:lnTo>
                          <a:pt x="191" y="119"/>
                        </a:lnTo>
                        <a:lnTo>
                          <a:pt x="200" y="123"/>
                        </a:lnTo>
                        <a:lnTo>
                          <a:pt x="203" y="118"/>
                        </a:lnTo>
                        <a:lnTo>
                          <a:pt x="215" y="129"/>
                        </a:lnTo>
                        <a:lnTo>
                          <a:pt x="241" y="139"/>
                        </a:lnTo>
                        <a:lnTo>
                          <a:pt x="235" y="144"/>
                        </a:lnTo>
                        <a:lnTo>
                          <a:pt x="223" y="149"/>
                        </a:lnTo>
                        <a:lnTo>
                          <a:pt x="216" y="151"/>
                        </a:lnTo>
                        <a:lnTo>
                          <a:pt x="215" y="159"/>
                        </a:lnTo>
                        <a:lnTo>
                          <a:pt x="226" y="162"/>
                        </a:lnTo>
                        <a:lnTo>
                          <a:pt x="231" y="164"/>
                        </a:lnTo>
                        <a:lnTo>
                          <a:pt x="236" y="174"/>
                        </a:lnTo>
                        <a:lnTo>
                          <a:pt x="243" y="181"/>
                        </a:lnTo>
                        <a:lnTo>
                          <a:pt x="246" y="182"/>
                        </a:lnTo>
                        <a:lnTo>
                          <a:pt x="251" y="177"/>
                        </a:lnTo>
                        <a:lnTo>
                          <a:pt x="259" y="177"/>
                        </a:lnTo>
                        <a:lnTo>
                          <a:pt x="268" y="181"/>
                        </a:lnTo>
                        <a:lnTo>
                          <a:pt x="266" y="191"/>
                        </a:lnTo>
                        <a:lnTo>
                          <a:pt x="274" y="196"/>
                        </a:lnTo>
                        <a:lnTo>
                          <a:pt x="283" y="199"/>
                        </a:lnTo>
                        <a:lnTo>
                          <a:pt x="286" y="206"/>
                        </a:lnTo>
                        <a:lnTo>
                          <a:pt x="293" y="201"/>
                        </a:lnTo>
                        <a:lnTo>
                          <a:pt x="301" y="207"/>
                        </a:lnTo>
                        <a:lnTo>
                          <a:pt x="298" y="217"/>
                        </a:lnTo>
                        <a:lnTo>
                          <a:pt x="304" y="222"/>
                        </a:lnTo>
                        <a:lnTo>
                          <a:pt x="313" y="219"/>
                        </a:lnTo>
                        <a:lnTo>
                          <a:pt x="318" y="214"/>
                        </a:lnTo>
                        <a:lnTo>
                          <a:pt x="321" y="222"/>
                        </a:lnTo>
                        <a:lnTo>
                          <a:pt x="328" y="219"/>
                        </a:lnTo>
                        <a:lnTo>
                          <a:pt x="334" y="224"/>
                        </a:lnTo>
                        <a:lnTo>
                          <a:pt x="336" y="219"/>
                        </a:lnTo>
                        <a:lnTo>
                          <a:pt x="348" y="214"/>
                        </a:lnTo>
                        <a:lnTo>
                          <a:pt x="353" y="226"/>
                        </a:lnTo>
                        <a:lnTo>
                          <a:pt x="354" y="229"/>
                        </a:lnTo>
                        <a:lnTo>
                          <a:pt x="356" y="221"/>
                        </a:lnTo>
                        <a:lnTo>
                          <a:pt x="364" y="227"/>
                        </a:lnTo>
                        <a:lnTo>
                          <a:pt x="362" y="234"/>
                        </a:lnTo>
                        <a:lnTo>
                          <a:pt x="367" y="236"/>
                        </a:lnTo>
                        <a:lnTo>
                          <a:pt x="377" y="237"/>
                        </a:lnTo>
                        <a:lnTo>
                          <a:pt x="377" y="231"/>
                        </a:lnTo>
                        <a:lnTo>
                          <a:pt x="382" y="224"/>
                        </a:lnTo>
                        <a:lnTo>
                          <a:pt x="386" y="216"/>
                        </a:lnTo>
                        <a:lnTo>
                          <a:pt x="397" y="226"/>
                        </a:lnTo>
                        <a:lnTo>
                          <a:pt x="419" y="239"/>
                        </a:lnTo>
                        <a:lnTo>
                          <a:pt x="436" y="254"/>
                        </a:lnTo>
                        <a:lnTo>
                          <a:pt x="451" y="259"/>
                        </a:lnTo>
                        <a:lnTo>
                          <a:pt x="462" y="257"/>
                        </a:lnTo>
                        <a:lnTo>
                          <a:pt x="475" y="264"/>
                        </a:lnTo>
                        <a:lnTo>
                          <a:pt x="502" y="277"/>
                        </a:lnTo>
                        <a:lnTo>
                          <a:pt x="517" y="280"/>
                        </a:lnTo>
                        <a:lnTo>
                          <a:pt x="534" y="290"/>
                        </a:lnTo>
                        <a:lnTo>
                          <a:pt x="545" y="304"/>
                        </a:lnTo>
                        <a:lnTo>
                          <a:pt x="552" y="317"/>
                        </a:lnTo>
                        <a:lnTo>
                          <a:pt x="562" y="317"/>
                        </a:lnTo>
                        <a:lnTo>
                          <a:pt x="567" y="324"/>
                        </a:lnTo>
                        <a:lnTo>
                          <a:pt x="623" y="362"/>
                        </a:lnTo>
                        <a:lnTo>
                          <a:pt x="625" y="354"/>
                        </a:lnTo>
                        <a:lnTo>
                          <a:pt x="635" y="350"/>
                        </a:lnTo>
                        <a:lnTo>
                          <a:pt x="665" y="365"/>
                        </a:lnTo>
                        <a:lnTo>
                          <a:pt x="693" y="383"/>
                        </a:lnTo>
                        <a:lnTo>
                          <a:pt x="713" y="380"/>
                        </a:lnTo>
                        <a:lnTo>
                          <a:pt x="726" y="378"/>
                        </a:lnTo>
                        <a:lnTo>
                          <a:pt x="728" y="393"/>
                        </a:lnTo>
                        <a:lnTo>
                          <a:pt x="728" y="393"/>
                        </a:lnTo>
                        <a:lnTo>
                          <a:pt x="728" y="39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4" name="Freeform 1066"/>
                  <p:cNvSpPr>
                    <a:spLocks/>
                  </p:cNvSpPr>
                  <p:nvPr/>
                </p:nvSpPr>
                <p:spPr bwMode="auto">
                  <a:xfrm>
                    <a:off x="5749567" y="3126248"/>
                    <a:ext cx="477877" cy="185426"/>
                  </a:xfrm>
                  <a:custGeom>
                    <a:avLst/>
                    <a:gdLst>
                      <a:gd name="T0" fmla="*/ 353 w 384"/>
                      <a:gd name="T1" fmla="*/ 136 h 149"/>
                      <a:gd name="T2" fmla="*/ 356 w 384"/>
                      <a:gd name="T3" fmla="*/ 129 h 149"/>
                      <a:gd name="T4" fmla="*/ 374 w 384"/>
                      <a:gd name="T5" fmla="*/ 121 h 149"/>
                      <a:gd name="T6" fmla="*/ 384 w 384"/>
                      <a:gd name="T7" fmla="*/ 99 h 149"/>
                      <a:gd name="T8" fmla="*/ 358 w 384"/>
                      <a:gd name="T9" fmla="*/ 81 h 149"/>
                      <a:gd name="T10" fmla="*/ 368 w 384"/>
                      <a:gd name="T11" fmla="*/ 66 h 149"/>
                      <a:gd name="T12" fmla="*/ 343 w 384"/>
                      <a:gd name="T13" fmla="*/ 56 h 149"/>
                      <a:gd name="T14" fmla="*/ 321 w 384"/>
                      <a:gd name="T15" fmla="*/ 48 h 149"/>
                      <a:gd name="T16" fmla="*/ 305 w 384"/>
                      <a:gd name="T17" fmla="*/ 56 h 149"/>
                      <a:gd name="T18" fmla="*/ 301 w 384"/>
                      <a:gd name="T19" fmla="*/ 33 h 149"/>
                      <a:gd name="T20" fmla="*/ 296 w 384"/>
                      <a:gd name="T21" fmla="*/ 16 h 149"/>
                      <a:gd name="T22" fmla="*/ 310 w 384"/>
                      <a:gd name="T23" fmla="*/ 1 h 149"/>
                      <a:gd name="T24" fmla="*/ 290 w 384"/>
                      <a:gd name="T25" fmla="*/ 6 h 149"/>
                      <a:gd name="T26" fmla="*/ 265 w 384"/>
                      <a:gd name="T27" fmla="*/ 11 h 149"/>
                      <a:gd name="T28" fmla="*/ 250 w 384"/>
                      <a:gd name="T29" fmla="*/ 1 h 149"/>
                      <a:gd name="T30" fmla="*/ 240 w 384"/>
                      <a:gd name="T31" fmla="*/ 20 h 149"/>
                      <a:gd name="T32" fmla="*/ 231 w 384"/>
                      <a:gd name="T33" fmla="*/ 31 h 149"/>
                      <a:gd name="T34" fmla="*/ 230 w 384"/>
                      <a:gd name="T35" fmla="*/ 20 h 149"/>
                      <a:gd name="T36" fmla="*/ 220 w 384"/>
                      <a:gd name="T37" fmla="*/ 16 h 149"/>
                      <a:gd name="T38" fmla="*/ 213 w 384"/>
                      <a:gd name="T39" fmla="*/ 26 h 149"/>
                      <a:gd name="T40" fmla="*/ 213 w 384"/>
                      <a:gd name="T41" fmla="*/ 34 h 149"/>
                      <a:gd name="T42" fmla="*/ 206 w 384"/>
                      <a:gd name="T43" fmla="*/ 41 h 149"/>
                      <a:gd name="T44" fmla="*/ 183 w 384"/>
                      <a:gd name="T45" fmla="*/ 58 h 149"/>
                      <a:gd name="T46" fmla="*/ 173 w 384"/>
                      <a:gd name="T47" fmla="*/ 49 h 149"/>
                      <a:gd name="T48" fmla="*/ 162 w 384"/>
                      <a:gd name="T49" fmla="*/ 48 h 149"/>
                      <a:gd name="T50" fmla="*/ 150 w 384"/>
                      <a:gd name="T51" fmla="*/ 43 h 149"/>
                      <a:gd name="T52" fmla="*/ 148 w 384"/>
                      <a:gd name="T53" fmla="*/ 38 h 149"/>
                      <a:gd name="T54" fmla="*/ 135 w 384"/>
                      <a:gd name="T55" fmla="*/ 34 h 149"/>
                      <a:gd name="T56" fmla="*/ 120 w 384"/>
                      <a:gd name="T57" fmla="*/ 39 h 149"/>
                      <a:gd name="T58" fmla="*/ 108 w 384"/>
                      <a:gd name="T59" fmla="*/ 38 h 149"/>
                      <a:gd name="T60" fmla="*/ 95 w 384"/>
                      <a:gd name="T61" fmla="*/ 33 h 149"/>
                      <a:gd name="T62" fmla="*/ 87 w 384"/>
                      <a:gd name="T63" fmla="*/ 43 h 149"/>
                      <a:gd name="T64" fmla="*/ 72 w 384"/>
                      <a:gd name="T65" fmla="*/ 29 h 149"/>
                      <a:gd name="T66" fmla="*/ 49 w 384"/>
                      <a:gd name="T67" fmla="*/ 36 h 149"/>
                      <a:gd name="T68" fmla="*/ 27 w 384"/>
                      <a:gd name="T69" fmla="*/ 48 h 149"/>
                      <a:gd name="T70" fmla="*/ 15 w 384"/>
                      <a:gd name="T71" fmla="*/ 68 h 149"/>
                      <a:gd name="T72" fmla="*/ 19 w 384"/>
                      <a:gd name="T73" fmla="*/ 91 h 149"/>
                      <a:gd name="T74" fmla="*/ 5 w 384"/>
                      <a:gd name="T75" fmla="*/ 103 h 149"/>
                      <a:gd name="T76" fmla="*/ 10 w 384"/>
                      <a:gd name="T77" fmla="*/ 136 h 149"/>
                      <a:gd name="T78" fmla="*/ 40 w 384"/>
                      <a:gd name="T79" fmla="*/ 141 h 149"/>
                      <a:gd name="T80" fmla="*/ 85 w 384"/>
                      <a:gd name="T81" fmla="*/ 147 h 149"/>
                      <a:gd name="T82" fmla="*/ 117 w 384"/>
                      <a:gd name="T83" fmla="*/ 139 h 149"/>
                      <a:gd name="T84" fmla="*/ 133 w 384"/>
                      <a:gd name="T85" fmla="*/ 139 h 149"/>
                      <a:gd name="T86" fmla="*/ 170 w 384"/>
                      <a:gd name="T87" fmla="*/ 133 h 149"/>
                      <a:gd name="T88" fmla="*/ 211 w 384"/>
                      <a:gd name="T89" fmla="*/ 136 h 149"/>
                      <a:gd name="T90" fmla="*/ 238 w 384"/>
                      <a:gd name="T91" fmla="*/ 136 h 149"/>
                      <a:gd name="T92" fmla="*/ 248 w 384"/>
                      <a:gd name="T93" fmla="*/ 137 h 149"/>
                      <a:gd name="T94" fmla="*/ 281 w 384"/>
                      <a:gd name="T95" fmla="*/ 128 h 149"/>
                      <a:gd name="T96" fmla="*/ 310 w 384"/>
                      <a:gd name="T97" fmla="*/ 134 h 149"/>
                      <a:gd name="T98" fmla="*/ 343 w 384"/>
                      <a:gd name="T99" fmla="*/ 147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84" h="149">
                        <a:moveTo>
                          <a:pt x="343" y="147"/>
                        </a:moveTo>
                        <a:lnTo>
                          <a:pt x="346" y="142"/>
                        </a:lnTo>
                        <a:lnTo>
                          <a:pt x="351" y="137"/>
                        </a:lnTo>
                        <a:lnTo>
                          <a:pt x="353" y="136"/>
                        </a:lnTo>
                        <a:lnTo>
                          <a:pt x="358" y="136"/>
                        </a:lnTo>
                        <a:lnTo>
                          <a:pt x="358" y="134"/>
                        </a:lnTo>
                        <a:lnTo>
                          <a:pt x="354" y="133"/>
                        </a:lnTo>
                        <a:lnTo>
                          <a:pt x="356" y="129"/>
                        </a:lnTo>
                        <a:lnTo>
                          <a:pt x="361" y="129"/>
                        </a:lnTo>
                        <a:lnTo>
                          <a:pt x="368" y="131"/>
                        </a:lnTo>
                        <a:lnTo>
                          <a:pt x="373" y="126"/>
                        </a:lnTo>
                        <a:lnTo>
                          <a:pt x="374" y="121"/>
                        </a:lnTo>
                        <a:lnTo>
                          <a:pt x="379" y="114"/>
                        </a:lnTo>
                        <a:lnTo>
                          <a:pt x="381" y="109"/>
                        </a:lnTo>
                        <a:lnTo>
                          <a:pt x="384" y="104"/>
                        </a:lnTo>
                        <a:lnTo>
                          <a:pt x="384" y="99"/>
                        </a:lnTo>
                        <a:lnTo>
                          <a:pt x="378" y="93"/>
                        </a:lnTo>
                        <a:lnTo>
                          <a:pt x="366" y="88"/>
                        </a:lnTo>
                        <a:lnTo>
                          <a:pt x="361" y="86"/>
                        </a:lnTo>
                        <a:lnTo>
                          <a:pt x="358" y="81"/>
                        </a:lnTo>
                        <a:lnTo>
                          <a:pt x="359" y="76"/>
                        </a:lnTo>
                        <a:lnTo>
                          <a:pt x="366" y="71"/>
                        </a:lnTo>
                        <a:lnTo>
                          <a:pt x="369" y="68"/>
                        </a:lnTo>
                        <a:lnTo>
                          <a:pt x="368" y="66"/>
                        </a:lnTo>
                        <a:lnTo>
                          <a:pt x="361" y="66"/>
                        </a:lnTo>
                        <a:lnTo>
                          <a:pt x="356" y="69"/>
                        </a:lnTo>
                        <a:lnTo>
                          <a:pt x="351" y="61"/>
                        </a:lnTo>
                        <a:lnTo>
                          <a:pt x="343" y="56"/>
                        </a:lnTo>
                        <a:lnTo>
                          <a:pt x="338" y="53"/>
                        </a:lnTo>
                        <a:lnTo>
                          <a:pt x="333" y="46"/>
                        </a:lnTo>
                        <a:lnTo>
                          <a:pt x="328" y="46"/>
                        </a:lnTo>
                        <a:lnTo>
                          <a:pt x="321" y="48"/>
                        </a:lnTo>
                        <a:lnTo>
                          <a:pt x="316" y="49"/>
                        </a:lnTo>
                        <a:lnTo>
                          <a:pt x="310" y="51"/>
                        </a:lnTo>
                        <a:lnTo>
                          <a:pt x="305" y="53"/>
                        </a:lnTo>
                        <a:lnTo>
                          <a:pt x="305" y="56"/>
                        </a:lnTo>
                        <a:lnTo>
                          <a:pt x="300" y="51"/>
                        </a:lnTo>
                        <a:lnTo>
                          <a:pt x="298" y="46"/>
                        </a:lnTo>
                        <a:lnTo>
                          <a:pt x="300" y="38"/>
                        </a:lnTo>
                        <a:lnTo>
                          <a:pt x="301" y="33"/>
                        </a:lnTo>
                        <a:lnTo>
                          <a:pt x="303" y="28"/>
                        </a:lnTo>
                        <a:lnTo>
                          <a:pt x="303" y="21"/>
                        </a:lnTo>
                        <a:lnTo>
                          <a:pt x="296" y="21"/>
                        </a:lnTo>
                        <a:lnTo>
                          <a:pt x="296" y="16"/>
                        </a:lnTo>
                        <a:lnTo>
                          <a:pt x="300" y="11"/>
                        </a:lnTo>
                        <a:lnTo>
                          <a:pt x="305" y="11"/>
                        </a:lnTo>
                        <a:lnTo>
                          <a:pt x="308" y="8"/>
                        </a:lnTo>
                        <a:lnTo>
                          <a:pt x="310" y="1"/>
                        </a:lnTo>
                        <a:lnTo>
                          <a:pt x="306" y="0"/>
                        </a:lnTo>
                        <a:lnTo>
                          <a:pt x="298" y="1"/>
                        </a:lnTo>
                        <a:lnTo>
                          <a:pt x="293" y="5"/>
                        </a:lnTo>
                        <a:lnTo>
                          <a:pt x="290" y="6"/>
                        </a:lnTo>
                        <a:lnTo>
                          <a:pt x="285" y="5"/>
                        </a:lnTo>
                        <a:lnTo>
                          <a:pt x="273" y="8"/>
                        </a:lnTo>
                        <a:lnTo>
                          <a:pt x="268" y="8"/>
                        </a:lnTo>
                        <a:lnTo>
                          <a:pt x="265" y="11"/>
                        </a:lnTo>
                        <a:lnTo>
                          <a:pt x="260" y="8"/>
                        </a:lnTo>
                        <a:lnTo>
                          <a:pt x="260" y="5"/>
                        </a:lnTo>
                        <a:lnTo>
                          <a:pt x="255" y="1"/>
                        </a:lnTo>
                        <a:lnTo>
                          <a:pt x="250" y="1"/>
                        </a:lnTo>
                        <a:lnTo>
                          <a:pt x="246" y="5"/>
                        </a:lnTo>
                        <a:lnTo>
                          <a:pt x="241" y="10"/>
                        </a:lnTo>
                        <a:lnTo>
                          <a:pt x="240" y="15"/>
                        </a:lnTo>
                        <a:lnTo>
                          <a:pt x="240" y="20"/>
                        </a:lnTo>
                        <a:lnTo>
                          <a:pt x="241" y="21"/>
                        </a:lnTo>
                        <a:lnTo>
                          <a:pt x="238" y="25"/>
                        </a:lnTo>
                        <a:lnTo>
                          <a:pt x="236" y="29"/>
                        </a:lnTo>
                        <a:lnTo>
                          <a:pt x="231" y="31"/>
                        </a:lnTo>
                        <a:lnTo>
                          <a:pt x="228" y="29"/>
                        </a:lnTo>
                        <a:lnTo>
                          <a:pt x="228" y="26"/>
                        </a:lnTo>
                        <a:lnTo>
                          <a:pt x="228" y="23"/>
                        </a:lnTo>
                        <a:lnTo>
                          <a:pt x="230" y="20"/>
                        </a:lnTo>
                        <a:lnTo>
                          <a:pt x="228" y="16"/>
                        </a:lnTo>
                        <a:lnTo>
                          <a:pt x="225" y="15"/>
                        </a:lnTo>
                        <a:lnTo>
                          <a:pt x="221" y="13"/>
                        </a:lnTo>
                        <a:lnTo>
                          <a:pt x="220" y="16"/>
                        </a:lnTo>
                        <a:lnTo>
                          <a:pt x="218" y="18"/>
                        </a:lnTo>
                        <a:lnTo>
                          <a:pt x="220" y="21"/>
                        </a:lnTo>
                        <a:lnTo>
                          <a:pt x="216" y="23"/>
                        </a:lnTo>
                        <a:lnTo>
                          <a:pt x="213" y="26"/>
                        </a:lnTo>
                        <a:lnTo>
                          <a:pt x="210" y="28"/>
                        </a:lnTo>
                        <a:lnTo>
                          <a:pt x="206" y="33"/>
                        </a:lnTo>
                        <a:lnTo>
                          <a:pt x="208" y="36"/>
                        </a:lnTo>
                        <a:lnTo>
                          <a:pt x="213" y="34"/>
                        </a:lnTo>
                        <a:lnTo>
                          <a:pt x="215" y="38"/>
                        </a:lnTo>
                        <a:lnTo>
                          <a:pt x="216" y="38"/>
                        </a:lnTo>
                        <a:lnTo>
                          <a:pt x="211" y="41"/>
                        </a:lnTo>
                        <a:lnTo>
                          <a:pt x="206" y="41"/>
                        </a:lnTo>
                        <a:lnTo>
                          <a:pt x="200" y="43"/>
                        </a:lnTo>
                        <a:lnTo>
                          <a:pt x="193" y="43"/>
                        </a:lnTo>
                        <a:lnTo>
                          <a:pt x="183" y="51"/>
                        </a:lnTo>
                        <a:lnTo>
                          <a:pt x="183" y="58"/>
                        </a:lnTo>
                        <a:lnTo>
                          <a:pt x="178" y="61"/>
                        </a:lnTo>
                        <a:lnTo>
                          <a:pt x="173" y="58"/>
                        </a:lnTo>
                        <a:lnTo>
                          <a:pt x="172" y="53"/>
                        </a:lnTo>
                        <a:lnTo>
                          <a:pt x="173" y="49"/>
                        </a:lnTo>
                        <a:lnTo>
                          <a:pt x="173" y="46"/>
                        </a:lnTo>
                        <a:lnTo>
                          <a:pt x="173" y="39"/>
                        </a:lnTo>
                        <a:lnTo>
                          <a:pt x="167" y="44"/>
                        </a:lnTo>
                        <a:lnTo>
                          <a:pt x="162" y="48"/>
                        </a:lnTo>
                        <a:lnTo>
                          <a:pt x="158" y="51"/>
                        </a:lnTo>
                        <a:lnTo>
                          <a:pt x="153" y="49"/>
                        </a:lnTo>
                        <a:lnTo>
                          <a:pt x="148" y="48"/>
                        </a:lnTo>
                        <a:lnTo>
                          <a:pt x="150" y="43"/>
                        </a:lnTo>
                        <a:lnTo>
                          <a:pt x="153" y="41"/>
                        </a:lnTo>
                        <a:lnTo>
                          <a:pt x="153" y="38"/>
                        </a:lnTo>
                        <a:lnTo>
                          <a:pt x="150" y="36"/>
                        </a:lnTo>
                        <a:lnTo>
                          <a:pt x="148" y="38"/>
                        </a:lnTo>
                        <a:lnTo>
                          <a:pt x="145" y="41"/>
                        </a:lnTo>
                        <a:lnTo>
                          <a:pt x="142" y="38"/>
                        </a:lnTo>
                        <a:lnTo>
                          <a:pt x="142" y="36"/>
                        </a:lnTo>
                        <a:lnTo>
                          <a:pt x="135" y="34"/>
                        </a:lnTo>
                        <a:lnTo>
                          <a:pt x="132" y="36"/>
                        </a:lnTo>
                        <a:lnTo>
                          <a:pt x="128" y="34"/>
                        </a:lnTo>
                        <a:lnTo>
                          <a:pt x="122" y="38"/>
                        </a:lnTo>
                        <a:lnTo>
                          <a:pt x="120" y="39"/>
                        </a:lnTo>
                        <a:lnTo>
                          <a:pt x="117" y="41"/>
                        </a:lnTo>
                        <a:lnTo>
                          <a:pt x="113" y="38"/>
                        </a:lnTo>
                        <a:lnTo>
                          <a:pt x="112" y="34"/>
                        </a:lnTo>
                        <a:lnTo>
                          <a:pt x="108" y="38"/>
                        </a:lnTo>
                        <a:lnTo>
                          <a:pt x="105" y="36"/>
                        </a:lnTo>
                        <a:lnTo>
                          <a:pt x="100" y="39"/>
                        </a:lnTo>
                        <a:lnTo>
                          <a:pt x="97" y="38"/>
                        </a:lnTo>
                        <a:lnTo>
                          <a:pt x="95" y="33"/>
                        </a:lnTo>
                        <a:lnTo>
                          <a:pt x="92" y="36"/>
                        </a:lnTo>
                        <a:lnTo>
                          <a:pt x="90" y="39"/>
                        </a:lnTo>
                        <a:lnTo>
                          <a:pt x="90" y="43"/>
                        </a:lnTo>
                        <a:lnTo>
                          <a:pt x="87" y="43"/>
                        </a:lnTo>
                        <a:lnTo>
                          <a:pt x="83" y="36"/>
                        </a:lnTo>
                        <a:lnTo>
                          <a:pt x="85" y="33"/>
                        </a:lnTo>
                        <a:lnTo>
                          <a:pt x="80" y="29"/>
                        </a:lnTo>
                        <a:lnTo>
                          <a:pt x="72" y="29"/>
                        </a:lnTo>
                        <a:lnTo>
                          <a:pt x="65" y="34"/>
                        </a:lnTo>
                        <a:lnTo>
                          <a:pt x="62" y="33"/>
                        </a:lnTo>
                        <a:lnTo>
                          <a:pt x="54" y="36"/>
                        </a:lnTo>
                        <a:lnTo>
                          <a:pt x="49" y="36"/>
                        </a:lnTo>
                        <a:lnTo>
                          <a:pt x="42" y="39"/>
                        </a:lnTo>
                        <a:lnTo>
                          <a:pt x="37" y="41"/>
                        </a:lnTo>
                        <a:lnTo>
                          <a:pt x="32" y="44"/>
                        </a:lnTo>
                        <a:lnTo>
                          <a:pt x="27" y="48"/>
                        </a:lnTo>
                        <a:lnTo>
                          <a:pt x="24" y="54"/>
                        </a:lnTo>
                        <a:lnTo>
                          <a:pt x="17" y="54"/>
                        </a:lnTo>
                        <a:lnTo>
                          <a:pt x="17" y="59"/>
                        </a:lnTo>
                        <a:lnTo>
                          <a:pt x="15" y="68"/>
                        </a:lnTo>
                        <a:lnTo>
                          <a:pt x="15" y="73"/>
                        </a:lnTo>
                        <a:lnTo>
                          <a:pt x="17" y="79"/>
                        </a:lnTo>
                        <a:lnTo>
                          <a:pt x="20" y="83"/>
                        </a:lnTo>
                        <a:lnTo>
                          <a:pt x="19" y="91"/>
                        </a:lnTo>
                        <a:lnTo>
                          <a:pt x="14" y="94"/>
                        </a:lnTo>
                        <a:lnTo>
                          <a:pt x="7" y="96"/>
                        </a:lnTo>
                        <a:lnTo>
                          <a:pt x="5" y="98"/>
                        </a:lnTo>
                        <a:lnTo>
                          <a:pt x="5" y="103"/>
                        </a:lnTo>
                        <a:lnTo>
                          <a:pt x="2" y="114"/>
                        </a:lnTo>
                        <a:lnTo>
                          <a:pt x="0" y="123"/>
                        </a:lnTo>
                        <a:lnTo>
                          <a:pt x="2" y="129"/>
                        </a:lnTo>
                        <a:lnTo>
                          <a:pt x="10" y="136"/>
                        </a:lnTo>
                        <a:lnTo>
                          <a:pt x="17" y="134"/>
                        </a:lnTo>
                        <a:lnTo>
                          <a:pt x="24" y="134"/>
                        </a:lnTo>
                        <a:lnTo>
                          <a:pt x="30" y="136"/>
                        </a:lnTo>
                        <a:lnTo>
                          <a:pt x="40" y="141"/>
                        </a:lnTo>
                        <a:lnTo>
                          <a:pt x="54" y="139"/>
                        </a:lnTo>
                        <a:lnTo>
                          <a:pt x="67" y="144"/>
                        </a:lnTo>
                        <a:lnTo>
                          <a:pt x="79" y="149"/>
                        </a:lnTo>
                        <a:lnTo>
                          <a:pt x="85" y="147"/>
                        </a:lnTo>
                        <a:lnTo>
                          <a:pt x="95" y="146"/>
                        </a:lnTo>
                        <a:lnTo>
                          <a:pt x="105" y="142"/>
                        </a:lnTo>
                        <a:lnTo>
                          <a:pt x="110" y="141"/>
                        </a:lnTo>
                        <a:lnTo>
                          <a:pt x="117" y="139"/>
                        </a:lnTo>
                        <a:lnTo>
                          <a:pt x="117" y="142"/>
                        </a:lnTo>
                        <a:lnTo>
                          <a:pt x="123" y="144"/>
                        </a:lnTo>
                        <a:lnTo>
                          <a:pt x="125" y="141"/>
                        </a:lnTo>
                        <a:lnTo>
                          <a:pt x="133" y="139"/>
                        </a:lnTo>
                        <a:lnTo>
                          <a:pt x="142" y="141"/>
                        </a:lnTo>
                        <a:lnTo>
                          <a:pt x="148" y="139"/>
                        </a:lnTo>
                        <a:lnTo>
                          <a:pt x="157" y="139"/>
                        </a:lnTo>
                        <a:lnTo>
                          <a:pt x="170" y="133"/>
                        </a:lnTo>
                        <a:lnTo>
                          <a:pt x="178" y="133"/>
                        </a:lnTo>
                        <a:lnTo>
                          <a:pt x="185" y="133"/>
                        </a:lnTo>
                        <a:lnTo>
                          <a:pt x="193" y="133"/>
                        </a:lnTo>
                        <a:lnTo>
                          <a:pt x="211" y="136"/>
                        </a:lnTo>
                        <a:lnTo>
                          <a:pt x="220" y="137"/>
                        </a:lnTo>
                        <a:lnTo>
                          <a:pt x="226" y="137"/>
                        </a:lnTo>
                        <a:lnTo>
                          <a:pt x="235" y="134"/>
                        </a:lnTo>
                        <a:lnTo>
                          <a:pt x="238" y="136"/>
                        </a:lnTo>
                        <a:lnTo>
                          <a:pt x="238" y="139"/>
                        </a:lnTo>
                        <a:lnTo>
                          <a:pt x="240" y="142"/>
                        </a:lnTo>
                        <a:lnTo>
                          <a:pt x="246" y="139"/>
                        </a:lnTo>
                        <a:lnTo>
                          <a:pt x="248" y="137"/>
                        </a:lnTo>
                        <a:lnTo>
                          <a:pt x="256" y="134"/>
                        </a:lnTo>
                        <a:lnTo>
                          <a:pt x="261" y="131"/>
                        </a:lnTo>
                        <a:lnTo>
                          <a:pt x="270" y="129"/>
                        </a:lnTo>
                        <a:lnTo>
                          <a:pt x="281" y="128"/>
                        </a:lnTo>
                        <a:lnTo>
                          <a:pt x="293" y="126"/>
                        </a:lnTo>
                        <a:lnTo>
                          <a:pt x="301" y="126"/>
                        </a:lnTo>
                        <a:lnTo>
                          <a:pt x="305" y="129"/>
                        </a:lnTo>
                        <a:lnTo>
                          <a:pt x="310" y="134"/>
                        </a:lnTo>
                        <a:lnTo>
                          <a:pt x="323" y="141"/>
                        </a:lnTo>
                        <a:lnTo>
                          <a:pt x="329" y="139"/>
                        </a:lnTo>
                        <a:lnTo>
                          <a:pt x="338" y="142"/>
                        </a:lnTo>
                        <a:lnTo>
                          <a:pt x="343" y="147"/>
                        </a:lnTo>
                        <a:lnTo>
                          <a:pt x="343" y="147"/>
                        </a:lnTo>
                        <a:lnTo>
                          <a:pt x="343" y="14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5" name="Freeform 1068"/>
                  <p:cNvSpPr>
                    <a:spLocks/>
                  </p:cNvSpPr>
                  <p:nvPr/>
                </p:nvSpPr>
                <p:spPr bwMode="auto">
                  <a:xfrm>
                    <a:off x="5723433" y="2729262"/>
                    <a:ext cx="985620" cy="750416"/>
                  </a:xfrm>
                  <a:custGeom>
                    <a:avLst/>
                    <a:gdLst>
                      <a:gd name="T0" fmla="*/ 23 w 792"/>
                      <a:gd name="T1" fmla="*/ 367 h 603"/>
                      <a:gd name="T2" fmla="*/ 5 w 792"/>
                      <a:gd name="T3" fmla="*/ 312 h 603"/>
                      <a:gd name="T4" fmla="*/ 16 w 792"/>
                      <a:gd name="T5" fmla="*/ 245 h 603"/>
                      <a:gd name="T6" fmla="*/ 70 w 792"/>
                      <a:gd name="T7" fmla="*/ 226 h 603"/>
                      <a:gd name="T8" fmla="*/ 141 w 792"/>
                      <a:gd name="T9" fmla="*/ 232 h 603"/>
                      <a:gd name="T10" fmla="*/ 211 w 792"/>
                      <a:gd name="T11" fmla="*/ 217 h 603"/>
                      <a:gd name="T12" fmla="*/ 276 w 792"/>
                      <a:gd name="T13" fmla="*/ 199 h 603"/>
                      <a:gd name="T14" fmla="*/ 379 w 792"/>
                      <a:gd name="T15" fmla="*/ 176 h 603"/>
                      <a:gd name="T16" fmla="*/ 429 w 792"/>
                      <a:gd name="T17" fmla="*/ 191 h 603"/>
                      <a:gd name="T18" fmla="*/ 498 w 792"/>
                      <a:gd name="T19" fmla="*/ 177 h 603"/>
                      <a:gd name="T20" fmla="*/ 542 w 792"/>
                      <a:gd name="T21" fmla="*/ 116 h 603"/>
                      <a:gd name="T22" fmla="*/ 566 w 792"/>
                      <a:gd name="T23" fmla="*/ 74 h 603"/>
                      <a:gd name="T24" fmla="*/ 598 w 792"/>
                      <a:gd name="T25" fmla="*/ 78 h 603"/>
                      <a:gd name="T26" fmla="*/ 734 w 792"/>
                      <a:gd name="T27" fmla="*/ 5 h 603"/>
                      <a:gd name="T28" fmla="*/ 759 w 792"/>
                      <a:gd name="T29" fmla="*/ 28 h 603"/>
                      <a:gd name="T30" fmla="*/ 771 w 792"/>
                      <a:gd name="T31" fmla="*/ 79 h 603"/>
                      <a:gd name="T32" fmla="*/ 792 w 792"/>
                      <a:gd name="T33" fmla="*/ 89 h 603"/>
                      <a:gd name="T34" fmla="*/ 753 w 792"/>
                      <a:gd name="T35" fmla="*/ 113 h 603"/>
                      <a:gd name="T36" fmla="*/ 708 w 792"/>
                      <a:gd name="T37" fmla="*/ 139 h 603"/>
                      <a:gd name="T38" fmla="*/ 658 w 792"/>
                      <a:gd name="T39" fmla="*/ 164 h 603"/>
                      <a:gd name="T40" fmla="*/ 621 w 792"/>
                      <a:gd name="T41" fmla="*/ 199 h 603"/>
                      <a:gd name="T42" fmla="*/ 586 w 792"/>
                      <a:gd name="T43" fmla="*/ 245 h 603"/>
                      <a:gd name="T44" fmla="*/ 570 w 792"/>
                      <a:gd name="T45" fmla="*/ 252 h 603"/>
                      <a:gd name="T46" fmla="*/ 550 w 792"/>
                      <a:gd name="T47" fmla="*/ 309 h 603"/>
                      <a:gd name="T48" fmla="*/ 540 w 792"/>
                      <a:gd name="T49" fmla="*/ 337 h 603"/>
                      <a:gd name="T50" fmla="*/ 525 w 792"/>
                      <a:gd name="T51" fmla="*/ 324 h 603"/>
                      <a:gd name="T52" fmla="*/ 477 w 792"/>
                      <a:gd name="T53" fmla="*/ 382 h 603"/>
                      <a:gd name="T54" fmla="*/ 485 w 792"/>
                      <a:gd name="T55" fmla="*/ 425 h 603"/>
                      <a:gd name="T56" fmla="*/ 475 w 792"/>
                      <a:gd name="T57" fmla="*/ 456 h 603"/>
                      <a:gd name="T58" fmla="*/ 455 w 792"/>
                      <a:gd name="T59" fmla="*/ 503 h 603"/>
                      <a:gd name="T60" fmla="*/ 447 w 792"/>
                      <a:gd name="T61" fmla="*/ 558 h 603"/>
                      <a:gd name="T62" fmla="*/ 422 w 792"/>
                      <a:gd name="T63" fmla="*/ 555 h 603"/>
                      <a:gd name="T64" fmla="*/ 402 w 792"/>
                      <a:gd name="T65" fmla="*/ 571 h 603"/>
                      <a:gd name="T66" fmla="*/ 375 w 792"/>
                      <a:gd name="T67" fmla="*/ 603 h 603"/>
                      <a:gd name="T68" fmla="*/ 365 w 792"/>
                      <a:gd name="T69" fmla="*/ 588 h 603"/>
                      <a:gd name="T70" fmla="*/ 349 w 792"/>
                      <a:gd name="T71" fmla="*/ 560 h 603"/>
                      <a:gd name="T72" fmla="*/ 349 w 792"/>
                      <a:gd name="T73" fmla="*/ 510 h 603"/>
                      <a:gd name="T74" fmla="*/ 360 w 792"/>
                      <a:gd name="T75" fmla="*/ 491 h 603"/>
                      <a:gd name="T76" fmla="*/ 372 w 792"/>
                      <a:gd name="T77" fmla="*/ 458 h 603"/>
                      <a:gd name="T78" fmla="*/ 387 w 792"/>
                      <a:gd name="T79" fmla="*/ 450 h 603"/>
                      <a:gd name="T80" fmla="*/ 405 w 792"/>
                      <a:gd name="T81" fmla="*/ 418 h 603"/>
                      <a:gd name="T82" fmla="*/ 382 w 792"/>
                      <a:gd name="T83" fmla="*/ 385 h 603"/>
                      <a:gd name="T84" fmla="*/ 331 w 792"/>
                      <a:gd name="T85" fmla="*/ 372 h 603"/>
                      <a:gd name="T86" fmla="*/ 324 w 792"/>
                      <a:gd name="T87" fmla="*/ 348 h 603"/>
                      <a:gd name="T88" fmla="*/ 329 w 792"/>
                      <a:gd name="T89" fmla="*/ 324 h 603"/>
                      <a:gd name="T90" fmla="*/ 296 w 792"/>
                      <a:gd name="T91" fmla="*/ 329 h 603"/>
                      <a:gd name="T92" fmla="*/ 262 w 792"/>
                      <a:gd name="T93" fmla="*/ 329 h 603"/>
                      <a:gd name="T94" fmla="*/ 249 w 792"/>
                      <a:gd name="T95" fmla="*/ 350 h 603"/>
                      <a:gd name="T96" fmla="*/ 241 w 792"/>
                      <a:gd name="T97" fmla="*/ 340 h 603"/>
                      <a:gd name="T98" fmla="*/ 234 w 792"/>
                      <a:gd name="T99" fmla="*/ 360 h 603"/>
                      <a:gd name="T100" fmla="*/ 193 w 792"/>
                      <a:gd name="T101" fmla="*/ 372 h 603"/>
                      <a:gd name="T102" fmla="*/ 171 w 792"/>
                      <a:gd name="T103" fmla="*/ 368 h 603"/>
                      <a:gd name="T104" fmla="*/ 163 w 792"/>
                      <a:gd name="T105" fmla="*/ 357 h 603"/>
                      <a:gd name="T106" fmla="*/ 129 w 792"/>
                      <a:gd name="T107" fmla="*/ 358 h 603"/>
                      <a:gd name="T108" fmla="*/ 108 w 792"/>
                      <a:gd name="T109" fmla="*/ 363 h 603"/>
                      <a:gd name="T110" fmla="*/ 83 w 792"/>
                      <a:gd name="T111" fmla="*/ 353 h 603"/>
                      <a:gd name="T112" fmla="*/ 45 w 792"/>
                      <a:gd name="T113" fmla="*/ 373 h 603"/>
                      <a:gd name="T114" fmla="*/ 40 w 792"/>
                      <a:gd name="T115" fmla="*/ 412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792" h="603">
                        <a:moveTo>
                          <a:pt x="31" y="415"/>
                        </a:moveTo>
                        <a:lnTo>
                          <a:pt x="25" y="403"/>
                        </a:lnTo>
                        <a:lnTo>
                          <a:pt x="21" y="393"/>
                        </a:lnTo>
                        <a:lnTo>
                          <a:pt x="18" y="390"/>
                        </a:lnTo>
                        <a:lnTo>
                          <a:pt x="18" y="380"/>
                        </a:lnTo>
                        <a:lnTo>
                          <a:pt x="20" y="372"/>
                        </a:lnTo>
                        <a:lnTo>
                          <a:pt x="23" y="367"/>
                        </a:lnTo>
                        <a:lnTo>
                          <a:pt x="25" y="357"/>
                        </a:lnTo>
                        <a:lnTo>
                          <a:pt x="18" y="347"/>
                        </a:lnTo>
                        <a:lnTo>
                          <a:pt x="13" y="344"/>
                        </a:lnTo>
                        <a:lnTo>
                          <a:pt x="10" y="337"/>
                        </a:lnTo>
                        <a:lnTo>
                          <a:pt x="5" y="327"/>
                        </a:lnTo>
                        <a:lnTo>
                          <a:pt x="0" y="320"/>
                        </a:lnTo>
                        <a:lnTo>
                          <a:pt x="5" y="312"/>
                        </a:lnTo>
                        <a:lnTo>
                          <a:pt x="13" y="305"/>
                        </a:lnTo>
                        <a:lnTo>
                          <a:pt x="13" y="302"/>
                        </a:lnTo>
                        <a:lnTo>
                          <a:pt x="13" y="287"/>
                        </a:lnTo>
                        <a:lnTo>
                          <a:pt x="15" y="274"/>
                        </a:lnTo>
                        <a:lnTo>
                          <a:pt x="15" y="260"/>
                        </a:lnTo>
                        <a:lnTo>
                          <a:pt x="11" y="254"/>
                        </a:lnTo>
                        <a:lnTo>
                          <a:pt x="16" y="245"/>
                        </a:lnTo>
                        <a:lnTo>
                          <a:pt x="30" y="247"/>
                        </a:lnTo>
                        <a:lnTo>
                          <a:pt x="40" y="245"/>
                        </a:lnTo>
                        <a:lnTo>
                          <a:pt x="53" y="240"/>
                        </a:lnTo>
                        <a:lnTo>
                          <a:pt x="60" y="239"/>
                        </a:lnTo>
                        <a:lnTo>
                          <a:pt x="56" y="229"/>
                        </a:lnTo>
                        <a:lnTo>
                          <a:pt x="60" y="226"/>
                        </a:lnTo>
                        <a:lnTo>
                          <a:pt x="70" y="226"/>
                        </a:lnTo>
                        <a:lnTo>
                          <a:pt x="78" y="222"/>
                        </a:lnTo>
                        <a:lnTo>
                          <a:pt x="81" y="219"/>
                        </a:lnTo>
                        <a:lnTo>
                          <a:pt x="90" y="222"/>
                        </a:lnTo>
                        <a:lnTo>
                          <a:pt x="98" y="229"/>
                        </a:lnTo>
                        <a:lnTo>
                          <a:pt x="108" y="232"/>
                        </a:lnTo>
                        <a:lnTo>
                          <a:pt x="121" y="234"/>
                        </a:lnTo>
                        <a:lnTo>
                          <a:pt x="141" y="232"/>
                        </a:lnTo>
                        <a:lnTo>
                          <a:pt x="156" y="229"/>
                        </a:lnTo>
                        <a:lnTo>
                          <a:pt x="169" y="226"/>
                        </a:lnTo>
                        <a:lnTo>
                          <a:pt x="183" y="221"/>
                        </a:lnTo>
                        <a:lnTo>
                          <a:pt x="193" y="222"/>
                        </a:lnTo>
                        <a:lnTo>
                          <a:pt x="198" y="227"/>
                        </a:lnTo>
                        <a:lnTo>
                          <a:pt x="206" y="227"/>
                        </a:lnTo>
                        <a:lnTo>
                          <a:pt x="211" y="217"/>
                        </a:lnTo>
                        <a:lnTo>
                          <a:pt x="219" y="219"/>
                        </a:lnTo>
                        <a:lnTo>
                          <a:pt x="227" y="221"/>
                        </a:lnTo>
                        <a:lnTo>
                          <a:pt x="239" y="217"/>
                        </a:lnTo>
                        <a:lnTo>
                          <a:pt x="256" y="214"/>
                        </a:lnTo>
                        <a:lnTo>
                          <a:pt x="264" y="209"/>
                        </a:lnTo>
                        <a:lnTo>
                          <a:pt x="269" y="201"/>
                        </a:lnTo>
                        <a:lnTo>
                          <a:pt x="276" y="199"/>
                        </a:lnTo>
                        <a:lnTo>
                          <a:pt x="294" y="211"/>
                        </a:lnTo>
                        <a:lnTo>
                          <a:pt x="302" y="204"/>
                        </a:lnTo>
                        <a:lnTo>
                          <a:pt x="331" y="197"/>
                        </a:lnTo>
                        <a:lnTo>
                          <a:pt x="352" y="189"/>
                        </a:lnTo>
                        <a:lnTo>
                          <a:pt x="360" y="186"/>
                        </a:lnTo>
                        <a:lnTo>
                          <a:pt x="370" y="179"/>
                        </a:lnTo>
                        <a:lnTo>
                          <a:pt x="379" y="176"/>
                        </a:lnTo>
                        <a:lnTo>
                          <a:pt x="382" y="177"/>
                        </a:lnTo>
                        <a:lnTo>
                          <a:pt x="389" y="179"/>
                        </a:lnTo>
                        <a:lnTo>
                          <a:pt x="392" y="179"/>
                        </a:lnTo>
                        <a:lnTo>
                          <a:pt x="400" y="182"/>
                        </a:lnTo>
                        <a:lnTo>
                          <a:pt x="410" y="191"/>
                        </a:lnTo>
                        <a:lnTo>
                          <a:pt x="417" y="192"/>
                        </a:lnTo>
                        <a:lnTo>
                          <a:pt x="429" y="191"/>
                        </a:lnTo>
                        <a:lnTo>
                          <a:pt x="437" y="186"/>
                        </a:lnTo>
                        <a:lnTo>
                          <a:pt x="452" y="181"/>
                        </a:lnTo>
                        <a:lnTo>
                          <a:pt x="462" y="182"/>
                        </a:lnTo>
                        <a:lnTo>
                          <a:pt x="472" y="184"/>
                        </a:lnTo>
                        <a:lnTo>
                          <a:pt x="485" y="177"/>
                        </a:lnTo>
                        <a:lnTo>
                          <a:pt x="488" y="181"/>
                        </a:lnTo>
                        <a:lnTo>
                          <a:pt x="498" y="177"/>
                        </a:lnTo>
                        <a:lnTo>
                          <a:pt x="505" y="171"/>
                        </a:lnTo>
                        <a:lnTo>
                          <a:pt x="510" y="162"/>
                        </a:lnTo>
                        <a:lnTo>
                          <a:pt x="518" y="162"/>
                        </a:lnTo>
                        <a:lnTo>
                          <a:pt x="520" y="156"/>
                        </a:lnTo>
                        <a:lnTo>
                          <a:pt x="517" y="149"/>
                        </a:lnTo>
                        <a:lnTo>
                          <a:pt x="520" y="141"/>
                        </a:lnTo>
                        <a:lnTo>
                          <a:pt x="542" y="116"/>
                        </a:lnTo>
                        <a:lnTo>
                          <a:pt x="558" y="98"/>
                        </a:lnTo>
                        <a:lnTo>
                          <a:pt x="570" y="89"/>
                        </a:lnTo>
                        <a:lnTo>
                          <a:pt x="562" y="81"/>
                        </a:lnTo>
                        <a:lnTo>
                          <a:pt x="557" y="76"/>
                        </a:lnTo>
                        <a:lnTo>
                          <a:pt x="562" y="71"/>
                        </a:lnTo>
                        <a:lnTo>
                          <a:pt x="568" y="71"/>
                        </a:lnTo>
                        <a:lnTo>
                          <a:pt x="566" y="74"/>
                        </a:lnTo>
                        <a:lnTo>
                          <a:pt x="568" y="79"/>
                        </a:lnTo>
                        <a:lnTo>
                          <a:pt x="575" y="79"/>
                        </a:lnTo>
                        <a:lnTo>
                          <a:pt x="576" y="81"/>
                        </a:lnTo>
                        <a:lnTo>
                          <a:pt x="581" y="79"/>
                        </a:lnTo>
                        <a:lnTo>
                          <a:pt x="588" y="76"/>
                        </a:lnTo>
                        <a:lnTo>
                          <a:pt x="593" y="78"/>
                        </a:lnTo>
                        <a:lnTo>
                          <a:pt x="598" y="78"/>
                        </a:lnTo>
                        <a:lnTo>
                          <a:pt x="616" y="66"/>
                        </a:lnTo>
                        <a:lnTo>
                          <a:pt x="628" y="61"/>
                        </a:lnTo>
                        <a:lnTo>
                          <a:pt x="670" y="38"/>
                        </a:lnTo>
                        <a:lnTo>
                          <a:pt x="693" y="26"/>
                        </a:lnTo>
                        <a:lnTo>
                          <a:pt x="706" y="24"/>
                        </a:lnTo>
                        <a:lnTo>
                          <a:pt x="721" y="21"/>
                        </a:lnTo>
                        <a:lnTo>
                          <a:pt x="734" y="5"/>
                        </a:lnTo>
                        <a:lnTo>
                          <a:pt x="756" y="3"/>
                        </a:lnTo>
                        <a:lnTo>
                          <a:pt x="763" y="5"/>
                        </a:lnTo>
                        <a:lnTo>
                          <a:pt x="771" y="0"/>
                        </a:lnTo>
                        <a:lnTo>
                          <a:pt x="778" y="0"/>
                        </a:lnTo>
                        <a:lnTo>
                          <a:pt x="778" y="6"/>
                        </a:lnTo>
                        <a:lnTo>
                          <a:pt x="773" y="15"/>
                        </a:lnTo>
                        <a:lnTo>
                          <a:pt x="759" y="28"/>
                        </a:lnTo>
                        <a:lnTo>
                          <a:pt x="758" y="36"/>
                        </a:lnTo>
                        <a:lnTo>
                          <a:pt x="754" y="41"/>
                        </a:lnTo>
                        <a:lnTo>
                          <a:pt x="759" y="44"/>
                        </a:lnTo>
                        <a:lnTo>
                          <a:pt x="763" y="56"/>
                        </a:lnTo>
                        <a:lnTo>
                          <a:pt x="771" y="68"/>
                        </a:lnTo>
                        <a:lnTo>
                          <a:pt x="773" y="71"/>
                        </a:lnTo>
                        <a:lnTo>
                          <a:pt x="771" y="79"/>
                        </a:lnTo>
                        <a:lnTo>
                          <a:pt x="771" y="83"/>
                        </a:lnTo>
                        <a:lnTo>
                          <a:pt x="776" y="89"/>
                        </a:lnTo>
                        <a:lnTo>
                          <a:pt x="778" y="83"/>
                        </a:lnTo>
                        <a:lnTo>
                          <a:pt x="784" y="76"/>
                        </a:lnTo>
                        <a:lnTo>
                          <a:pt x="789" y="78"/>
                        </a:lnTo>
                        <a:lnTo>
                          <a:pt x="792" y="84"/>
                        </a:lnTo>
                        <a:lnTo>
                          <a:pt x="792" y="89"/>
                        </a:lnTo>
                        <a:lnTo>
                          <a:pt x="788" y="91"/>
                        </a:lnTo>
                        <a:lnTo>
                          <a:pt x="786" y="98"/>
                        </a:lnTo>
                        <a:lnTo>
                          <a:pt x="778" y="103"/>
                        </a:lnTo>
                        <a:lnTo>
                          <a:pt x="771" y="104"/>
                        </a:lnTo>
                        <a:lnTo>
                          <a:pt x="766" y="106"/>
                        </a:lnTo>
                        <a:lnTo>
                          <a:pt x="758" y="108"/>
                        </a:lnTo>
                        <a:lnTo>
                          <a:pt x="753" y="113"/>
                        </a:lnTo>
                        <a:lnTo>
                          <a:pt x="743" y="113"/>
                        </a:lnTo>
                        <a:lnTo>
                          <a:pt x="736" y="111"/>
                        </a:lnTo>
                        <a:lnTo>
                          <a:pt x="731" y="113"/>
                        </a:lnTo>
                        <a:lnTo>
                          <a:pt x="726" y="123"/>
                        </a:lnTo>
                        <a:lnTo>
                          <a:pt x="726" y="129"/>
                        </a:lnTo>
                        <a:lnTo>
                          <a:pt x="716" y="134"/>
                        </a:lnTo>
                        <a:lnTo>
                          <a:pt x="708" y="139"/>
                        </a:lnTo>
                        <a:lnTo>
                          <a:pt x="699" y="146"/>
                        </a:lnTo>
                        <a:lnTo>
                          <a:pt x="693" y="147"/>
                        </a:lnTo>
                        <a:lnTo>
                          <a:pt x="684" y="154"/>
                        </a:lnTo>
                        <a:lnTo>
                          <a:pt x="675" y="164"/>
                        </a:lnTo>
                        <a:lnTo>
                          <a:pt x="668" y="169"/>
                        </a:lnTo>
                        <a:lnTo>
                          <a:pt x="665" y="164"/>
                        </a:lnTo>
                        <a:lnTo>
                          <a:pt x="658" y="164"/>
                        </a:lnTo>
                        <a:lnTo>
                          <a:pt x="655" y="169"/>
                        </a:lnTo>
                        <a:lnTo>
                          <a:pt x="650" y="177"/>
                        </a:lnTo>
                        <a:lnTo>
                          <a:pt x="648" y="187"/>
                        </a:lnTo>
                        <a:lnTo>
                          <a:pt x="641" y="192"/>
                        </a:lnTo>
                        <a:lnTo>
                          <a:pt x="633" y="197"/>
                        </a:lnTo>
                        <a:lnTo>
                          <a:pt x="626" y="201"/>
                        </a:lnTo>
                        <a:lnTo>
                          <a:pt x="621" y="199"/>
                        </a:lnTo>
                        <a:lnTo>
                          <a:pt x="615" y="207"/>
                        </a:lnTo>
                        <a:lnTo>
                          <a:pt x="608" y="209"/>
                        </a:lnTo>
                        <a:lnTo>
                          <a:pt x="603" y="216"/>
                        </a:lnTo>
                        <a:lnTo>
                          <a:pt x="600" y="226"/>
                        </a:lnTo>
                        <a:lnTo>
                          <a:pt x="596" y="234"/>
                        </a:lnTo>
                        <a:lnTo>
                          <a:pt x="591" y="240"/>
                        </a:lnTo>
                        <a:lnTo>
                          <a:pt x="586" y="245"/>
                        </a:lnTo>
                        <a:lnTo>
                          <a:pt x="583" y="242"/>
                        </a:lnTo>
                        <a:lnTo>
                          <a:pt x="585" y="237"/>
                        </a:lnTo>
                        <a:lnTo>
                          <a:pt x="585" y="232"/>
                        </a:lnTo>
                        <a:lnTo>
                          <a:pt x="581" y="231"/>
                        </a:lnTo>
                        <a:lnTo>
                          <a:pt x="576" y="239"/>
                        </a:lnTo>
                        <a:lnTo>
                          <a:pt x="571" y="247"/>
                        </a:lnTo>
                        <a:lnTo>
                          <a:pt x="570" y="252"/>
                        </a:lnTo>
                        <a:lnTo>
                          <a:pt x="565" y="264"/>
                        </a:lnTo>
                        <a:lnTo>
                          <a:pt x="558" y="274"/>
                        </a:lnTo>
                        <a:lnTo>
                          <a:pt x="552" y="284"/>
                        </a:lnTo>
                        <a:lnTo>
                          <a:pt x="550" y="292"/>
                        </a:lnTo>
                        <a:lnTo>
                          <a:pt x="552" y="297"/>
                        </a:lnTo>
                        <a:lnTo>
                          <a:pt x="553" y="304"/>
                        </a:lnTo>
                        <a:lnTo>
                          <a:pt x="550" y="309"/>
                        </a:lnTo>
                        <a:lnTo>
                          <a:pt x="550" y="315"/>
                        </a:lnTo>
                        <a:lnTo>
                          <a:pt x="557" y="320"/>
                        </a:lnTo>
                        <a:lnTo>
                          <a:pt x="553" y="325"/>
                        </a:lnTo>
                        <a:lnTo>
                          <a:pt x="548" y="332"/>
                        </a:lnTo>
                        <a:lnTo>
                          <a:pt x="545" y="335"/>
                        </a:lnTo>
                        <a:lnTo>
                          <a:pt x="543" y="339"/>
                        </a:lnTo>
                        <a:lnTo>
                          <a:pt x="540" y="337"/>
                        </a:lnTo>
                        <a:lnTo>
                          <a:pt x="535" y="335"/>
                        </a:lnTo>
                        <a:lnTo>
                          <a:pt x="532" y="340"/>
                        </a:lnTo>
                        <a:lnTo>
                          <a:pt x="530" y="339"/>
                        </a:lnTo>
                        <a:lnTo>
                          <a:pt x="530" y="327"/>
                        </a:lnTo>
                        <a:lnTo>
                          <a:pt x="530" y="322"/>
                        </a:lnTo>
                        <a:lnTo>
                          <a:pt x="527" y="320"/>
                        </a:lnTo>
                        <a:lnTo>
                          <a:pt x="525" y="324"/>
                        </a:lnTo>
                        <a:lnTo>
                          <a:pt x="517" y="330"/>
                        </a:lnTo>
                        <a:lnTo>
                          <a:pt x="513" y="340"/>
                        </a:lnTo>
                        <a:lnTo>
                          <a:pt x="508" y="340"/>
                        </a:lnTo>
                        <a:lnTo>
                          <a:pt x="497" y="357"/>
                        </a:lnTo>
                        <a:lnTo>
                          <a:pt x="488" y="368"/>
                        </a:lnTo>
                        <a:lnTo>
                          <a:pt x="482" y="372"/>
                        </a:lnTo>
                        <a:lnTo>
                          <a:pt x="477" y="382"/>
                        </a:lnTo>
                        <a:lnTo>
                          <a:pt x="475" y="390"/>
                        </a:lnTo>
                        <a:lnTo>
                          <a:pt x="477" y="393"/>
                        </a:lnTo>
                        <a:lnTo>
                          <a:pt x="485" y="397"/>
                        </a:lnTo>
                        <a:lnTo>
                          <a:pt x="492" y="400"/>
                        </a:lnTo>
                        <a:lnTo>
                          <a:pt x="495" y="408"/>
                        </a:lnTo>
                        <a:lnTo>
                          <a:pt x="493" y="415"/>
                        </a:lnTo>
                        <a:lnTo>
                          <a:pt x="485" y="425"/>
                        </a:lnTo>
                        <a:lnTo>
                          <a:pt x="478" y="428"/>
                        </a:lnTo>
                        <a:lnTo>
                          <a:pt x="480" y="433"/>
                        </a:lnTo>
                        <a:lnTo>
                          <a:pt x="477" y="440"/>
                        </a:lnTo>
                        <a:lnTo>
                          <a:pt x="475" y="445"/>
                        </a:lnTo>
                        <a:lnTo>
                          <a:pt x="470" y="450"/>
                        </a:lnTo>
                        <a:lnTo>
                          <a:pt x="470" y="456"/>
                        </a:lnTo>
                        <a:lnTo>
                          <a:pt x="475" y="456"/>
                        </a:lnTo>
                        <a:lnTo>
                          <a:pt x="475" y="463"/>
                        </a:lnTo>
                        <a:lnTo>
                          <a:pt x="473" y="470"/>
                        </a:lnTo>
                        <a:lnTo>
                          <a:pt x="468" y="478"/>
                        </a:lnTo>
                        <a:lnTo>
                          <a:pt x="457" y="486"/>
                        </a:lnTo>
                        <a:lnTo>
                          <a:pt x="450" y="493"/>
                        </a:lnTo>
                        <a:lnTo>
                          <a:pt x="450" y="498"/>
                        </a:lnTo>
                        <a:lnTo>
                          <a:pt x="455" y="503"/>
                        </a:lnTo>
                        <a:lnTo>
                          <a:pt x="455" y="511"/>
                        </a:lnTo>
                        <a:lnTo>
                          <a:pt x="448" y="516"/>
                        </a:lnTo>
                        <a:lnTo>
                          <a:pt x="448" y="528"/>
                        </a:lnTo>
                        <a:lnTo>
                          <a:pt x="453" y="535"/>
                        </a:lnTo>
                        <a:lnTo>
                          <a:pt x="457" y="545"/>
                        </a:lnTo>
                        <a:lnTo>
                          <a:pt x="453" y="555"/>
                        </a:lnTo>
                        <a:lnTo>
                          <a:pt x="447" y="558"/>
                        </a:lnTo>
                        <a:lnTo>
                          <a:pt x="442" y="558"/>
                        </a:lnTo>
                        <a:lnTo>
                          <a:pt x="437" y="558"/>
                        </a:lnTo>
                        <a:lnTo>
                          <a:pt x="432" y="558"/>
                        </a:lnTo>
                        <a:lnTo>
                          <a:pt x="429" y="561"/>
                        </a:lnTo>
                        <a:lnTo>
                          <a:pt x="425" y="563"/>
                        </a:lnTo>
                        <a:lnTo>
                          <a:pt x="425" y="558"/>
                        </a:lnTo>
                        <a:lnTo>
                          <a:pt x="422" y="555"/>
                        </a:lnTo>
                        <a:lnTo>
                          <a:pt x="420" y="546"/>
                        </a:lnTo>
                        <a:lnTo>
                          <a:pt x="417" y="541"/>
                        </a:lnTo>
                        <a:lnTo>
                          <a:pt x="414" y="545"/>
                        </a:lnTo>
                        <a:lnTo>
                          <a:pt x="414" y="551"/>
                        </a:lnTo>
                        <a:lnTo>
                          <a:pt x="412" y="561"/>
                        </a:lnTo>
                        <a:lnTo>
                          <a:pt x="409" y="566"/>
                        </a:lnTo>
                        <a:lnTo>
                          <a:pt x="402" y="571"/>
                        </a:lnTo>
                        <a:lnTo>
                          <a:pt x="400" y="581"/>
                        </a:lnTo>
                        <a:lnTo>
                          <a:pt x="395" y="586"/>
                        </a:lnTo>
                        <a:lnTo>
                          <a:pt x="390" y="586"/>
                        </a:lnTo>
                        <a:lnTo>
                          <a:pt x="389" y="599"/>
                        </a:lnTo>
                        <a:lnTo>
                          <a:pt x="385" y="603"/>
                        </a:lnTo>
                        <a:lnTo>
                          <a:pt x="380" y="601"/>
                        </a:lnTo>
                        <a:lnTo>
                          <a:pt x="375" y="603"/>
                        </a:lnTo>
                        <a:lnTo>
                          <a:pt x="372" y="599"/>
                        </a:lnTo>
                        <a:lnTo>
                          <a:pt x="375" y="598"/>
                        </a:lnTo>
                        <a:lnTo>
                          <a:pt x="375" y="596"/>
                        </a:lnTo>
                        <a:lnTo>
                          <a:pt x="377" y="589"/>
                        </a:lnTo>
                        <a:lnTo>
                          <a:pt x="374" y="588"/>
                        </a:lnTo>
                        <a:lnTo>
                          <a:pt x="370" y="586"/>
                        </a:lnTo>
                        <a:lnTo>
                          <a:pt x="365" y="588"/>
                        </a:lnTo>
                        <a:lnTo>
                          <a:pt x="359" y="589"/>
                        </a:lnTo>
                        <a:lnTo>
                          <a:pt x="357" y="586"/>
                        </a:lnTo>
                        <a:lnTo>
                          <a:pt x="349" y="583"/>
                        </a:lnTo>
                        <a:lnTo>
                          <a:pt x="347" y="578"/>
                        </a:lnTo>
                        <a:lnTo>
                          <a:pt x="349" y="571"/>
                        </a:lnTo>
                        <a:lnTo>
                          <a:pt x="350" y="566"/>
                        </a:lnTo>
                        <a:lnTo>
                          <a:pt x="349" y="560"/>
                        </a:lnTo>
                        <a:lnTo>
                          <a:pt x="352" y="556"/>
                        </a:lnTo>
                        <a:lnTo>
                          <a:pt x="347" y="553"/>
                        </a:lnTo>
                        <a:lnTo>
                          <a:pt x="345" y="550"/>
                        </a:lnTo>
                        <a:lnTo>
                          <a:pt x="344" y="543"/>
                        </a:lnTo>
                        <a:lnTo>
                          <a:pt x="344" y="536"/>
                        </a:lnTo>
                        <a:lnTo>
                          <a:pt x="344" y="526"/>
                        </a:lnTo>
                        <a:lnTo>
                          <a:pt x="349" y="510"/>
                        </a:lnTo>
                        <a:lnTo>
                          <a:pt x="349" y="501"/>
                        </a:lnTo>
                        <a:lnTo>
                          <a:pt x="342" y="495"/>
                        </a:lnTo>
                        <a:lnTo>
                          <a:pt x="339" y="490"/>
                        </a:lnTo>
                        <a:lnTo>
                          <a:pt x="340" y="483"/>
                        </a:lnTo>
                        <a:lnTo>
                          <a:pt x="352" y="481"/>
                        </a:lnTo>
                        <a:lnTo>
                          <a:pt x="354" y="486"/>
                        </a:lnTo>
                        <a:lnTo>
                          <a:pt x="360" y="491"/>
                        </a:lnTo>
                        <a:lnTo>
                          <a:pt x="367" y="491"/>
                        </a:lnTo>
                        <a:lnTo>
                          <a:pt x="375" y="485"/>
                        </a:lnTo>
                        <a:lnTo>
                          <a:pt x="372" y="480"/>
                        </a:lnTo>
                        <a:lnTo>
                          <a:pt x="365" y="475"/>
                        </a:lnTo>
                        <a:lnTo>
                          <a:pt x="364" y="468"/>
                        </a:lnTo>
                        <a:lnTo>
                          <a:pt x="367" y="461"/>
                        </a:lnTo>
                        <a:lnTo>
                          <a:pt x="372" y="458"/>
                        </a:lnTo>
                        <a:lnTo>
                          <a:pt x="372" y="456"/>
                        </a:lnTo>
                        <a:lnTo>
                          <a:pt x="379" y="456"/>
                        </a:lnTo>
                        <a:lnTo>
                          <a:pt x="379" y="455"/>
                        </a:lnTo>
                        <a:lnTo>
                          <a:pt x="375" y="452"/>
                        </a:lnTo>
                        <a:lnTo>
                          <a:pt x="375" y="450"/>
                        </a:lnTo>
                        <a:lnTo>
                          <a:pt x="382" y="450"/>
                        </a:lnTo>
                        <a:lnTo>
                          <a:pt x="387" y="450"/>
                        </a:lnTo>
                        <a:lnTo>
                          <a:pt x="392" y="447"/>
                        </a:lnTo>
                        <a:lnTo>
                          <a:pt x="394" y="443"/>
                        </a:lnTo>
                        <a:lnTo>
                          <a:pt x="394" y="442"/>
                        </a:lnTo>
                        <a:lnTo>
                          <a:pt x="399" y="435"/>
                        </a:lnTo>
                        <a:lnTo>
                          <a:pt x="402" y="428"/>
                        </a:lnTo>
                        <a:lnTo>
                          <a:pt x="404" y="423"/>
                        </a:lnTo>
                        <a:lnTo>
                          <a:pt x="405" y="418"/>
                        </a:lnTo>
                        <a:lnTo>
                          <a:pt x="397" y="413"/>
                        </a:lnTo>
                        <a:lnTo>
                          <a:pt x="382" y="405"/>
                        </a:lnTo>
                        <a:lnTo>
                          <a:pt x="379" y="402"/>
                        </a:lnTo>
                        <a:lnTo>
                          <a:pt x="379" y="397"/>
                        </a:lnTo>
                        <a:lnTo>
                          <a:pt x="390" y="388"/>
                        </a:lnTo>
                        <a:lnTo>
                          <a:pt x="387" y="385"/>
                        </a:lnTo>
                        <a:lnTo>
                          <a:pt x="382" y="385"/>
                        </a:lnTo>
                        <a:lnTo>
                          <a:pt x="377" y="388"/>
                        </a:lnTo>
                        <a:lnTo>
                          <a:pt x="372" y="382"/>
                        </a:lnTo>
                        <a:lnTo>
                          <a:pt x="357" y="372"/>
                        </a:lnTo>
                        <a:lnTo>
                          <a:pt x="354" y="367"/>
                        </a:lnTo>
                        <a:lnTo>
                          <a:pt x="349" y="367"/>
                        </a:lnTo>
                        <a:lnTo>
                          <a:pt x="337" y="368"/>
                        </a:lnTo>
                        <a:lnTo>
                          <a:pt x="331" y="372"/>
                        </a:lnTo>
                        <a:lnTo>
                          <a:pt x="326" y="373"/>
                        </a:lnTo>
                        <a:lnTo>
                          <a:pt x="326" y="377"/>
                        </a:lnTo>
                        <a:lnTo>
                          <a:pt x="321" y="372"/>
                        </a:lnTo>
                        <a:lnTo>
                          <a:pt x="319" y="365"/>
                        </a:lnTo>
                        <a:lnTo>
                          <a:pt x="319" y="358"/>
                        </a:lnTo>
                        <a:lnTo>
                          <a:pt x="322" y="352"/>
                        </a:lnTo>
                        <a:lnTo>
                          <a:pt x="324" y="348"/>
                        </a:lnTo>
                        <a:lnTo>
                          <a:pt x="324" y="340"/>
                        </a:lnTo>
                        <a:lnTo>
                          <a:pt x="317" y="340"/>
                        </a:lnTo>
                        <a:lnTo>
                          <a:pt x="317" y="337"/>
                        </a:lnTo>
                        <a:lnTo>
                          <a:pt x="321" y="332"/>
                        </a:lnTo>
                        <a:lnTo>
                          <a:pt x="326" y="330"/>
                        </a:lnTo>
                        <a:lnTo>
                          <a:pt x="329" y="327"/>
                        </a:lnTo>
                        <a:lnTo>
                          <a:pt x="329" y="324"/>
                        </a:lnTo>
                        <a:lnTo>
                          <a:pt x="331" y="322"/>
                        </a:lnTo>
                        <a:lnTo>
                          <a:pt x="327" y="319"/>
                        </a:lnTo>
                        <a:lnTo>
                          <a:pt x="321" y="320"/>
                        </a:lnTo>
                        <a:lnTo>
                          <a:pt x="314" y="324"/>
                        </a:lnTo>
                        <a:lnTo>
                          <a:pt x="311" y="327"/>
                        </a:lnTo>
                        <a:lnTo>
                          <a:pt x="306" y="325"/>
                        </a:lnTo>
                        <a:lnTo>
                          <a:pt x="296" y="329"/>
                        </a:lnTo>
                        <a:lnTo>
                          <a:pt x="289" y="329"/>
                        </a:lnTo>
                        <a:lnTo>
                          <a:pt x="287" y="330"/>
                        </a:lnTo>
                        <a:lnTo>
                          <a:pt x="281" y="329"/>
                        </a:lnTo>
                        <a:lnTo>
                          <a:pt x="281" y="325"/>
                        </a:lnTo>
                        <a:lnTo>
                          <a:pt x="276" y="322"/>
                        </a:lnTo>
                        <a:lnTo>
                          <a:pt x="271" y="322"/>
                        </a:lnTo>
                        <a:lnTo>
                          <a:pt x="262" y="329"/>
                        </a:lnTo>
                        <a:lnTo>
                          <a:pt x="261" y="337"/>
                        </a:lnTo>
                        <a:lnTo>
                          <a:pt x="262" y="340"/>
                        </a:lnTo>
                        <a:lnTo>
                          <a:pt x="259" y="347"/>
                        </a:lnTo>
                        <a:lnTo>
                          <a:pt x="257" y="350"/>
                        </a:lnTo>
                        <a:lnTo>
                          <a:pt x="254" y="350"/>
                        </a:lnTo>
                        <a:lnTo>
                          <a:pt x="252" y="350"/>
                        </a:lnTo>
                        <a:lnTo>
                          <a:pt x="249" y="350"/>
                        </a:lnTo>
                        <a:lnTo>
                          <a:pt x="249" y="347"/>
                        </a:lnTo>
                        <a:lnTo>
                          <a:pt x="249" y="344"/>
                        </a:lnTo>
                        <a:lnTo>
                          <a:pt x="251" y="339"/>
                        </a:lnTo>
                        <a:lnTo>
                          <a:pt x="249" y="337"/>
                        </a:lnTo>
                        <a:lnTo>
                          <a:pt x="242" y="334"/>
                        </a:lnTo>
                        <a:lnTo>
                          <a:pt x="239" y="339"/>
                        </a:lnTo>
                        <a:lnTo>
                          <a:pt x="241" y="340"/>
                        </a:lnTo>
                        <a:lnTo>
                          <a:pt x="231" y="348"/>
                        </a:lnTo>
                        <a:lnTo>
                          <a:pt x="227" y="353"/>
                        </a:lnTo>
                        <a:lnTo>
                          <a:pt x="231" y="357"/>
                        </a:lnTo>
                        <a:lnTo>
                          <a:pt x="234" y="355"/>
                        </a:lnTo>
                        <a:lnTo>
                          <a:pt x="236" y="357"/>
                        </a:lnTo>
                        <a:lnTo>
                          <a:pt x="239" y="358"/>
                        </a:lnTo>
                        <a:lnTo>
                          <a:pt x="234" y="360"/>
                        </a:lnTo>
                        <a:lnTo>
                          <a:pt x="229" y="360"/>
                        </a:lnTo>
                        <a:lnTo>
                          <a:pt x="214" y="363"/>
                        </a:lnTo>
                        <a:lnTo>
                          <a:pt x="204" y="372"/>
                        </a:lnTo>
                        <a:lnTo>
                          <a:pt x="204" y="378"/>
                        </a:lnTo>
                        <a:lnTo>
                          <a:pt x="199" y="382"/>
                        </a:lnTo>
                        <a:lnTo>
                          <a:pt x="194" y="378"/>
                        </a:lnTo>
                        <a:lnTo>
                          <a:pt x="193" y="372"/>
                        </a:lnTo>
                        <a:lnTo>
                          <a:pt x="196" y="370"/>
                        </a:lnTo>
                        <a:lnTo>
                          <a:pt x="194" y="360"/>
                        </a:lnTo>
                        <a:lnTo>
                          <a:pt x="188" y="363"/>
                        </a:lnTo>
                        <a:lnTo>
                          <a:pt x="183" y="367"/>
                        </a:lnTo>
                        <a:lnTo>
                          <a:pt x="179" y="372"/>
                        </a:lnTo>
                        <a:lnTo>
                          <a:pt x="176" y="370"/>
                        </a:lnTo>
                        <a:lnTo>
                          <a:pt x="171" y="368"/>
                        </a:lnTo>
                        <a:lnTo>
                          <a:pt x="171" y="365"/>
                        </a:lnTo>
                        <a:lnTo>
                          <a:pt x="173" y="360"/>
                        </a:lnTo>
                        <a:lnTo>
                          <a:pt x="174" y="357"/>
                        </a:lnTo>
                        <a:lnTo>
                          <a:pt x="171" y="357"/>
                        </a:lnTo>
                        <a:lnTo>
                          <a:pt x="168" y="360"/>
                        </a:lnTo>
                        <a:lnTo>
                          <a:pt x="163" y="358"/>
                        </a:lnTo>
                        <a:lnTo>
                          <a:pt x="163" y="357"/>
                        </a:lnTo>
                        <a:lnTo>
                          <a:pt x="158" y="355"/>
                        </a:lnTo>
                        <a:lnTo>
                          <a:pt x="154" y="355"/>
                        </a:lnTo>
                        <a:lnTo>
                          <a:pt x="149" y="355"/>
                        </a:lnTo>
                        <a:lnTo>
                          <a:pt x="143" y="358"/>
                        </a:lnTo>
                        <a:lnTo>
                          <a:pt x="138" y="362"/>
                        </a:lnTo>
                        <a:lnTo>
                          <a:pt x="133" y="355"/>
                        </a:lnTo>
                        <a:lnTo>
                          <a:pt x="129" y="358"/>
                        </a:lnTo>
                        <a:lnTo>
                          <a:pt x="126" y="357"/>
                        </a:lnTo>
                        <a:lnTo>
                          <a:pt x="121" y="358"/>
                        </a:lnTo>
                        <a:lnTo>
                          <a:pt x="119" y="358"/>
                        </a:lnTo>
                        <a:lnTo>
                          <a:pt x="116" y="353"/>
                        </a:lnTo>
                        <a:lnTo>
                          <a:pt x="113" y="355"/>
                        </a:lnTo>
                        <a:lnTo>
                          <a:pt x="111" y="362"/>
                        </a:lnTo>
                        <a:lnTo>
                          <a:pt x="108" y="363"/>
                        </a:lnTo>
                        <a:lnTo>
                          <a:pt x="106" y="360"/>
                        </a:lnTo>
                        <a:lnTo>
                          <a:pt x="104" y="357"/>
                        </a:lnTo>
                        <a:lnTo>
                          <a:pt x="106" y="353"/>
                        </a:lnTo>
                        <a:lnTo>
                          <a:pt x="101" y="350"/>
                        </a:lnTo>
                        <a:lnTo>
                          <a:pt x="93" y="350"/>
                        </a:lnTo>
                        <a:lnTo>
                          <a:pt x="88" y="353"/>
                        </a:lnTo>
                        <a:lnTo>
                          <a:pt x="83" y="353"/>
                        </a:lnTo>
                        <a:lnTo>
                          <a:pt x="76" y="355"/>
                        </a:lnTo>
                        <a:lnTo>
                          <a:pt x="71" y="355"/>
                        </a:lnTo>
                        <a:lnTo>
                          <a:pt x="66" y="357"/>
                        </a:lnTo>
                        <a:lnTo>
                          <a:pt x="60" y="360"/>
                        </a:lnTo>
                        <a:lnTo>
                          <a:pt x="55" y="363"/>
                        </a:lnTo>
                        <a:lnTo>
                          <a:pt x="48" y="367"/>
                        </a:lnTo>
                        <a:lnTo>
                          <a:pt x="45" y="373"/>
                        </a:lnTo>
                        <a:lnTo>
                          <a:pt x="38" y="373"/>
                        </a:lnTo>
                        <a:lnTo>
                          <a:pt x="38" y="382"/>
                        </a:lnTo>
                        <a:lnTo>
                          <a:pt x="38" y="388"/>
                        </a:lnTo>
                        <a:lnTo>
                          <a:pt x="38" y="393"/>
                        </a:lnTo>
                        <a:lnTo>
                          <a:pt x="38" y="400"/>
                        </a:lnTo>
                        <a:lnTo>
                          <a:pt x="41" y="403"/>
                        </a:lnTo>
                        <a:lnTo>
                          <a:pt x="40" y="412"/>
                        </a:lnTo>
                        <a:lnTo>
                          <a:pt x="35" y="415"/>
                        </a:lnTo>
                        <a:lnTo>
                          <a:pt x="31" y="415"/>
                        </a:lnTo>
                        <a:lnTo>
                          <a:pt x="31" y="415"/>
                        </a:lnTo>
                        <a:lnTo>
                          <a:pt x="31" y="41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6" name="Freeform 1070"/>
                  <p:cNvSpPr>
                    <a:spLocks/>
                  </p:cNvSpPr>
                  <p:nvPr/>
                </p:nvSpPr>
                <p:spPr bwMode="auto">
                  <a:xfrm>
                    <a:off x="5994727" y="3395053"/>
                    <a:ext cx="181692" cy="301161"/>
                  </a:xfrm>
                  <a:custGeom>
                    <a:avLst/>
                    <a:gdLst>
                      <a:gd name="T0" fmla="*/ 126 w 146"/>
                      <a:gd name="T1" fmla="*/ 6 h 242"/>
                      <a:gd name="T2" fmla="*/ 129 w 146"/>
                      <a:gd name="T3" fmla="*/ 16 h 242"/>
                      <a:gd name="T4" fmla="*/ 131 w 146"/>
                      <a:gd name="T5" fmla="*/ 25 h 242"/>
                      <a:gd name="T6" fmla="*/ 129 w 146"/>
                      <a:gd name="T7" fmla="*/ 41 h 242"/>
                      <a:gd name="T8" fmla="*/ 139 w 146"/>
                      <a:gd name="T9" fmla="*/ 49 h 242"/>
                      <a:gd name="T10" fmla="*/ 146 w 146"/>
                      <a:gd name="T11" fmla="*/ 53 h 242"/>
                      <a:gd name="T12" fmla="*/ 142 w 146"/>
                      <a:gd name="T13" fmla="*/ 61 h 242"/>
                      <a:gd name="T14" fmla="*/ 146 w 146"/>
                      <a:gd name="T15" fmla="*/ 103 h 242"/>
                      <a:gd name="T16" fmla="*/ 142 w 146"/>
                      <a:gd name="T17" fmla="*/ 119 h 242"/>
                      <a:gd name="T18" fmla="*/ 136 w 146"/>
                      <a:gd name="T19" fmla="*/ 129 h 242"/>
                      <a:gd name="T20" fmla="*/ 122 w 146"/>
                      <a:gd name="T21" fmla="*/ 129 h 242"/>
                      <a:gd name="T22" fmla="*/ 109 w 146"/>
                      <a:gd name="T23" fmla="*/ 133 h 242"/>
                      <a:gd name="T24" fmla="*/ 101 w 146"/>
                      <a:gd name="T25" fmla="*/ 126 h 242"/>
                      <a:gd name="T26" fmla="*/ 99 w 146"/>
                      <a:gd name="T27" fmla="*/ 141 h 242"/>
                      <a:gd name="T28" fmla="*/ 106 w 146"/>
                      <a:gd name="T29" fmla="*/ 157 h 242"/>
                      <a:gd name="T30" fmla="*/ 93 w 146"/>
                      <a:gd name="T31" fmla="*/ 172 h 242"/>
                      <a:gd name="T32" fmla="*/ 84 w 146"/>
                      <a:gd name="T33" fmla="*/ 191 h 242"/>
                      <a:gd name="T34" fmla="*/ 94 w 146"/>
                      <a:gd name="T35" fmla="*/ 212 h 242"/>
                      <a:gd name="T36" fmla="*/ 83 w 146"/>
                      <a:gd name="T37" fmla="*/ 232 h 242"/>
                      <a:gd name="T38" fmla="*/ 71 w 146"/>
                      <a:gd name="T39" fmla="*/ 242 h 242"/>
                      <a:gd name="T40" fmla="*/ 58 w 146"/>
                      <a:gd name="T41" fmla="*/ 232 h 242"/>
                      <a:gd name="T42" fmla="*/ 54 w 146"/>
                      <a:gd name="T43" fmla="*/ 219 h 242"/>
                      <a:gd name="T44" fmla="*/ 39 w 146"/>
                      <a:gd name="T45" fmla="*/ 197 h 242"/>
                      <a:gd name="T46" fmla="*/ 34 w 146"/>
                      <a:gd name="T47" fmla="*/ 204 h 242"/>
                      <a:gd name="T48" fmla="*/ 36 w 146"/>
                      <a:gd name="T49" fmla="*/ 216 h 242"/>
                      <a:gd name="T50" fmla="*/ 38 w 146"/>
                      <a:gd name="T51" fmla="*/ 227 h 242"/>
                      <a:gd name="T52" fmla="*/ 29 w 146"/>
                      <a:gd name="T53" fmla="*/ 221 h 242"/>
                      <a:gd name="T54" fmla="*/ 26 w 146"/>
                      <a:gd name="T55" fmla="*/ 207 h 242"/>
                      <a:gd name="T56" fmla="*/ 21 w 146"/>
                      <a:gd name="T57" fmla="*/ 189 h 242"/>
                      <a:gd name="T58" fmla="*/ 13 w 146"/>
                      <a:gd name="T59" fmla="*/ 169 h 242"/>
                      <a:gd name="T60" fmla="*/ 0 w 146"/>
                      <a:gd name="T61" fmla="*/ 152 h 242"/>
                      <a:gd name="T62" fmla="*/ 0 w 146"/>
                      <a:gd name="T63" fmla="*/ 141 h 242"/>
                      <a:gd name="T64" fmla="*/ 1 w 146"/>
                      <a:gd name="T65" fmla="*/ 128 h 242"/>
                      <a:gd name="T66" fmla="*/ 8 w 146"/>
                      <a:gd name="T67" fmla="*/ 111 h 242"/>
                      <a:gd name="T68" fmla="*/ 11 w 146"/>
                      <a:gd name="T69" fmla="*/ 99 h 242"/>
                      <a:gd name="T70" fmla="*/ 23 w 146"/>
                      <a:gd name="T71" fmla="*/ 88 h 242"/>
                      <a:gd name="T72" fmla="*/ 26 w 146"/>
                      <a:gd name="T73" fmla="*/ 71 h 242"/>
                      <a:gd name="T74" fmla="*/ 39 w 146"/>
                      <a:gd name="T75" fmla="*/ 79 h 242"/>
                      <a:gd name="T76" fmla="*/ 54 w 146"/>
                      <a:gd name="T77" fmla="*/ 69 h 242"/>
                      <a:gd name="T78" fmla="*/ 63 w 146"/>
                      <a:gd name="T79" fmla="*/ 61 h 242"/>
                      <a:gd name="T80" fmla="*/ 71 w 146"/>
                      <a:gd name="T81" fmla="*/ 59 h 242"/>
                      <a:gd name="T82" fmla="*/ 78 w 146"/>
                      <a:gd name="T83" fmla="*/ 53 h 242"/>
                      <a:gd name="T84" fmla="*/ 83 w 146"/>
                      <a:gd name="T85" fmla="*/ 61 h 242"/>
                      <a:gd name="T86" fmla="*/ 91 w 146"/>
                      <a:gd name="T87" fmla="*/ 64 h 242"/>
                      <a:gd name="T88" fmla="*/ 93 w 146"/>
                      <a:gd name="T89" fmla="*/ 49 h 242"/>
                      <a:gd name="T90" fmla="*/ 89 w 146"/>
                      <a:gd name="T91" fmla="*/ 39 h 242"/>
                      <a:gd name="T92" fmla="*/ 96 w 146"/>
                      <a:gd name="T93" fmla="*/ 34 h 242"/>
                      <a:gd name="T94" fmla="*/ 104 w 146"/>
                      <a:gd name="T95" fmla="*/ 26 h 242"/>
                      <a:gd name="T96" fmla="*/ 114 w 146"/>
                      <a:gd name="T97" fmla="*/ 26 h 242"/>
                      <a:gd name="T98" fmla="*/ 117 w 146"/>
                      <a:gd name="T99" fmla="*/ 8 h 242"/>
                      <a:gd name="T100" fmla="*/ 126 w 146"/>
                      <a:gd name="T101" fmla="*/ 0 h 242"/>
                      <a:gd name="T102" fmla="*/ 126 w 146"/>
                      <a:gd name="T103" fmla="*/ 0 h 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46" h="242">
                        <a:moveTo>
                          <a:pt x="126" y="0"/>
                        </a:moveTo>
                        <a:lnTo>
                          <a:pt x="126" y="6"/>
                        </a:lnTo>
                        <a:lnTo>
                          <a:pt x="126" y="11"/>
                        </a:lnTo>
                        <a:lnTo>
                          <a:pt x="129" y="16"/>
                        </a:lnTo>
                        <a:lnTo>
                          <a:pt x="134" y="20"/>
                        </a:lnTo>
                        <a:lnTo>
                          <a:pt x="131" y="25"/>
                        </a:lnTo>
                        <a:lnTo>
                          <a:pt x="132" y="31"/>
                        </a:lnTo>
                        <a:lnTo>
                          <a:pt x="129" y="41"/>
                        </a:lnTo>
                        <a:lnTo>
                          <a:pt x="129" y="48"/>
                        </a:lnTo>
                        <a:lnTo>
                          <a:pt x="139" y="49"/>
                        </a:lnTo>
                        <a:lnTo>
                          <a:pt x="141" y="53"/>
                        </a:lnTo>
                        <a:lnTo>
                          <a:pt x="146" y="53"/>
                        </a:lnTo>
                        <a:lnTo>
                          <a:pt x="146" y="56"/>
                        </a:lnTo>
                        <a:lnTo>
                          <a:pt x="142" y="61"/>
                        </a:lnTo>
                        <a:lnTo>
                          <a:pt x="144" y="88"/>
                        </a:lnTo>
                        <a:lnTo>
                          <a:pt x="146" y="103"/>
                        </a:lnTo>
                        <a:lnTo>
                          <a:pt x="141" y="108"/>
                        </a:lnTo>
                        <a:lnTo>
                          <a:pt x="142" y="119"/>
                        </a:lnTo>
                        <a:lnTo>
                          <a:pt x="139" y="128"/>
                        </a:lnTo>
                        <a:lnTo>
                          <a:pt x="136" y="129"/>
                        </a:lnTo>
                        <a:lnTo>
                          <a:pt x="129" y="123"/>
                        </a:lnTo>
                        <a:lnTo>
                          <a:pt x="122" y="129"/>
                        </a:lnTo>
                        <a:lnTo>
                          <a:pt x="116" y="134"/>
                        </a:lnTo>
                        <a:lnTo>
                          <a:pt x="109" y="133"/>
                        </a:lnTo>
                        <a:lnTo>
                          <a:pt x="106" y="126"/>
                        </a:lnTo>
                        <a:lnTo>
                          <a:pt x="101" y="126"/>
                        </a:lnTo>
                        <a:lnTo>
                          <a:pt x="101" y="133"/>
                        </a:lnTo>
                        <a:lnTo>
                          <a:pt x="99" y="141"/>
                        </a:lnTo>
                        <a:lnTo>
                          <a:pt x="103" y="151"/>
                        </a:lnTo>
                        <a:lnTo>
                          <a:pt x="106" y="157"/>
                        </a:lnTo>
                        <a:lnTo>
                          <a:pt x="101" y="164"/>
                        </a:lnTo>
                        <a:lnTo>
                          <a:pt x="93" y="172"/>
                        </a:lnTo>
                        <a:lnTo>
                          <a:pt x="89" y="179"/>
                        </a:lnTo>
                        <a:lnTo>
                          <a:pt x="84" y="191"/>
                        </a:lnTo>
                        <a:lnTo>
                          <a:pt x="89" y="201"/>
                        </a:lnTo>
                        <a:lnTo>
                          <a:pt x="94" y="212"/>
                        </a:lnTo>
                        <a:lnTo>
                          <a:pt x="88" y="229"/>
                        </a:lnTo>
                        <a:lnTo>
                          <a:pt x="83" y="232"/>
                        </a:lnTo>
                        <a:lnTo>
                          <a:pt x="74" y="236"/>
                        </a:lnTo>
                        <a:lnTo>
                          <a:pt x="71" y="242"/>
                        </a:lnTo>
                        <a:lnTo>
                          <a:pt x="66" y="236"/>
                        </a:lnTo>
                        <a:lnTo>
                          <a:pt x="58" y="232"/>
                        </a:lnTo>
                        <a:lnTo>
                          <a:pt x="56" y="227"/>
                        </a:lnTo>
                        <a:lnTo>
                          <a:pt x="54" y="219"/>
                        </a:lnTo>
                        <a:lnTo>
                          <a:pt x="46" y="206"/>
                        </a:lnTo>
                        <a:lnTo>
                          <a:pt x="39" y="197"/>
                        </a:lnTo>
                        <a:lnTo>
                          <a:pt x="36" y="197"/>
                        </a:lnTo>
                        <a:lnTo>
                          <a:pt x="34" y="204"/>
                        </a:lnTo>
                        <a:lnTo>
                          <a:pt x="33" y="209"/>
                        </a:lnTo>
                        <a:lnTo>
                          <a:pt x="36" y="216"/>
                        </a:lnTo>
                        <a:lnTo>
                          <a:pt x="41" y="224"/>
                        </a:lnTo>
                        <a:lnTo>
                          <a:pt x="38" y="227"/>
                        </a:lnTo>
                        <a:lnTo>
                          <a:pt x="33" y="226"/>
                        </a:lnTo>
                        <a:lnTo>
                          <a:pt x="29" y="221"/>
                        </a:lnTo>
                        <a:lnTo>
                          <a:pt x="28" y="214"/>
                        </a:lnTo>
                        <a:lnTo>
                          <a:pt x="26" y="207"/>
                        </a:lnTo>
                        <a:lnTo>
                          <a:pt x="24" y="196"/>
                        </a:lnTo>
                        <a:lnTo>
                          <a:pt x="21" y="189"/>
                        </a:lnTo>
                        <a:lnTo>
                          <a:pt x="16" y="176"/>
                        </a:lnTo>
                        <a:lnTo>
                          <a:pt x="13" y="169"/>
                        </a:lnTo>
                        <a:lnTo>
                          <a:pt x="6" y="159"/>
                        </a:lnTo>
                        <a:lnTo>
                          <a:pt x="0" y="152"/>
                        </a:lnTo>
                        <a:lnTo>
                          <a:pt x="3" y="147"/>
                        </a:lnTo>
                        <a:lnTo>
                          <a:pt x="0" y="141"/>
                        </a:lnTo>
                        <a:lnTo>
                          <a:pt x="1" y="137"/>
                        </a:lnTo>
                        <a:lnTo>
                          <a:pt x="1" y="128"/>
                        </a:lnTo>
                        <a:lnTo>
                          <a:pt x="4" y="119"/>
                        </a:lnTo>
                        <a:lnTo>
                          <a:pt x="8" y="111"/>
                        </a:lnTo>
                        <a:lnTo>
                          <a:pt x="4" y="109"/>
                        </a:lnTo>
                        <a:lnTo>
                          <a:pt x="11" y="99"/>
                        </a:lnTo>
                        <a:lnTo>
                          <a:pt x="18" y="91"/>
                        </a:lnTo>
                        <a:lnTo>
                          <a:pt x="23" y="88"/>
                        </a:lnTo>
                        <a:lnTo>
                          <a:pt x="21" y="78"/>
                        </a:lnTo>
                        <a:lnTo>
                          <a:pt x="26" y="71"/>
                        </a:lnTo>
                        <a:lnTo>
                          <a:pt x="29" y="76"/>
                        </a:lnTo>
                        <a:lnTo>
                          <a:pt x="39" y="79"/>
                        </a:lnTo>
                        <a:lnTo>
                          <a:pt x="48" y="74"/>
                        </a:lnTo>
                        <a:lnTo>
                          <a:pt x="54" y="69"/>
                        </a:lnTo>
                        <a:lnTo>
                          <a:pt x="59" y="56"/>
                        </a:lnTo>
                        <a:lnTo>
                          <a:pt x="63" y="61"/>
                        </a:lnTo>
                        <a:lnTo>
                          <a:pt x="69" y="64"/>
                        </a:lnTo>
                        <a:lnTo>
                          <a:pt x="71" y="59"/>
                        </a:lnTo>
                        <a:lnTo>
                          <a:pt x="71" y="51"/>
                        </a:lnTo>
                        <a:lnTo>
                          <a:pt x="78" y="53"/>
                        </a:lnTo>
                        <a:lnTo>
                          <a:pt x="83" y="56"/>
                        </a:lnTo>
                        <a:lnTo>
                          <a:pt x="83" y="61"/>
                        </a:lnTo>
                        <a:lnTo>
                          <a:pt x="86" y="66"/>
                        </a:lnTo>
                        <a:lnTo>
                          <a:pt x="91" y="64"/>
                        </a:lnTo>
                        <a:lnTo>
                          <a:pt x="93" y="58"/>
                        </a:lnTo>
                        <a:lnTo>
                          <a:pt x="93" y="49"/>
                        </a:lnTo>
                        <a:lnTo>
                          <a:pt x="89" y="46"/>
                        </a:lnTo>
                        <a:lnTo>
                          <a:pt x="89" y="39"/>
                        </a:lnTo>
                        <a:lnTo>
                          <a:pt x="91" y="31"/>
                        </a:lnTo>
                        <a:lnTo>
                          <a:pt x="96" y="34"/>
                        </a:lnTo>
                        <a:lnTo>
                          <a:pt x="99" y="28"/>
                        </a:lnTo>
                        <a:lnTo>
                          <a:pt x="104" y="26"/>
                        </a:lnTo>
                        <a:lnTo>
                          <a:pt x="109" y="29"/>
                        </a:lnTo>
                        <a:lnTo>
                          <a:pt x="114" y="26"/>
                        </a:lnTo>
                        <a:lnTo>
                          <a:pt x="117" y="20"/>
                        </a:lnTo>
                        <a:lnTo>
                          <a:pt x="117" y="8"/>
                        </a:lnTo>
                        <a:lnTo>
                          <a:pt x="122" y="3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7" name="Freeform 1072"/>
                  <p:cNvSpPr>
                    <a:spLocks/>
                  </p:cNvSpPr>
                  <p:nvPr/>
                </p:nvSpPr>
                <p:spPr bwMode="auto">
                  <a:xfrm>
                    <a:off x="6167708" y="3401276"/>
                    <a:ext cx="199116" cy="448009"/>
                  </a:xfrm>
                  <a:custGeom>
                    <a:avLst/>
                    <a:gdLst>
                      <a:gd name="T0" fmla="*/ 151 w 160"/>
                      <a:gd name="T1" fmla="*/ 199 h 360"/>
                      <a:gd name="T2" fmla="*/ 156 w 160"/>
                      <a:gd name="T3" fmla="*/ 176 h 360"/>
                      <a:gd name="T4" fmla="*/ 153 w 160"/>
                      <a:gd name="T5" fmla="*/ 157 h 360"/>
                      <a:gd name="T6" fmla="*/ 153 w 160"/>
                      <a:gd name="T7" fmla="*/ 141 h 360"/>
                      <a:gd name="T8" fmla="*/ 156 w 160"/>
                      <a:gd name="T9" fmla="*/ 113 h 360"/>
                      <a:gd name="T10" fmla="*/ 151 w 160"/>
                      <a:gd name="T11" fmla="*/ 93 h 360"/>
                      <a:gd name="T12" fmla="*/ 146 w 160"/>
                      <a:gd name="T13" fmla="*/ 71 h 360"/>
                      <a:gd name="T14" fmla="*/ 145 w 160"/>
                      <a:gd name="T15" fmla="*/ 71 h 360"/>
                      <a:gd name="T16" fmla="*/ 136 w 160"/>
                      <a:gd name="T17" fmla="*/ 61 h 360"/>
                      <a:gd name="T18" fmla="*/ 125 w 160"/>
                      <a:gd name="T19" fmla="*/ 56 h 360"/>
                      <a:gd name="T20" fmla="*/ 118 w 160"/>
                      <a:gd name="T21" fmla="*/ 58 h 360"/>
                      <a:gd name="T22" fmla="*/ 108 w 160"/>
                      <a:gd name="T23" fmla="*/ 59 h 360"/>
                      <a:gd name="T24" fmla="*/ 98 w 160"/>
                      <a:gd name="T25" fmla="*/ 56 h 360"/>
                      <a:gd name="T26" fmla="*/ 96 w 160"/>
                      <a:gd name="T27" fmla="*/ 39 h 360"/>
                      <a:gd name="T28" fmla="*/ 96 w 160"/>
                      <a:gd name="T29" fmla="*/ 24 h 360"/>
                      <a:gd name="T30" fmla="*/ 87 w 160"/>
                      <a:gd name="T31" fmla="*/ 16 h 360"/>
                      <a:gd name="T32" fmla="*/ 75 w 160"/>
                      <a:gd name="T33" fmla="*/ 16 h 360"/>
                      <a:gd name="T34" fmla="*/ 68 w 160"/>
                      <a:gd name="T35" fmla="*/ 16 h 360"/>
                      <a:gd name="T36" fmla="*/ 65 w 160"/>
                      <a:gd name="T37" fmla="*/ 3 h 360"/>
                      <a:gd name="T38" fmla="*/ 58 w 160"/>
                      <a:gd name="T39" fmla="*/ 10 h 360"/>
                      <a:gd name="T40" fmla="*/ 43 w 160"/>
                      <a:gd name="T41" fmla="*/ 39 h 360"/>
                      <a:gd name="T42" fmla="*/ 32 w 160"/>
                      <a:gd name="T43" fmla="*/ 58 h 360"/>
                      <a:gd name="T44" fmla="*/ 18 w 160"/>
                      <a:gd name="T45" fmla="*/ 61 h 360"/>
                      <a:gd name="T46" fmla="*/ 20 w 160"/>
                      <a:gd name="T47" fmla="*/ 48 h 360"/>
                      <a:gd name="T48" fmla="*/ 5 w 160"/>
                      <a:gd name="T49" fmla="*/ 51 h 360"/>
                      <a:gd name="T50" fmla="*/ 0 w 160"/>
                      <a:gd name="T51" fmla="*/ 103 h 360"/>
                      <a:gd name="T52" fmla="*/ 10 w 160"/>
                      <a:gd name="T53" fmla="*/ 123 h 360"/>
                      <a:gd name="T54" fmla="*/ 12 w 160"/>
                      <a:gd name="T55" fmla="*/ 149 h 360"/>
                      <a:gd name="T56" fmla="*/ 20 w 160"/>
                      <a:gd name="T57" fmla="*/ 161 h 360"/>
                      <a:gd name="T58" fmla="*/ 20 w 160"/>
                      <a:gd name="T59" fmla="*/ 179 h 360"/>
                      <a:gd name="T60" fmla="*/ 25 w 160"/>
                      <a:gd name="T61" fmla="*/ 204 h 360"/>
                      <a:gd name="T62" fmla="*/ 30 w 160"/>
                      <a:gd name="T63" fmla="*/ 229 h 360"/>
                      <a:gd name="T64" fmla="*/ 38 w 160"/>
                      <a:gd name="T65" fmla="*/ 245 h 360"/>
                      <a:gd name="T66" fmla="*/ 50 w 160"/>
                      <a:gd name="T67" fmla="*/ 274 h 360"/>
                      <a:gd name="T68" fmla="*/ 60 w 160"/>
                      <a:gd name="T69" fmla="*/ 314 h 360"/>
                      <a:gd name="T70" fmla="*/ 70 w 160"/>
                      <a:gd name="T71" fmla="*/ 335 h 360"/>
                      <a:gd name="T72" fmla="*/ 72 w 160"/>
                      <a:gd name="T73" fmla="*/ 358 h 360"/>
                      <a:gd name="T74" fmla="*/ 83 w 160"/>
                      <a:gd name="T75" fmla="*/ 355 h 360"/>
                      <a:gd name="T76" fmla="*/ 93 w 160"/>
                      <a:gd name="T77" fmla="*/ 340 h 360"/>
                      <a:gd name="T78" fmla="*/ 105 w 160"/>
                      <a:gd name="T79" fmla="*/ 350 h 360"/>
                      <a:gd name="T80" fmla="*/ 123 w 160"/>
                      <a:gd name="T81" fmla="*/ 353 h 360"/>
                      <a:gd name="T82" fmla="*/ 128 w 160"/>
                      <a:gd name="T83" fmla="*/ 339 h 360"/>
                      <a:gd name="T84" fmla="*/ 131 w 160"/>
                      <a:gd name="T85" fmla="*/ 325 h 360"/>
                      <a:gd name="T86" fmla="*/ 140 w 160"/>
                      <a:gd name="T87" fmla="*/ 317 h 360"/>
                      <a:gd name="T88" fmla="*/ 136 w 160"/>
                      <a:gd name="T89" fmla="*/ 287 h 360"/>
                      <a:gd name="T90" fmla="*/ 131 w 160"/>
                      <a:gd name="T91" fmla="*/ 260 h 360"/>
                      <a:gd name="T92" fmla="*/ 125 w 160"/>
                      <a:gd name="T93" fmla="*/ 247 h 360"/>
                      <a:gd name="T94" fmla="*/ 125 w 160"/>
                      <a:gd name="T95" fmla="*/ 219 h 360"/>
                      <a:gd name="T96" fmla="*/ 131 w 160"/>
                      <a:gd name="T97" fmla="*/ 199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0" h="360">
                        <a:moveTo>
                          <a:pt x="131" y="199"/>
                        </a:moveTo>
                        <a:lnTo>
                          <a:pt x="141" y="201"/>
                        </a:lnTo>
                        <a:lnTo>
                          <a:pt x="151" y="199"/>
                        </a:lnTo>
                        <a:lnTo>
                          <a:pt x="155" y="191"/>
                        </a:lnTo>
                        <a:lnTo>
                          <a:pt x="156" y="184"/>
                        </a:lnTo>
                        <a:lnTo>
                          <a:pt x="156" y="176"/>
                        </a:lnTo>
                        <a:lnTo>
                          <a:pt x="153" y="167"/>
                        </a:lnTo>
                        <a:lnTo>
                          <a:pt x="156" y="161"/>
                        </a:lnTo>
                        <a:lnTo>
                          <a:pt x="153" y="157"/>
                        </a:lnTo>
                        <a:lnTo>
                          <a:pt x="155" y="151"/>
                        </a:lnTo>
                        <a:lnTo>
                          <a:pt x="153" y="146"/>
                        </a:lnTo>
                        <a:lnTo>
                          <a:pt x="153" y="141"/>
                        </a:lnTo>
                        <a:lnTo>
                          <a:pt x="156" y="134"/>
                        </a:lnTo>
                        <a:lnTo>
                          <a:pt x="160" y="123"/>
                        </a:lnTo>
                        <a:lnTo>
                          <a:pt x="156" y="113"/>
                        </a:lnTo>
                        <a:lnTo>
                          <a:pt x="155" y="104"/>
                        </a:lnTo>
                        <a:lnTo>
                          <a:pt x="155" y="98"/>
                        </a:lnTo>
                        <a:lnTo>
                          <a:pt x="151" y="93"/>
                        </a:lnTo>
                        <a:lnTo>
                          <a:pt x="153" y="86"/>
                        </a:lnTo>
                        <a:lnTo>
                          <a:pt x="151" y="78"/>
                        </a:lnTo>
                        <a:lnTo>
                          <a:pt x="146" y="71"/>
                        </a:lnTo>
                        <a:lnTo>
                          <a:pt x="148" y="68"/>
                        </a:lnTo>
                        <a:lnTo>
                          <a:pt x="146" y="66"/>
                        </a:lnTo>
                        <a:lnTo>
                          <a:pt x="145" y="71"/>
                        </a:lnTo>
                        <a:lnTo>
                          <a:pt x="143" y="64"/>
                        </a:lnTo>
                        <a:lnTo>
                          <a:pt x="141" y="58"/>
                        </a:lnTo>
                        <a:lnTo>
                          <a:pt x="136" y="61"/>
                        </a:lnTo>
                        <a:lnTo>
                          <a:pt x="133" y="58"/>
                        </a:lnTo>
                        <a:lnTo>
                          <a:pt x="130" y="58"/>
                        </a:lnTo>
                        <a:lnTo>
                          <a:pt x="125" y="56"/>
                        </a:lnTo>
                        <a:lnTo>
                          <a:pt x="123" y="61"/>
                        </a:lnTo>
                        <a:lnTo>
                          <a:pt x="121" y="61"/>
                        </a:lnTo>
                        <a:lnTo>
                          <a:pt x="118" y="58"/>
                        </a:lnTo>
                        <a:lnTo>
                          <a:pt x="115" y="58"/>
                        </a:lnTo>
                        <a:lnTo>
                          <a:pt x="113" y="61"/>
                        </a:lnTo>
                        <a:lnTo>
                          <a:pt x="108" y="59"/>
                        </a:lnTo>
                        <a:lnTo>
                          <a:pt x="108" y="58"/>
                        </a:lnTo>
                        <a:lnTo>
                          <a:pt x="103" y="56"/>
                        </a:lnTo>
                        <a:lnTo>
                          <a:pt x="98" y="56"/>
                        </a:lnTo>
                        <a:lnTo>
                          <a:pt x="93" y="49"/>
                        </a:lnTo>
                        <a:lnTo>
                          <a:pt x="95" y="46"/>
                        </a:lnTo>
                        <a:lnTo>
                          <a:pt x="96" y="39"/>
                        </a:lnTo>
                        <a:lnTo>
                          <a:pt x="96" y="33"/>
                        </a:lnTo>
                        <a:lnTo>
                          <a:pt x="95" y="29"/>
                        </a:lnTo>
                        <a:lnTo>
                          <a:pt x="96" y="24"/>
                        </a:lnTo>
                        <a:lnTo>
                          <a:pt x="96" y="21"/>
                        </a:lnTo>
                        <a:lnTo>
                          <a:pt x="93" y="15"/>
                        </a:lnTo>
                        <a:lnTo>
                          <a:pt x="87" y="16"/>
                        </a:lnTo>
                        <a:lnTo>
                          <a:pt x="83" y="16"/>
                        </a:lnTo>
                        <a:lnTo>
                          <a:pt x="80" y="15"/>
                        </a:lnTo>
                        <a:lnTo>
                          <a:pt x="75" y="16"/>
                        </a:lnTo>
                        <a:lnTo>
                          <a:pt x="72" y="20"/>
                        </a:lnTo>
                        <a:lnTo>
                          <a:pt x="68" y="21"/>
                        </a:lnTo>
                        <a:lnTo>
                          <a:pt x="68" y="16"/>
                        </a:lnTo>
                        <a:lnTo>
                          <a:pt x="67" y="13"/>
                        </a:lnTo>
                        <a:lnTo>
                          <a:pt x="65" y="6"/>
                        </a:lnTo>
                        <a:lnTo>
                          <a:pt x="65" y="3"/>
                        </a:lnTo>
                        <a:lnTo>
                          <a:pt x="60" y="0"/>
                        </a:lnTo>
                        <a:lnTo>
                          <a:pt x="55" y="3"/>
                        </a:lnTo>
                        <a:lnTo>
                          <a:pt x="58" y="10"/>
                        </a:lnTo>
                        <a:lnTo>
                          <a:pt x="52" y="26"/>
                        </a:lnTo>
                        <a:lnTo>
                          <a:pt x="45" y="28"/>
                        </a:lnTo>
                        <a:lnTo>
                          <a:pt x="43" y="39"/>
                        </a:lnTo>
                        <a:lnTo>
                          <a:pt x="37" y="44"/>
                        </a:lnTo>
                        <a:lnTo>
                          <a:pt x="33" y="44"/>
                        </a:lnTo>
                        <a:lnTo>
                          <a:pt x="32" y="58"/>
                        </a:lnTo>
                        <a:lnTo>
                          <a:pt x="28" y="61"/>
                        </a:lnTo>
                        <a:lnTo>
                          <a:pt x="23" y="59"/>
                        </a:lnTo>
                        <a:lnTo>
                          <a:pt x="18" y="61"/>
                        </a:lnTo>
                        <a:lnTo>
                          <a:pt x="15" y="58"/>
                        </a:lnTo>
                        <a:lnTo>
                          <a:pt x="18" y="56"/>
                        </a:lnTo>
                        <a:lnTo>
                          <a:pt x="20" y="48"/>
                        </a:lnTo>
                        <a:lnTo>
                          <a:pt x="13" y="44"/>
                        </a:lnTo>
                        <a:lnTo>
                          <a:pt x="5" y="46"/>
                        </a:lnTo>
                        <a:lnTo>
                          <a:pt x="5" y="51"/>
                        </a:lnTo>
                        <a:lnTo>
                          <a:pt x="3" y="54"/>
                        </a:lnTo>
                        <a:lnTo>
                          <a:pt x="5" y="98"/>
                        </a:lnTo>
                        <a:lnTo>
                          <a:pt x="0" y="103"/>
                        </a:lnTo>
                        <a:lnTo>
                          <a:pt x="3" y="114"/>
                        </a:lnTo>
                        <a:lnTo>
                          <a:pt x="7" y="116"/>
                        </a:lnTo>
                        <a:lnTo>
                          <a:pt x="10" y="123"/>
                        </a:lnTo>
                        <a:lnTo>
                          <a:pt x="8" y="128"/>
                        </a:lnTo>
                        <a:lnTo>
                          <a:pt x="7" y="131"/>
                        </a:lnTo>
                        <a:lnTo>
                          <a:pt x="12" y="149"/>
                        </a:lnTo>
                        <a:lnTo>
                          <a:pt x="15" y="157"/>
                        </a:lnTo>
                        <a:lnTo>
                          <a:pt x="17" y="157"/>
                        </a:lnTo>
                        <a:lnTo>
                          <a:pt x="20" y="161"/>
                        </a:lnTo>
                        <a:lnTo>
                          <a:pt x="25" y="167"/>
                        </a:lnTo>
                        <a:lnTo>
                          <a:pt x="27" y="177"/>
                        </a:lnTo>
                        <a:lnTo>
                          <a:pt x="20" y="179"/>
                        </a:lnTo>
                        <a:lnTo>
                          <a:pt x="15" y="182"/>
                        </a:lnTo>
                        <a:lnTo>
                          <a:pt x="20" y="192"/>
                        </a:lnTo>
                        <a:lnTo>
                          <a:pt x="25" y="204"/>
                        </a:lnTo>
                        <a:lnTo>
                          <a:pt x="25" y="219"/>
                        </a:lnTo>
                        <a:lnTo>
                          <a:pt x="27" y="224"/>
                        </a:lnTo>
                        <a:lnTo>
                          <a:pt x="30" y="229"/>
                        </a:lnTo>
                        <a:lnTo>
                          <a:pt x="33" y="234"/>
                        </a:lnTo>
                        <a:lnTo>
                          <a:pt x="35" y="237"/>
                        </a:lnTo>
                        <a:lnTo>
                          <a:pt x="38" y="245"/>
                        </a:lnTo>
                        <a:lnTo>
                          <a:pt x="47" y="254"/>
                        </a:lnTo>
                        <a:lnTo>
                          <a:pt x="48" y="262"/>
                        </a:lnTo>
                        <a:lnTo>
                          <a:pt x="50" y="274"/>
                        </a:lnTo>
                        <a:lnTo>
                          <a:pt x="53" y="285"/>
                        </a:lnTo>
                        <a:lnTo>
                          <a:pt x="58" y="304"/>
                        </a:lnTo>
                        <a:lnTo>
                          <a:pt x="60" y="314"/>
                        </a:lnTo>
                        <a:lnTo>
                          <a:pt x="65" y="327"/>
                        </a:lnTo>
                        <a:lnTo>
                          <a:pt x="67" y="335"/>
                        </a:lnTo>
                        <a:lnTo>
                          <a:pt x="70" y="335"/>
                        </a:lnTo>
                        <a:lnTo>
                          <a:pt x="72" y="345"/>
                        </a:lnTo>
                        <a:lnTo>
                          <a:pt x="70" y="353"/>
                        </a:lnTo>
                        <a:lnTo>
                          <a:pt x="72" y="358"/>
                        </a:lnTo>
                        <a:lnTo>
                          <a:pt x="77" y="360"/>
                        </a:lnTo>
                        <a:lnTo>
                          <a:pt x="80" y="357"/>
                        </a:lnTo>
                        <a:lnTo>
                          <a:pt x="83" y="355"/>
                        </a:lnTo>
                        <a:lnTo>
                          <a:pt x="83" y="344"/>
                        </a:lnTo>
                        <a:lnTo>
                          <a:pt x="87" y="339"/>
                        </a:lnTo>
                        <a:lnTo>
                          <a:pt x="93" y="340"/>
                        </a:lnTo>
                        <a:lnTo>
                          <a:pt x="100" y="344"/>
                        </a:lnTo>
                        <a:lnTo>
                          <a:pt x="106" y="347"/>
                        </a:lnTo>
                        <a:lnTo>
                          <a:pt x="105" y="350"/>
                        </a:lnTo>
                        <a:lnTo>
                          <a:pt x="115" y="357"/>
                        </a:lnTo>
                        <a:lnTo>
                          <a:pt x="118" y="350"/>
                        </a:lnTo>
                        <a:lnTo>
                          <a:pt x="123" y="353"/>
                        </a:lnTo>
                        <a:lnTo>
                          <a:pt x="125" y="348"/>
                        </a:lnTo>
                        <a:lnTo>
                          <a:pt x="123" y="345"/>
                        </a:lnTo>
                        <a:lnTo>
                          <a:pt x="128" y="339"/>
                        </a:lnTo>
                        <a:lnTo>
                          <a:pt x="133" y="339"/>
                        </a:lnTo>
                        <a:lnTo>
                          <a:pt x="130" y="334"/>
                        </a:lnTo>
                        <a:lnTo>
                          <a:pt x="131" y="325"/>
                        </a:lnTo>
                        <a:lnTo>
                          <a:pt x="136" y="325"/>
                        </a:lnTo>
                        <a:lnTo>
                          <a:pt x="143" y="322"/>
                        </a:lnTo>
                        <a:lnTo>
                          <a:pt x="140" y="317"/>
                        </a:lnTo>
                        <a:lnTo>
                          <a:pt x="140" y="304"/>
                        </a:lnTo>
                        <a:lnTo>
                          <a:pt x="141" y="294"/>
                        </a:lnTo>
                        <a:lnTo>
                          <a:pt x="136" y="287"/>
                        </a:lnTo>
                        <a:lnTo>
                          <a:pt x="135" y="280"/>
                        </a:lnTo>
                        <a:lnTo>
                          <a:pt x="130" y="272"/>
                        </a:lnTo>
                        <a:lnTo>
                          <a:pt x="131" y="260"/>
                        </a:lnTo>
                        <a:lnTo>
                          <a:pt x="125" y="259"/>
                        </a:lnTo>
                        <a:lnTo>
                          <a:pt x="125" y="254"/>
                        </a:lnTo>
                        <a:lnTo>
                          <a:pt x="125" y="247"/>
                        </a:lnTo>
                        <a:lnTo>
                          <a:pt x="123" y="239"/>
                        </a:lnTo>
                        <a:lnTo>
                          <a:pt x="123" y="236"/>
                        </a:lnTo>
                        <a:lnTo>
                          <a:pt x="125" y="219"/>
                        </a:lnTo>
                        <a:lnTo>
                          <a:pt x="125" y="204"/>
                        </a:lnTo>
                        <a:lnTo>
                          <a:pt x="131" y="199"/>
                        </a:lnTo>
                        <a:lnTo>
                          <a:pt x="131" y="199"/>
                        </a:lnTo>
                        <a:lnTo>
                          <a:pt x="131" y="19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8" name="Freeform 1074"/>
                  <p:cNvSpPr>
                    <a:spLocks/>
                  </p:cNvSpPr>
                  <p:nvPr/>
                </p:nvSpPr>
                <p:spPr bwMode="auto">
                  <a:xfrm>
                    <a:off x="6280955" y="3167315"/>
                    <a:ext cx="276272" cy="331029"/>
                  </a:xfrm>
                  <a:custGeom>
                    <a:avLst/>
                    <a:gdLst>
                      <a:gd name="T0" fmla="*/ 30 w 222"/>
                      <a:gd name="T1" fmla="*/ 76 h 266"/>
                      <a:gd name="T2" fmla="*/ 27 w 222"/>
                      <a:gd name="T3" fmla="*/ 93 h 266"/>
                      <a:gd name="T4" fmla="*/ 27 w 222"/>
                      <a:gd name="T5" fmla="*/ 106 h 266"/>
                      <a:gd name="T6" fmla="*/ 20 w 222"/>
                      <a:gd name="T7" fmla="*/ 126 h 266"/>
                      <a:gd name="T8" fmla="*/ 2 w 222"/>
                      <a:gd name="T9" fmla="*/ 146 h 266"/>
                      <a:gd name="T10" fmla="*/ 0 w 222"/>
                      <a:gd name="T11" fmla="*/ 164 h 266"/>
                      <a:gd name="T12" fmla="*/ 9 w 222"/>
                      <a:gd name="T13" fmla="*/ 193 h 266"/>
                      <a:gd name="T14" fmla="*/ 5 w 222"/>
                      <a:gd name="T15" fmla="*/ 211 h 266"/>
                      <a:gd name="T16" fmla="*/ 4 w 222"/>
                      <a:gd name="T17" fmla="*/ 222 h 266"/>
                      <a:gd name="T18" fmla="*/ 2 w 222"/>
                      <a:gd name="T19" fmla="*/ 241 h 266"/>
                      <a:gd name="T20" fmla="*/ 17 w 222"/>
                      <a:gd name="T21" fmla="*/ 249 h 266"/>
                      <a:gd name="T22" fmla="*/ 25 w 222"/>
                      <a:gd name="T23" fmla="*/ 247 h 266"/>
                      <a:gd name="T24" fmla="*/ 34 w 222"/>
                      <a:gd name="T25" fmla="*/ 246 h 266"/>
                      <a:gd name="T26" fmla="*/ 44 w 222"/>
                      <a:gd name="T27" fmla="*/ 251 h 266"/>
                      <a:gd name="T28" fmla="*/ 49 w 222"/>
                      <a:gd name="T29" fmla="*/ 239 h 266"/>
                      <a:gd name="T30" fmla="*/ 67 w 222"/>
                      <a:gd name="T31" fmla="*/ 254 h 266"/>
                      <a:gd name="T32" fmla="*/ 82 w 222"/>
                      <a:gd name="T33" fmla="*/ 254 h 266"/>
                      <a:gd name="T34" fmla="*/ 105 w 222"/>
                      <a:gd name="T35" fmla="*/ 247 h 266"/>
                      <a:gd name="T36" fmla="*/ 122 w 222"/>
                      <a:gd name="T37" fmla="*/ 251 h 266"/>
                      <a:gd name="T38" fmla="*/ 147 w 222"/>
                      <a:gd name="T39" fmla="*/ 259 h 266"/>
                      <a:gd name="T40" fmla="*/ 158 w 222"/>
                      <a:gd name="T41" fmla="*/ 261 h 266"/>
                      <a:gd name="T42" fmla="*/ 167 w 222"/>
                      <a:gd name="T43" fmla="*/ 237 h 266"/>
                      <a:gd name="T44" fmla="*/ 167 w 222"/>
                      <a:gd name="T45" fmla="*/ 221 h 266"/>
                      <a:gd name="T46" fmla="*/ 173 w 222"/>
                      <a:gd name="T47" fmla="*/ 204 h 266"/>
                      <a:gd name="T48" fmla="*/ 177 w 222"/>
                      <a:gd name="T49" fmla="*/ 184 h 266"/>
                      <a:gd name="T50" fmla="*/ 187 w 222"/>
                      <a:gd name="T51" fmla="*/ 164 h 266"/>
                      <a:gd name="T52" fmla="*/ 195 w 222"/>
                      <a:gd name="T53" fmla="*/ 151 h 266"/>
                      <a:gd name="T54" fmla="*/ 198 w 222"/>
                      <a:gd name="T55" fmla="*/ 133 h 266"/>
                      <a:gd name="T56" fmla="*/ 205 w 222"/>
                      <a:gd name="T57" fmla="*/ 126 h 266"/>
                      <a:gd name="T58" fmla="*/ 213 w 222"/>
                      <a:gd name="T59" fmla="*/ 101 h 266"/>
                      <a:gd name="T60" fmla="*/ 220 w 222"/>
                      <a:gd name="T61" fmla="*/ 85 h 266"/>
                      <a:gd name="T62" fmla="*/ 212 w 222"/>
                      <a:gd name="T63" fmla="*/ 70 h 266"/>
                      <a:gd name="T64" fmla="*/ 195 w 222"/>
                      <a:gd name="T65" fmla="*/ 61 h 266"/>
                      <a:gd name="T66" fmla="*/ 203 w 222"/>
                      <a:gd name="T67" fmla="*/ 36 h 266"/>
                      <a:gd name="T68" fmla="*/ 183 w 222"/>
                      <a:gd name="T69" fmla="*/ 16 h 266"/>
                      <a:gd name="T70" fmla="*/ 185 w 222"/>
                      <a:gd name="T71" fmla="*/ 0 h 266"/>
                      <a:gd name="T72" fmla="*/ 173 w 222"/>
                      <a:gd name="T73" fmla="*/ 8 h 266"/>
                      <a:gd name="T74" fmla="*/ 162 w 222"/>
                      <a:gd name="T75" fmla="*/ 21 h 266"/>
                      <a:gd name="T76" fmla="*/ 143 w 222"/>
                      <a:gd name="T77" fmla="*/ 28 h 266"/>
                      <a:gd name="T78" fmla="*/ 127 w 222"/>
                      <a:gd name="T79" fmla="*/ 28 h 266"/>
                      <a:gd name="T80" fmla="*/ 107 w 222"/>
                      <a:gd name="T81" fmla="*/ 23 h 266"/>
                      <a:gd name="T82" fmla="*/ 89 w 222"/>
                      <a:gd name="T83" fmla="*/ 28 h 266"/>
                      <a:gd name="T84" fmla="*/ 87 w 222"/>
                      <a:gd name="T85" fmla="*/ 36 h 266"/>
                      <a:gd name="T86" fmla="*/ 84 w 222"/>
                      <a:gd name="T87" fmla="*/ 48 h 266"/>
                      <a:gd name="T88" fmla="*/ 72 w 222"/>
                      <a:gd name="T89" fmla="*/ 68 h 266"/>
                      <a:gd name="T90" fmla="*/ 59 w 222"/>
                      <a:gd name="T91" fmla="*/ 71 h 266"/>
                      <a:gd name="T92" fmla="*/ 44 w 222"/>
                      <a:gd name="T93" fmla="*/ 66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22" h="266">
                        <a:moveTo>
                          <a:pt x="44" y="66"/>
                        </a:moveTo>
                        <a:lnTo>
                          <a:pt x="37" y="73"/>
                        </a:lnTo>
                        <a:lnTo>
                          <a:pt x="30" y="76"/>
                        </a:lnTo>
                        <a:lnTo>
                          <a:pt x="34" y="83"/>
                        </a:lnTo>
                        <a:lnTo>
                          <a:pt x="29" y="86"/>
                        </a:lnTo>
                        <a:lnTo>
                          <a:pt x="27" y="93"/>
                        </a:lnTo>
                        <a:lnTo>
                          <a:pt x="22" y="98"/>
                        </a:lnTo>
                        <a:lnTo>
                          <a:pt x="22" y="104"/>
                        </a:lnTo>
                        <a:lnTo>
                          <a:pt x="27" y="106"/>
                        </a:lnTo>
                        <a:lnTo>
                          <a:pt x="27" y="113"/>
                        </a:lnTo>
                        <a:lnTo>
                          <a:pt x="27" y="118"/>
                        </a:lnTo>
                        <a:lnTo>
                          <a:pt x="20" y="126"/>
                        </a:lnTo>
                        <a:lnTo>
                          <a:pt x="9" y="134"/>
                        </a:lnTo>
                        <a:lnTo>
                          <a:pt x="2" y="139"/>
                        </a:lnTo>
                        <a:lnTo>
                          <a:pt x="2" y="146"/>
                        </a:lnTo>
                        <a:lnTo>
                          <a:pt x="9" y="153"/>
                        </a:lnTo>
                        <a:lnTo>
                          <a:pt x="7" y="159"/>
                        </a:lnTo>
                        <a:lnTo>
                          <a:pt x="0" y="164"/>
                        </a:lnTo>
                        <a:lnTo>
                          <a:pt x="0" y="176"/>
                        </a:lnTo>
                        <a:lnTo>
                          <a:pt x="5" y="184"/>
                        </a:lnTo>
                        <a:lnTo>
                          <a:pt x="9" y="193"/>
                        </a:lnTo>
                        <a:lnTo>
                          <a:pt x="7" y="201"/>
                        </a:lnTo>
                        <a:lnTo>
                          <a:pt x="2" y="204"/>
                        </a:lnTo>
                        <a:lnTo>
                          <a:pt x="5" y="211"/>
                        </a:lnTo>
                        <a:lnTo>
                          <a:pt x="5" y="214"/>
                        </a:lnTo>
                        <a:lnTo>
                          <a:pt x="2" y="219"/>
                        </a:lnTo>
                        <a:lnTo>
                          <a:pt x="4" y="222"/>
                        </a:lnTo>
                        <a:lnTo>
                          <a:pt x="5" y="229"/>
                        </a:lnTo>
                        <a:lnTo>
                          <a:pt x="2" y="236"/>
                        </a:lnTo>
                        <a:lnTo>
                          <a:pt x="2" y="241"/>
                        </a:lnTo>
                        <a:lnTo>
                          <a:pt x="5" y="246"/>
                        </a:lnTo>
                        <a:lnTo>
                          <a:pt x="15" y="246"/>
                        </a:lnTo>
                        <a:lnTo>
                          <a:pt x="17" y="249"/>
                        </a:lnTo>
                        <a:lnTo>
                          <a:pt x="20" y="251"/>
                        </a:lnTo>
                        <a:lnTo>
                          <a:pt x="22" y="249"/>
                        </a:lnTo>
                        <a:lnTo>
                          <a:pt x="25" y="247"/>
                        </a:lnTo>
                        <a:lnTo>
                          <a:pt x="29" y="251"/>
                        </a:lnTo>
                        <a:lnTo>
                          <a:pt x="30" y="251"/>
                        </a:lnTo>
                        <a:lnTo>
                          <a:pt x="34" y="246"/>
                        </a:lnTo>
                        <a:lnTo>
                          <a:pt x="37" y="247"/>
                        </a:lnTo>
                        <a:lnTo>
                          <a:pt x="42" y="247"/>
                        </a:lnTo>
                        <a:lnTo>
                          <a:pt x="44" y="251"/>
                        </a:lnTo>
                        <a:lnTo>
                          <a:pt x="49" y="247"/>
                        </a:lnTo>
                        <a:lnTo>
                          <a:pt x="47" y="241"/>
                        </a:lnTo>
                        <a:lnTo>
                          <a:pt x="49" y="239"/>
                        </a:lnTo>
                        <a:lnTo>
                          <a:pt x="57" y="241"/>
                        </a:lnTo>
                        <a:lnTo>
                          <a:pt x="65" y="247"/>
                        </a:lnTo>
                        <a:lnTo>
                          <a:pt x="67" y="254"/>
                        </a:lnTo>
                        <a:lnTo>
                          <a:pt x="69" y="257"/>
                        </a:lnTo>
                        <a:lnTo>
                          <a:pt x="74" y="257"/>
                        </a:lnTo>
                        <a:lnTo>
                          <a:pt x="82" y="254"/>
                        </a:lnTo>
                        <a:lnTo>
                          <a:pt x="89" y="247"/>
                        </a:lnTo>
                        <a:lnTo>
                          <a:pt x="97" y="246"/>
                        </a:lnTo>
                        <a:lnTo>
                          <a:pt x="105" y="247"/>
                        </a:lnTo>
                        <a:lnTo>
                          <a:pt x="109" y="252"/>
                        </a:lnTo>
                        <a:lnTo>
                          <a:pt x="117" y="256"/>
                        </a:lnTo>
                        <a:lnTo>
                          <a:pt x="122" y="251"/>
                        </a:lnTo>
                        <a:lnTo>
                          <a:pt x="130" y="252"/>
                        </a:lnTo>
                        <a:lnTo>
                          <a:pt x="135" y="254"/>
                        </a:lnTo>
                        <a:lnTo>
                          <a:pt x="147" y="259"/>
                        </a:lnTo>
                        <a:lnTo>
                          <a:pt x="152" y="262"/>
                        </a:lnTo>
                        <a:lnTo>
                          <a:pt x="157" y="266"/>
                        </a:lnTo>
                        <a:lnTo>
                          <a:pt x="158" y="261"/>
                        </a:lnTo>
                        <a:lnTo>
                          <a:pt x="162" y="251"/>
                        </a:lnTo>
                        <a:lnTo>
                          <a:pt x="163" y="244"/>
                        </a:lnTo>
                        <a:lnTo>
                          <a:pt x="167" y="237"/>
                        </a:lnTo>
                        <a:lnTo>
                          <a:pt x="170" y="232"/>
                        </a:lnTo>
                        <a:lnTo>
                          <a:pt x="168" y="226"/>
                        </a:lnTo>
                        <a:lnTo>
                          <a:pt x="167" y="221"/>
                        </a:lnTo>
                        <a:lnTo>
                          <a:pt x="172" y="216"/>
                        </a:lnTo>
                        <a:lnTo>
                          <a:pt x="172" y="211"/>
                        </a:lnTo>
                        <a:lnTo>
                          <a:pt x="173" y="204"/>
                        </a:lnTo>
                        <a:lnTo>
                          <a:pt x="173" y="196"/>
                        </a:lnTo>
                        <a:lnTo>
                          <a:pt x="178" y="191"/>
                        </a:lnTo>
                        <a:lnTo>
                          <a:pt x="177" y="184"/>
                        </a:lnTo>
                        <a:lnTo>
                          <a:pt x="183" y="179"/>
                        </a:lnTo>
                        <a:lnTo>
                          <a:pt x="185" y="174"/>
                        </a:lnTo>
                        <a:lnTo>
                          <a:pt x="187" y="164"/>
                        </a:lnTo>
                        <a:lnTo>
                          <a:pt x="188" y="159"/>
                        </a:lnTo>
                        <a:lnTo>
                          <a:pt x="190" y="154"/>
                        </a:lnTo>
                        <a:lnTo>
                          <a:pt x="195" y="151"/>
                        </a:lnTo>
                        <a:lnTo>
                          <a:pt x="197" y="143"/>
                        </a:lnTo>
                        <a:lnTo>
                          <a:pt x="197" y="138"/>
                        </a:lnTo>
                        <a:lnTo>
                          <a:pt x="198" y="133"/>
                        </a:lnTo>
                        <a:lnTo>
                          <a:pt x="205" y="133"/>
                        </a:lnTo>
                        <a:lnTo>
                          <a:pt x="208" y="131"/>
                        </a:lnTo>
                        <a:lnTo>
                          <a:pt x="205" y="126"/>
                        </a:lnTo>
                        <a:lnTo>
                          <a:pt x="208" y="116"/>
                        </a:lnTo>
                        <a:lnTo>
                          <a:pt x="212" y="109"/>
                        </a:lnTo>
                        <a:lnTo>
                          <a:pt x="213" y="101"/>
                        </a:lnTo>
                        <a:lnTo>
                          <a:pt x="213" y="93"/>
                        </a:lnTo>
                        <a:lnTo>
                          <a:pt x="218" y="88"/>
                        </a:lnTo>
                        <a:lnTo>
                          <a:pt x="220" y="85"/>
                        </a:lnTo>
                        <a:lnTo>
                          <a:pt x="222" y="76"/>
                        </a:lnTo>
                        <a:lnTo>
                          <a:pt x="220" y="75"/>
                        </a:lnTo>
                        <a:lnTo>
                          <a:pt x="212" y="70"/>
                        </a:lnTo>
                        <a:lnTo>
                          <a:pt x="207" y="68"/>
                        </a:lnTo>
                        <a:lnTo>
                          <a:pt x="198" y="66"/>
                        </a:lnTo>
                        <a:lnTo>
                          <a:pt x="195" y="61"/>
                        </a:lnTo>
                        <a:lnTo>
                          <a:pt x="195" y="55"/>
                        </a:lnTo>
                        <a:lnTo>
                          <a:pt x="200" y="45"/>
                        </a:lnTo>
                        <a:lnTo>
                          <a:pt x="203" y="36"/>
                        </a:lnTo>
                        <a:lnTo>
                          <a:pt x="200" y="31"/>
                        </a:lnTo>
                        <a:lnTo>
                          <a:pt x="183" y="23"/>
                        </a:lnTo>
                        <a:lnTo>
                          <a:pt x="183" y="16"/>
                        </a:lnTo>
                        <a:lnTo>
                          <a:pt x="187" y="10"/>
                        </a:lnTo>
                        <a:lnTo>
                          <a:pt x="187" y="3"/>
                        </a:lnTo>
                        <a:lnTo>
                          <a:pt x="185" y="0"/>
                        </a:lnTo>
                        <a:lnTo>
                          <a:pt x="183" y="0"/>
                        </a:lnTo>
                        <a:lnTo>
                          <a:pt x="178" y="6"/>
                        </a:lnTo>
                        <a:lnTo>
                          <a:pt x="173" y="8"/>
                        </a:lnTo>
                        <a:lnTo>
                          <a:pt x="170" y="13"/>
                        </a:lnTo>
                        <a:lnTo>
                          <a:pt x="168" y="18"/>
                        </a:lnTo>
                        <a:lnTo>
                          <a:pt x="162" y="21"/>
                        </a:lnTo>
                        <a:lnTo>
                          <a:pt x="157" y="25"/>
                        </a:lnTo>
                        <a:lnTo>
                          <a:pt x="152" y="26"/>
                        </a:lnTo>
                        <a:lnTo>
                          <a:pt x="143" y="28"/>
                        </a:lnTo>
                        <a:lnTo>
                          <a:pt x="138" y="28"/>
                        </a:lnTo>
                        <a:lnTo>
                          <a:pt x="133" y="26"/>
                        </a:lnTo>
                        <a:lnTo>
                          <a:pt x="127" y="28"/>
                        </a:lnTo>
                        <a:lnTo>
                          <a:pt x="122" y="23"/>
                        </a:lnTo>
                        <a:lnTo>
                          <a:pt x="117" y="21"/>
                        </a:lnTo>
                        <a:lnTo>
                          <a:pt x="107" y="23"/>
                        </a:lnTo>
                        <a:lnTo>
                          <a:pt x="102" y="25"/>
                        </a:lnTo>
                        <a:lnTo>
                          <a:pt x="94" y="25"/>
                        </a:lnTo>
                        <a:lnTo>
                          <a:pt x="89" y="28"/>
                        </a:lnTo>
                        <a:lnTo>
                          <a:pt x="84" y="31"/>
                        </a:lnTo>
                        <a:lnTo>
                          <a:pt x="82" y="36"/>
                        </a:lnTo>
                        <a:lnTo>
                          <a:pt x="87" y="36"/>
                        </a:lnTo>
                        <a:lnTo>
                          <a:pt x="89" y="40"/>
                        </a:lnTo>
                        <a:lnTo>
                          <a:pt x="84" y="43"/>
                        </a:lnTo>
                        <a:lnTo>
                          <a:pt x="84" y="48"/>
                        </a:lnTo>
                        <a:lnTo>
                          <a:pt x="82" y="53"/>
                        </a:lnTo>
                        <a:lnTo>
                          <a:pt x="77" y="58"/>
                        </a:lnTo>
                        <a:lnTo>
                          <a:pt x="72" y="68"/>
                        </a:lnTo>
                        <a:lnTo>
                          <a:pt x="70" y="75"/>
                        </a:lnTo>
                        <a:lnTo>
                          <a:pt x="69" y="76"/>
                        </a:lnTo>
                        <a:lnTo>
                          <a:pt x="59" y="71"/>
                        </a:lnTo>
                        <a:lnTo>
                          <a:pt x="52" y="71"/>
                        </a:lnTo>
                        <a:lnTo>
                          <a:pt x="45" y="70"/>
                        </a:lnTo>
                        <a:lnTo>
                          <a:pt x="44" y="66"/>
                        </a:lnTo>
                        <a:lnTo>
                          <a:pt x="44" y="66"/>
                        </a:lnTo>
                        <a:lnTo>
                          <a:pt x="44" y="6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09" name="Freeform 1076"/>
                  <p:cNvSpPr>
                    <a:spLocks/>
                  </p:cNvSpPr>
                  <p:nvPr/>
                </p:nvSpPr>
                <p:spPr bwMode="auto">
                  <a:xfrm>
                    <a:off x="6314556" y="2912199"/>
                    <a:ext cx="289961" cy="349696"/>
                  </a:xfrm>
                  <a:custGeom>
                    <a:avLst/>
                    <a:gdLst>
                      <a:gd name="T0" fmla="*/ 116 w 233"/>
                      <a:gd name="T1" fmla="*/ 92 h 281"/>
                      <a:gd name="T2" fmla="*/ 108 w 233"/>
                      <a:gd name="T3" fmla="*/ 90 h 281"/>
                      <a:gd name="T4" fmla="*/ 100 w 233"/>
                      <a:gd name="T5" fmla="*/ 92 h 281"/>
                      <a:gd name="T6" fmla="*/ 91 w 233"/>
                      <a:gd name="T7" fmla="*/ 113 h 281"/>
                      <a:gd name="T8" fmla="*/ 77 w 233"/>
                      <a:gd name="T9" fmla="*/ 148 h 281"/>
                      <a:gd name="T10" fmla="*/ 75 w 233"/>
                      <a:gd name="T11" fmla="*/ 167 h 281"/>
                      <a:gd name="T12" fmla="*/ 70 w 233"/>
                      <a:gd name="T13" fmla="*/ 187 h 281"/>
                      <a:gd name="T14" fmla="*/ 62 w 233"/>
                      <a:gd name="T15" fmla="*/ 187 h 281"/>
                      <a:gd name="T16" fmla="*/ 55 w 233"/>
                      <a:gd name="T17" fmla="*/ 180 h 281"/>
                      <a:gd name="T18" fmla="*/ 48 w 233"/>
                      <a:gd name="T19" fmla="*/ 175 h 281"/>
                      <a:gd name="T20" fmla="*/ 40 w 233"/>
                      <a:gd name="T21" fmla="*/ 192 h 281"/>
                      <a:gd name="T22" fmla="*/ 13 w 233"/>
                      <a:gd name="T23" fmla="*/ 220 h 281"/>
                      <a:gd name="T24" fmla="*/ 0 w 233"/>
                      <a:gd name="T25" fmla="*/ 241 h 281"/>
                      <a:gd name="T26" fmla="*/ 18 w 233"/>
                      <a:gd name="T27" fmla="*/ 251 h 281"/>
                      <a:gd name="T28" fmla="*/ 15 w 233"/>
                      <a:gd name="T29" fmla="*/ 271 h 281"/>
                      <a:gd name="T30" fmla="*/ 42 w 233"/>
                      <a:gd name="T31" fmla="*/ 281 h 281"/>
                      <a:gd name="T32" fmla="*/ 48 w 233"/>
                      <a:gd name="T33" fmla="*/ 261 h 281"/>
                      <a:gd name="T34" fmla="*/ 57 w 233"/>
                      <a:gd name="T35" fmla="*/ 248 h 281"/>
                      <a:gd name="T36" fmla="*/ 55 w 233"/>
                      <a:gd name="T37" fmla="*/ 240 h 281"/>
                      <a:gd name="T38" fmla="*/ 67 w 233"/>
                      <a:gd name="T39" fmla="*/ 230 h 281"/>
                      <a:gd name="T40" fmla="*/ 88 w 233"/>
                      <a:gd name="T41" fmla="*/ 226 h 281"/>
                      <a:gd name="T42" fmla="*/ 105 w 233"/>
                      <a:gd name="T43" fmla="*/ 230 h 281"/>
                      <a:gd name="T44" fmla="*/ 125 w 233"/>
                      <a:gd name="T45" fmla="*/ 230 h 281"/>
                      <a:gd name="T46" fmla="*/ 145 w 233"/>
                      <a:gd name="T47" fmla="*/ 211 h 281"/>
                      <a:gd name="T48" fmla="*/ 158 w 233"/>
                      <a:gd name="T49" fmla="*/ 203 h 281"/>
                      <a:gd name="T50" fmla="*/ 155 w 233"/>
                      <a:gd name="T51" fmla="*/ 220 h 281"/>
                      <a:gd name="T52" fmla="*/ 175 w 233"/>
                      <a:gd name="T53" fmla="*/ 241 h 281"/>
                      <a:gd name="T54" fmla="*/ 181 w 233"/>
                      <a:gd name="T55" fmla="*/ 226 h 281"/>
                      <a:gd name="T56" fmla="*/ 204 w 233"/>
                      <a:gd name="T57" fmla="*/ 203 h 281"/>
                      <a:gd name="T58" fmla="*/ 219 w 233"/>
                      <a:gd name="T59" fmla="*/ 177 h 281"/>
                      <a:gd name="T60" fmla="*/ 218 w 233"/>
                      <a:gd name="T61" fmla="*/ 153 h 281"/>
                      <a:gd name="T62" fmla="*/ 229 w 233"/>
                      <a:gd name="T63" fmla="*/ 130 h 281"/>
                      <a:gd name="T64" fmla="*/ 224 w 233"/>
                      <a:gd name="T65" fmla="*/ 120 h 281"/>
                      <a:gd name="T66" fmla="*/ 221 w 233"/>
                      <a:gd name="T67" fmla="*/ 105 h 281"/>
                      <a:gd name="T68" fmla="*/ 214 w 233"/>
                      <a:gd name="T69" fmla="*/ 84 h 281"/>
                      <a:gd name="T70" fmla="*/ 218 w 233"/>
                      <a:gd name="T71" fmla="*/ 60 h 281"/>
                      <a:gd name="T72" fmla="*/ 226 w 233"/>
                      <a:gd name="T73" fmla="*/ 39 h 281"/>
                      <a:gd name="T74" fmla="*/ 221 w 233"/>
                      <a:gd name="T75" fmla="*/ 20 h 281"/>
                      <a:gd name="T76" fmla="*/ 218 w 233"/>
                      <a:gd name="T77" fmla="*/ 4 h 281"/>
                      <a:gd name="T78" fmla="*/ 203 w 233"/>
                      <a:gd name="T79" fmla="*/ 12 h 281"/>
                      <a:gd name="T80" fmla="*/ 188 w 233"/>
                      <a:gd name="T81" fmla="*/ 15 h 281"/>
                      <a:gd name="T82" fmla="*/ 175 w 233"/>
                      <a:gd name="T83" fmla="*/ 29 h 281"/>
                      <a:gd name="T84" fmla="*/ 151 w 233"/>
                      <a:gd name="T85" fmla="*/ 54 h 281"/>
                      <a:gd name="T86" fmla="*/ 133 w 233"/>
                      <a:gd name="T87" fmla="*/ 60 h 281"/>
                      <a:gd name="T88" fmla="*/ 123 w 233"/>
                      <a:gd name="T89" fmla="*/ 79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33" h="281">
                        <a:moveTo>
                          <a:pt x="123" y="79"/>
                        </a:moveTo>
                        <a:lnTo>
                          <a:pt x="121" y="85"/>
                        </a:lnTo>
                        <a:lnTo>
                          <a:pt x="116" y="92"/>
                        </a:lnTo>
                        <a:lnTo>
                          <a:pt x="111" y="97"/>
                        </a:lnTo>
                        <a:lnTo>
                          <a:pt x="108" y="93"/>
                        </a:lnTo>
                        <a:lnTo>
                          <a:pt x="108" y="90"/>
                        </a:lnTo>
                        <a:lnTo>
                          <a:pt x="110" y="84"/>
                        </a:lnTo>
                        <a:lnTo>
                          <a:pt x="106" y="82"/>
                        </a:lnTo>
                        <a:lnTo>
                          <a:pt x="100" y="92"/>
                        </a:lnTo>
                        <a:lnTo>
                          <a:pt x="95" y="98"/>
                        </a:lnTo>
                        <a:lnTo>
                          <a:pt x="95" y="103"/>
                        </a:lnTo>
                        <a:lnTo>
                          <a:pt x="91" y="113"/>
                        </a:lnTo>
                        <a:lnTo>
                          <a:pt x="78" y="133"/>
                        </a:lnTo>
                        <a:lnTo>
                          <a:pt x="75" y="143"/>
                        </a:lnTo>
                        <a:lnTo>
                          <a:pt x="77" y="148"/>
                        </a:lnTo>
                        <a:lnTo>
                          <a:pt x="78" y="155"/>
                        </a:lnTo>
                        <a:lnTo>
                          <a:pt x="77" y="160"/>
                        </a:lnTo>
                        <a:lnTo>
                          <a:pt x="75" y="167"/>
                        </a:lnTo>
                        <a:lnTo>
                          <a:pt x="82" y="172"/>
                        </a:lnTo>
                        <a:lnTo>
                          <a:pt x="77" y="180"/>
                        </a:lnTo>
                        <a:lnTo>
                          <a:pt x="70" y="187"/>
                        </a:lnTo>
                        <a:lnTo>
                          <a:pt x="70" y="190"/>
                        </a:lnTo>
                        <a:lnTo>
                          <a:pt x="67" y="188"/>
                        </a:lnTo>
                        <a:lnTo>
                          <a:pt x="62" y="187"/>
                        </a:lnTo>
                        <a:lnTo>
                          <a:pt x="58" y="192"/>
                        </a:lnTo>
                        <a:lnTo>
                          <a:pt x="55" y="190"/>
                        </a:lnTo>
                        <a:lnTo>
                          <a:pt x="55" y="180"/>
                        </a:lnTo>
                        <a:lnTo>
                          <a:pt x="57" y="173"/>
                        </a:lnTo>
                        <a:lnTo>
                          <a:pt x="53" y="172"/>
                        </a:lnTo>
                        <a:lnTo>
                          <a:pt x="48" y="175"/>
                        </a:lnTo>
                        <a:lnTo>
                          <a:pt x="43" y="180"/>
                        </a:lnTo>
                        <a:lnTo>
                          <a:pt x="40" y="185"/>
                        </a:lnTo>
                        <a:lnTo>
                          <a:pt x="40" y="192"/>
                        </a:lnTo>
                        <a:lnTo>
                          <a:pt x="35" y="192"/>
                        </a:lnTo>
                        <a:lnTo>
                          <a:pt x="25" y="205"/>
                        </a:lnTo>
                        <a:lnTo>
                          <a:pt x="13" y="220"/>
                        </a:lnTo>
                        <a:lnTo>
                          <a:pt x="8" y="223"/>
                        </a:lnTo>
                        <a:lnTo>
                          <a:pt x="2" y="233"/>
                        </a:lnTo>
                        <a:lnTo>
                          <a:pt x="0" y="241"/>
                        </a:lnTo>
                        <a:lnTo>
                          <a:pt x="2" y="246"/>
                        </a:lnTo>
                        <a:lnTo>
                          <a:pt x="10" y="250"/>
                        </a:lnTo>
                        <a:lnTo>
                          <a:pt x="18" y="251"/>
                        </a:lnTo>
                        <a:lnTo>
                          <a:pt x="20" y="260"/>
                        </a:lnTo>
                        <a:lnTo>
                          <a:pt x="18" y="266"/>
                        </a:lnTo>
                        <a:lnTo>
                          <a:pt x="15" y="271"/>
                        </a:lnTo>
                        <a:lnTo>
                          <a:pt x="18" y="275"/>
                        </a:lnTo>
                        <a:lnTo>
                          <a:pt x="32" y="275"/>
                        </a:lnTo>
                        <a:lnTo>
                          <a:pt x="42" y="281"/>
                        </a:lnTo>
                        <a:lnTo>
                          <a:pt x="43" y="275"/>
                        </a:lnTo>
                        <a:lnTo>
                          <a:pt x="47" y="265"/>
                        </a:lnTo>
                        <a:lnTo>
                          <a:pt x="48" y="261"/>
                        </a:lnTo>
                        <a:lnTo>
                          <a:pt x="55" y="256"/>
                        </a:lnTo>
                        <a:lnTo>
                          <a:pt x="57" y="251"/>
                        </a:lnTo>
                        <a:lnTo>
                          <a:pt x="57" y="248"/>
                        </a:lnTo>
                        <a:lnTo>
                          <a:pt x="62" y="245"/>
                        </a:lnTo>
                        <a:lnTo>
                          <a:pt x="60" y="241"/>
                        </a:lnTo>
                        <a:lnTo>
                          <a:pt x="55" y="240"/>
                        </a:lnTo>
                        <a:lnTo>
                          <a:pt x="57" y="235"/>
                        </a:lnTo>
                        <a:lnTo>
                          <a:pt x="60" y="231"/>
                        </a:lnTo>
                        <a:lnTo>
                          <a:pt x="67" y="230"/>
                        </a:lnTo>
                        <a:lnTo>
                          <a:pt x="73" y="228"/>
                        </a:lnTo>
                        <a:lnTo>
                          <a:pt x="78" y="228"/>
                        </a:lnTo>
                        <a:lnTo>
                          <a:pt x="88" y="226"/>
                        </a:lnTo>
                        <a:lnTo>
                          <a:pt x="93" y="228"/>
                        </a:lnTo>
                        <a:lnTo>
                          <a:pt x="98" y="231"/>
                        </a:lnTo>
                        <a:lnTo>
                          <a:pt x="105" y="230"/>
                        </a:lnTo>
                        <a:lnTo>
                          <a:pt x="111" y="233"/>
                        </a:lnTo>
                        <a:lnTo>
                          <a:pt x="116" y="231"/>
                        </a:lnTo>
                        <a:lnTo>
                          <a:pt x="125" y="230"/>
                        </a:lnTo>
                        <a:lnTo>
                          <a:pt x="135" y="225"/>
                        </a:lnTo>
                        <a:lnTo>
                          <a:pt x="140" y="221"/>
                        </a:lnTo>
                        <a:lnTo>
                          <a:pt x="145" y="211"/>
                        </a:lnTo>
                        <a:lnTo>
                          <a:pt x="151" y="210"/>
                        </a:lnTo>
                        <a:lnTo>
                          <a:pt x="155" y="205"/>
                        </a:lnTo>
                        <a:lnTo>
                          <a:pt x="158" y="203"/>
                        </a:lnTo>
                        <a:lnTo>
                          <a:pt x="158" y="206"/>
                        </a:lnTo>
                        <a:lnTo>
                          <a:pt x="158" y="215"/>
                        </a:lnTo>
                        <a:lnTo>
                          <a:pt x="155" y="220"/>
                        </a:lnTo>
                        <a:lnTo>
                          <a:pt x="155" y="226"/>
                        </a:lnTo>
                        <a:lnTo>
                          <a:pt x="173" y="235"/>
                        </a:lnTo>
                        <a:lnTo>
                          <a:pt x="175" y="241"/>
                        </a:lnTo>
                        <a:lnTo>
                          <a:pt x="173" y="233"/>
                        </a:lnTo>
                        <a:lnTo>
                          <a:pt x="175" y="230"/>
                        </a:lnTo>
                        <a:lnTo>
                          <a:pt x="181" y="226"/>
                        </a:lnTo>
                        <a:lnTo>
                          <a:pt x="190" y="223"/>
                        </a:lnTo>
                        <a:lnTo>
                          <a:pt x="200" y="211"/>
                        </a:lnTo>
                        <a:lnTo>
                          <a:pt x="204" y="203"/>
                        </a:lnTo>
                        <a:lnTo>
                          <a:pt x="209" y="193"/>
                        </a:lnTo>
                        <a:lnTo>
                          <a:pt x="216" y="185"/>
                        </a:lnTo>
                        <a:lnTo>
                          <a:pt x="219" y="177"/>
                        </a:lnTo>
                        <a:lnTo>
                          <a:pt x="214" y="168"/>
                        </a:lnTo>
                        <a:lnTo>
                          <a:pt x="211" y="158"/>
                        </a:lnTo>
                        <a:lnTo>
                          <a:pt x="218" y="153"/>
                        </a:lnTo>
                        <a:lnTo>
                          <a:pt x="226" y="143"/>
                        </a:lnTo>
                        <a:lnTo>
                          <a:pt x="231" y="137"/>
                        </a:lnTo>
                        <a:lnTo>
                          <a:pt x="229" y="130"/>
                        </a:lnTo>
                        <a:lnTo>
                          <a:pt x="224" y="130"/>
                        </a:lnTo>
                        <a:lnTo>
                          <a:pt x="221" y="127"/>
                        </a:lnTo>
                        <a:lnTo>
                          <a:pt x="224" y="120"/>
                        </a:lnTo>
                        <a:lnTo>
                          <a:pt x="229" y="120"/>
                        </a:lnTo>
                        <a:lnTo>
                          <a:pt x="224" y="115"/>
                        </a:lnTo>
                        <a:lnTo>
                          <a:pt x="221" y="105"/>
                        </a:lnTo>
                        <a:lnTo>
                          <a:pt x="221" y="97"/>
                        </a:lnTo>
                        <a:lnTo>
                          <a:pt x="219" y="90"/>
                        </a:lnTo>
                        <a:lnTo>
                          <a:pt x="214" y="84"/>
                        </a:lnTo>
                        <a:lnTo>
                          <a:pt x="213" y="75"/>
                        </a:lnTo>
                        <a:lnTo>
                          <a:pt x="218" y="69"/>
                        </a:lnTo>
                        <a:lnTo>
                          <a:pt x="218" y="60"/>
                        </a:lnTo>
                        <a:lnTo>
                          <a:pt x="223" y="52"/>
                        </a:lnTo>
                        <a:lnTo>
                          <a:pt x="233" y="45"/>
                        </a:lnTo>
                        <a:lnTo>
                          <a:pt x="226" y="39"/>
                        </a:lnTo>
                        <a:lnTo>
                          <a:pt x="224" y="30"/>
                        </a:lnTo>
                        <a:lnTo>
                          <a:pt x="223" y="25"/>
                        </a:lnTo>
                        <a:lnTo>
                          <a:pt x="221" y="20"/>
                        </a:lnTo>
                        <a:lnTo>
                          <a:pt x="224" y="15"/>
                        </a:lnTo>
                        <a:lnTo>
                          <a:pt x="221" y="9"/>
                        </a:lnTo>
                        <a:lnTo>
                          <a:pt x="218" y="4"/>
                        </a:lnTo>
                        <a:lnTo>
                          <a:pt x="216" y="0"/>
                        </a:lnTo>
                        <a:lnTo>
                          <a:pt x="208" y="5"/>
                        </a:lnTo>
                        <a:lnTo>
                          <a:pt x="203" y="12"/>
                        </a:lnTo>
                        <a:lnTo>
                          <a:pt x="200" y="15"/>
                        </a:lnTo>
                        <a:lnTo>
                          <a:pt x="193" y="20"/>
                        </a:lnTo>
                        <a:lnTo>
                          <a:pt x="188" y="15"/>
                        </a:lnTo>
                        <a:lnTo>
                          <a:pt x="181" y="17"/>
                        </a:lnTo>
                        <a:lnTo>
                          <a:pt x="178" y="20"/>
                        </a:lnTo>
                        <a:lnTo>
                          <a:pt x="175" y="29"/>
                        </a:lnTo>
                        <a:lnTo>
                          <a:pt x="171" y="39"/>
                        </a:lnTo>
                        <a:lnTo>
                          <a:pt x="165" y="44"/>
                        </a:lnTo>
                        <a:lnTo>
                          <a:pt x="151" y="54"/>
                        </a:lnTo>
                        <a:lnTo>
                          <a:pt x="146" y="50"/>
                        </a:lnTo>
                        <a:lnTo>
                          <a:pt x="141" y="59"/>
                        </a:lnTo>
                        <a:lnTo>
                          <a:pt x="133" y="60"/>
                        </a:lnTo>
                        <a:lnTo>
                          <a:pt x="128" y="69"/>
                        </a:lnTo>
                        <a:lnTo>
                          <a:pt x="125" y="75"/>
                        </a:lnTo>
                        <a:lnTo>
                          <a:pt x="123" y="79"/>
                        </a:lnTo>
                        <a:lnTo>
                          <a:pt x="123" y="79"/>
                        </a:lnTo>
                        <a:lnTo>
                          <a:pt x="123" y="7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0" name="Freeform 1078"/>
                  <p:cNvSpPr>
                    <a:spLocks/>
                  </p:cNvSpPr>
                  <p:nvPr/>
                </p:nvSpPr>
                <p:spPr bwMode="auto">
                  <a:xfrm>
                    <a:off x="5999705" y="2461702"/>
                    <a:ext cx="920908" cy="521432"/>
                  </a:xfrm>
                  <a:custGeom>
                    <a:avLst/>
                    <a:gdLst>
                      <a:gd name="T0" fmla="*/ 140 w 740"/>
                      <a:gd name="T1" fmla="*/ 399 h 419"/>
                      <a:gd name="T2" fmla="*/ 178 w 740"/>
                      <a:gd name="T3" fmla="*/ 397 h 419"/>
                      <a:gd name="T4" fmla="*/ 230 w 740"/>
                      <a:gd name="T5" fmla="*/ 396 h 419"/>
                      <a:gd name="T6" fmla="*/ 285 w 740"/>
                      <a:gd name="T7" fmla="*/ 386 h 419"/>
                      <a:gd name="T8" fmla="*/ 300 w 740"/>
                      <a:gd name="T9" fmla="*/ 354 h 419"/>
                      <a:gd name="T10" fmla="*/ 336 w 740"/>
                      <a:gd name="T11" fmla="*/ 291 h 419"/>
                      <a:gd name="T12" fmla="*/ 353 w 740"/>
                      <a:gd name="T13" fmla="*/ 293 h 419"/>
                      <a:gd name="T14" fmla="*/ 398 w 740"/>
                      <a:gd name="T15" fmla="*/ 279 h 419"/>
                      <a:gd name="T16" fmla="*/ 486 w 740"/>
                      <a:gd name="T17" fmla="*/ 239 h 419"/>
                      <a:gd name="T18" fmla="*/ 549 w 740"/>
                      <a:gd name="T19" fmla="*/ 215 h 419"/>
                      <a:gd name="T20" fmla="*/ 539 w 740"/>
                      <a:gd name="T21" fmla="*/ 243 h 419"/>
                      <a:gd name="T22" fmla="*/ 554 w 740"/>
                      <a:gd name="T23" fmla="*/ 286 h 419"/>
                      <a:gd name="T24" fmla="*/ 562 w 740"/>
                      <a:gd name="T25" fmla="*/ 291 h 419"/>
                      <a:gd name="T26" fmla="*/ 564 w 740"/>
                      <a:gd name="T27" fmla="*/ 313 h 419"/>
                      <a:gd name="T28" fmla="*/ 522 w 740"/>
                      <a:gd name="T29" fmla="*/ 328 h 419"/>
                      <a:gd name="T30" fmla="*/ 487 w 740"/>
                      <a:gd name="T31" fmla="*/ 354 h 419"/>
                      <a:gd name="T32" fmla="*/ 479 w 740"/>
                      <a:gd name="T33" fmla="*/ 377 h 419"/>
                      <a:gd name="T34" fmla="*/ 496 w 740"/>
                      <a:gd name="T35" fmla="*/ 412 h 419"/>
                      <a:gd name="T36" fmla="*/ 546 w 740"/>
                      <a:gd name="T37" fmla="*/ 371 h 419"/>
                      <a:gd name="T38" fmla="*/ 580 w 740"/>
                      <a:gd name="T39" fmla="*/ 323 h 419"/>
                      <a:gd name="T40" fmla="*/ 644 w 740"/>
                      <a:gd name="T41" fmla="*/ 296 h 419"/>
                      <a:gd name="T42" fmla="*/ 683 w 740"/>
                      <a:gd name="T43" fmla="*/ 309 h 419"/>
                      <a:gd name="T44" fmla="*/ 717 w 740"/>
                      <a:gd name="T45" fmla="*/ 321 h 419"/>
                      <a:gd name="T46" fmla="*/ 693 w 740"/>
                      <a:gd name="T47" fmla="*/ 281 h 419"/>
                      <a:gd name="T48" fmla="*/ 685 w 740"/>
                      <a:gd name="T49" fmla="*/ 244 h 419"/>
                      <a:gd name="T50" fmla="*/ 723 w 740"/>
                      <a:gd name="T51" fmla="*/ 203 h 419"/>
                      <a:gd name="T52" fmla="*/ 737 w 740"/>
                      <a:gd name="T53" fmla="*/ 191 h 419"/>
                      <a:gd name="T54" fmla="*/ 728 w 740"/>
                      <a:gd name="T55" fmla="*/ 165 h 419"/>
                      <a:gd name="T56" fmla="*/ 730 w 740"/>
                      <a:gd name="T57" fmla="*/ 155 h 419"/>
                      <a:gd name="T58" fmla="*/ 690 w 740"/>
                      <a:gd name="T59" fmla="*/ 145 h 419"/>
                      <a:gd name="T60" fmla="*/ 650 w 740"/>
                      <a:gd name="T61" fmla="*/ 143 h 419"/>
                      <a:gd name="T62" fmla="*/ 614 w 740"/>
                      <a:gd name="T63" fmla="*/ 146 h 419"/>
                      <a:gd name="T64" fmla="*/ 587 w 740"/>
                      <a:gd name="T65" fmla="*/ 150 h 419"/>
                      <a:gd name="T66" fmla="*/ 592 w 740"/>
                      <a:gd name="T67" fmla="*/ 130 h 419"/>
                      <a:gd name="T68" fmla="*/ 619 w 740"/>
                      <a:gd name="T69" fmla="*/ 102 h 419"/>
                      <a:gd name="T70" fmla="*/ 607 w 740"/>
                      <a:gd name="T71" fmla="*/ 62 h 419"/>
                      <a:gd name="T72" fmla="*/ 590 w 740"/>
                      <a:gd name="T73" fmla="*/ 53 h 419"/>
                      <a:gd name="T74" fmla="*/ 561 w 740"/>
                      <a:gd name="T75" fmla="*/ 63 h 419"/>
                      <a:gd name="T76" fmla="*/ 572 w 740"/>
                      <a:gd name="T77" fmla="*/ 40 h 419"/>
                      <a:gd name="T78" fmla="*/ 580 w 740"/>
                      <a:gd name="T79" fmla="*/ 19 h 419"/>
                      <a:gd name="T80" fmla="*/ 559 w 740"/>
                      <a:gd name="T81" fmla="*/ 5 h 419"/>
                      <a:gd name="T82" fmla="*/ 516 w 740"/>
                      <a:gd name="T83" fmla="*/ 19 h 419"/>
                      <a:gd name="T84" fmla="*/ 477 w 740"/>
                      <a:gd name="T85" fmla="*/ 47 h 419"/>
                      <a:gd name="T86" fmla="*/ 448 w 740"/>
                      <a:gd name="T87" fmla="*/ 68 h 419"/>
                      <a:gd name="T88" fmla="*/ 411 w 740"/>
                      <a:gd name="T89" fmla="*/ 60 h 419"/>
                      <a:gd name="T90" fmla="*/ 363 w 740"/>
                      <a:gd name="T91" fmla="*/ 35 h 419"/>
                      <a:gd name="T92" fmla="*/ 330 w 740"/>
                      <a:gd name="T93" fmla="*/ 67 h 419"/>
                      <a:gd name="T94" fmla="*/ 291 w 740"/>
                      <a:gd name="T95" fmla="*/ 117 h 419"/>
                      <a:gd name="T96" fmla="*/ 256 w 740"/>
                      <a:gd name="T97" fmla="*/ 143 h 419"/>
                      <a:gd name="T98" fmla="*/ 205 w 740"/>
                      <a:gd name="T99" fmla="*/ 170 h 419"/>
                      <a:gd name="T100" fmla="*/ 192 w 740"/>
                      <a:gd name="T101" fmla="*/ 201 h 419"/>
                      <a:gd name="T102" fmla="*/ 162 w 740"/>
                      <a:gd name="T103" fmla="*/ 221 h 419"/>
                      <a:gd name="T104" fmla="*/ 138 w 740"/>
                      <a:gd name="T105" fmla="*/ 244 h 419"/>
                      <a:gd name="T106" fmla="*/ 123 w 740"/>
                      <a:gd name="T107" fmla="*/ 278 h 419"/>
                      <a:gd name="T108" fmla="*/ 77 w 740"/>
                      <a:gd name="T109" fmla="*/ 274 h 419"/>
                      <a:gd name="T110" fmla="*/ 45 w 740"/>
                      <a:gd name="T111" fmla="*/ 301 h 419"/>
                      <a:gd name="T112" fmla="*/ 7 w 740"/>
                      <a:gd name="T113" fmla="*/ 281 h 419"/>
                      <a:gd name="T114" fmla="*/ 0 w 740"/>
                      <a:gd name="T115" fmla="*/ 318 h 419"/>
                      <a:gd name="T116" fmla="*/ 25 w 740"/>
                      <a:gd name="T117" fmla="*/ 336 h 419"/>
                      <a:gd name="T118" fmla="*/ 65 w 740"/>
                      <a:gd name="T119" fmla="*/ 336 h 419"/>
                      <a:gd name="T120" fmla="*/ 67 w 740"/>
                      <a:gd name="T121" fmla="*/ 359 h 419"/>
                      <a:gd name="T122" fmla="*/ 82 w 740"/>
                      <a:gd name="T123" fmla="*/ 406 h 419"/>
                      <a:gd name="T124" fmla="*/ 80 w 740"/>
                      <a:gd name="T125" fmla="*/ 419 h 4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40" h="419">
                        <a:moveTo>
                          <a:pt x="80" y="419"/>
                        </a:moveTo>
                        <a:lnTo>
                          <a:pt x="84" y="417"/>
                        </a:lnTo>
                        <a:lnTo>
                          <a:pt x="110" y="411"/>
                        </a:lnTo>
                        <a:lnTo>
                          <a:pt x="135" y="401"/>
                        </a:lnTo>
                        <a:lnTo>
                          <a:pt x="140" y="399"/>
                        </a:lnTo>
                        <a:lnTo>
                          <a:pt x="148" y="394"/>
                        </a:lnTo>
                        <a:lnTo>
                          <a:pt x="157" y="389"/>
                        </a:lnTo>
                        <a:lnTo>
                          <a:pt x="162" y="392"/>
                        </a:lnTo>
                        <a:lnTo>
                          <a:pt x="167" y="392"/>
                        </a:lnTo>
                        <a:lnTo>
                          <a:pt x="178" y="397"/>
                        </a:lnTo>
                        <a:lnTo>
                          <a:pt x="188" y="406"/>
                        </a:lnTo>
                        <a:lnTo>
                          <a:pt x="197" y="407"/>
                        </a:lnTo>
                        <a:lnTo>
                          <a:pt x="208" y="406"/>
                        </a:lnTo>
                        <a:lnTo>
                          <a:pt x="217" y="399"/>
                        </a:lnTo>
                        <a:lnTo>
                          <a:pt x="230" y="396"/>
                        </a:lnTo>
                        <a:lnTo>
                          <a:pt x="251" y="399"/>
                        </a:lnTo>
                        <a:lnTo>
                          <a:pt x="265" y="391"/>
                        </a:lnTo>
                        <a:lnTo>
                          <a:pt x="268" y="396"/>
                        </a:lnTo>
                        <a:lnTo>
                          <a:pt x="278" y="391"/>
                        </a:lnTo>
                        <a:lnTo>
                          <a:pt x="285" y="386"/>
                        </a:lnTo>
                        <a:lnTo>
                          <a:pt x="288" y="376"/>
                        </a:lnTo>
                        <a:lnTo>
                          <a:pt x="296" y="377"/>
                        </a:lnTo>
                        <a:lnTo>
                          <a:pt x="300" y="369"/>
                        </a:lnTo>
                        <a:lnTo>
                          <a:pt x="295" y="364"/>
                        </a:lnTo>
                        <a:lnTo>
                          <a:pt x="300" y="354"/>
                        </a:lnTo>
                        <a:lnTo>
                          <a:pt x="325" y="328"/>
                        </a:lnTo>
                        <a:lnTo>
                          <a:pt x="338" y="313"/>
                        </a:lnTo>
                        <a:lnTo>
                          <a:pt x="348" y="303"/>
                        </a:lnTo>
                        <a:lnTo>
                          <a:pt x="341" y="298"/>
                        </a:lnTo>
                        <a:lnTo>
                          <a:pt x="336" y="291"/>
                        </a:lnTo>
                        <a:lnTo>
                          <a:pt x="341" y="286"/>
                        </a:lnTo>
                        <a:lnTo>
                          <a:pt x="346" y="286"/>
                        </a:lnTo>
                        <a:lnTo>
                          <a:pt x="346" y="291"/>
                        </a:lnTo>
                        <a:lnTo>
                          <a:pt x="346" y="294"/>
                        </a:lnTo>
                        <a:lnTo>
                          <a:pt x="353" y="293"/>
                        </a:lnTo>
                        <a:lnTo>
                          <a:pt x="356" y="296"/>
                        </a:lnTo>
                        <a:lnTo>
                          <a:pt x="366" y="291"/>
                        </a:lnTo>
                        <a:lnTo>
                          <a:pt x="373" y="293"/>
                        </a:lnTo>
                        <a:lnTo>
                          <a:pt x="379" y="291"/>
                        </a:lnTo>
                        <a:lnTo>
                          <a:pt x="398" y="279"/>
                        </a:lnTo>
                        <a:lnTo>
                          <a:pt x="409" y="274"/>
                        </a:lnTo>
                        <a:lnTo>
                          <a:pt x="436" y="259"/>
                        </a:lnTo>
                        <a:lnTo>
                          <a:pt x="464" y="244"/>
                        </a:lnTo>
                        <a:lnTo>
                          <a:pt x="471" y="239"/>
                        </a:lnTo>
                        <a:lnTo>
                          <a:pt x="486" y="239"/>
                        </a:lnTo>
                        <a:lnTo>
                          <a:pt x="501" y="236"/>
                        </a:lnTo>
                        <a:lnTo>
                          <a:pt x="516" y="220"/>
                        </a:lnTo>
                        <a:lnTo>
                          <a:pt x="536" y="218"/>
                        </a:lnTo>
                        <a:lnTo>
                          <a:pt x="542" y="218"/>
                        </a:lnTo>
                        <a:lnTo>
                          <a:pt x="549" y="215"/>
                        </a:lnTo>
                        <a:lnTo>
                          <a:pt x="556" y="215"/>
                        </a:lnTo>
                        <a:lnTo>
                          <a:pt x="557" y="223"/>
                        </a:lnTo>
                        <a:lnTo>
                          <a:pt x="552" y="230"/>
                        </a:lnTo>
                        <a:lnTo>
                          <a:pt x="547" y="235"/>
                        </a:lnTo>
                        <a:lnTo>
                          <a:pt x="539" y="243"/>
                        </a:lnTo>
                        <a:lnTo>
                          <a:pt x="536" y="253"/>
                        </a:lnTo>
                        <a:lnTo>
                          <a:pt x="534" y="256"/>
                        </a:lnTo>
                        <a:lnTo>
                          <a:pt x="537" y="259"/>
                        </a:lnTo>
                        <a:lnTo>
                          <a:pt x="542" y="273"/>
                        </a:lnTo>
                        <a:lnTo>
                          <a:pt x="554" y="286"/>
                        </a:lnTo>
                        <a:lnTo>
                          <a:pt x="551" y="294"/>
                        </a:lnTo>
                        <a:lnTo>
                          <a:pt x="551" y="299"/>
                        </a:lnTo>
                        <a:lnTo>
                          <a:pt x="556" y="303"/>
                        </a:lnTo>
                        <a:lnTo>
                          <a:pt x="557" y="298"/>
                        </a:lnTo>
                        <a:lnTo>
                          <a:pt x="562" y="291"/>
                        </a:lnTo>
                        <a:lnTo>
                          <a:pt x="569" y="291"/>
                        </a:lnTo>
                        <a:lnTo>
                          <a:pt x="572" y="299"/>
                        </a:lnTo>
                        <a:lnTo>
                          <a:pt x="572" y="306"/>
                        </a:lnTo>
                        <a:lnTo>
                          <a:pt x="567" y="306"/>
                        </a:lnTo>
                        <a:lnTo>
                          <a:pt x="564" y="313"/>
                        </a:lnTo>
                        <a:lnTo>
                          <a:pt x="556" y="318"/>
                        </a:lnTo>
                        <a:lnTo>
                          <a:pt x="546" y="321"/>
                        </a:lnTo>
                        <a:lnTo>
                          <a:pt x="537" y="321"/>
                        </a:lnTo>
                        <a:lnTo>
                          <a:pt x="531" y="328"/>
                        </a:lnTo>
                        <a:lnTo>
                          <a:pt x="522" y="328"/>
                        </a:lnTo>
                        <a:lnTo>
                          <a:pt x="516" y="326"/>
                        </a:lnTo>
                        <a:lnTo>
                          <a:pt x="509" y="328"/>
                        </a:lnTo>
                        <a:lnTo>
                          <a:pt x="506" y="339"/>
                        </a:lnTo>
                        <a:lnTo>
                          <a:pt x="506" y="344"/>
                        </a:lnTo>
                        <a:lnTo>
                          <a:pt x="487" y="354"/>
                        </a:lnTo>
                        <a:lnTo>
                          <a:pt x="479" y="361"/>
                        </a:lnTo>
                        <a:lnTo>
                          <a:pt x="471" y="362"/>
                        </a:lnTo>
                        <a:lnTo>
                          <a:pt x="469" y="364"/>
                        </a:lnTo>
                        <a:lnTo>
                          <a:pt x="471" y="366"/>
                        </a:lnTo>
                        <a:lnTo>
                          <a:pt x="479" y="377"/>
                        </a:lnTo>
                        <a:lnTo>
                          <a:pt x="476" y="384"/>
                        </a:lnTo>
                        <a:lnTo>
                          <a:pt x="479" y="394"/>
                        </a:lnTo>
                        <a:lnTo>
                          <a:pt x="481" y="402"/>
                        </a:lnTo>
                        <a:lnTo>
                          <a:pt x="487" y="409"/>
                        </a:lnTo>
                        <a:lnTo>
                          <a:pt x="496" y="412"/>
                        </a:lnTo>
                        <a:lnTo>
                          <a:pt x="507" y="404"/>
                        </a:lnTo>
                        <a:lnTo>
                          <a:pt x="519" y="389"/>
                        </a:lnTo>
                        <a:lnTo>
                          <a:pt x="524" y="384"/>
                        </a:lnTo>
                        <a:lnTo>
                          <a:pt x="536" y="374"/>
                        </a:lnTo>
                        <a:lnTo>
                          <a:pt x="546" y="371"/>
                        </a:lnTo>
                        <a:lnTo>
                          <a:pt x="547" y="361"/>
                        </a:lnTo>
                        <a:lnTo>
                          <a:pt x="554" y="354"/>
                        </a:lnTo>
                        <a:lnTo>
                          <a:pt x="566" y="347"/>
                        </a:lnTo>
                        <a:lnTo>
                          <a:pt x="575" y="329"/>
                        </a:lnTo>
                        <a:lnTo>
                          <a:pt x="580" y="323"/>
                        </a:lnTo>
                        <a:lnTo>
                          <a:pt x="594" y="314"/>
                        </a:lnTo>
                        <a:lnTo>
                          <a:pt x="612" y="306"/>
                        </a:lnTo>
                        <a:lnTo>
                          <a:pt x="620" y="306"/>
                        </a:lnTo>
                        <a:lnTo>
                          <a:pt x="634" y="303"/>
                        </a:lnTo>
                        <a:lnTo>
                          <a:pt x="644" y="296"/>
                        </a:lnTo>
                        <a:lnTo>
                          <a:pt x="647" y="291"/>
                        </a:lnTo>
                        <a:lnTo>
                          <a:pt x="657" y="291"/>
                        </a:lnTo>
                        <a:lnTo>
                          <a:pt x="670" y="291"/>
                        </a:lnTo>
                        <a:lnTo>
                          <a:pt x="683" y="301"/>
                        </a:lnTo>
                        <a:lnTo>
                          <a:pt x="683" y="309"/>
                        </a:lnTo>
                        <a:lnTo>
                          <a:pt x="683" y="313"/>
                        </a:lnTo>
                        <a:lnTo>
                          <a:pt x="692" y="314"/>
                        </a:lnTo>
                        <a:lnTo>
                          <a:pt x="703" y="321"/>
                        </a:lnTo>
                        <a:lnTo>
                          <a:pt x="710" y="323"/>
                        </a:lnTo>
                        <a:lnTo>
                          <a:pt x="717" y="321"/>
                        </a:lnTo>
                        <a:lnTo>
                          <a:pt x="722" y="314"/>
                        </a:lnTo>
                        <a:lnTo>
                          <a:pt x="715" y="311"/>
                        </a:lnTo>
                        <a:lnTo>
                          <a:pt x="712" y="304"/>
                        </a:lnTo>
                        <a:lnTo>
                          <a:pt x="698" y="288"/>
                        </a:lnTo>
                        <a:lnTo>
                          <a:pt x="693" y="281"/>
                        </a:lnTo>
                        <a:lnTo>
                          <a:pt x="688" y="276"/>
                        </a:lnTo>
                        <a:lnTo>
                          <a:pt x="683" y="271"/>
                        </a:lnTo>
                        <a:lnTo>
                          <a:pt x="687" y="266"/>
                        </a:lnTo>
                        <a:lnTo>
                          <a:pt x="680" y="253"/>
                        </a:lnTo>
                        <a:lnTo>
                          <a:pt x="685" y="244"/>
                        </a:lnTo>
                        <a:lnTo>
                          <a:pt x="693" y="235"/>
                        </a:lnTo>
                        <a:lnTo>
                          <a:pt x="702" y="228"/>
                        </a:lnTo>
                        <a:lnTo>
                          <a:pt x="708" y="221"/>
                        </a:lnTo>
                        <a:lnTo>
                          <a:pt x="717" y="208"/>
                        </a:lnTo>
                        <a:lnTo>
                          <a:pt x="723" y="203"/>
                        </a:lnTo>
                        <a:lnTo>
                          <a:pt x="728" y="201"/>
                        </a:lnTo>
                        <a:lnTo>
                          <a:pt x="732" y="206"/>
                        </a:lnTo>
                        <a:lnTo>
                          <a:pt x="737" y="201"/>
                        </a:lnTo>
                        <a:lnTo>
                          <a:pt x="735" y="198"/>
                        </a:lnTo>
                        <a:lnTo>
                          <a:pt x="737" y="191"/>
                        </a:lnTo>
                        <a:lnTo>
                          <a:pt x="737" y="185"/>
                        </a:lnTo>
                        <a:lnTo>
                          <a:pt x="728" y="181"/>
                        </a:lnTo>
                        <a:lnTo>
                          <a:pt x="725" y="181"/>
                        </a:lnTo>
                        <a:lnTo>
                          <a:pt x="725" y="171"/>
                        </a:lnTo>
                        <a:lnTo>
                          <a:pt x="728" y="165"/>
                        </a:lnTo>
                        <a:lnTo>
                          <a:pt x="732" y="160"/>
                        </a:lnTo>
                        <a:lnTo>
                          <a:pt x="735" y="153"/>
                        </a:lnTo>
                        <a:lnTo>
                          <a:pt x="740" y="151"/>
                        </a:lnTo>
                        <a:lnTo>
                          <a:pt x="735" y="148"/>
                        </a:lnTo>
                        <a:lnTo>
                          <a:pt x="730" y="155"/>
                        </a:lnTo>
                        <a:lnTo>
                          <a:pt x="725" y="156"/>
                        </a:lnTo>
                        <a:lnTo>
                          <a:pt x="717" y="155"/>
                        </a:lnTo>
                        <a:lnTo>
                          <a:pt x="705" y="150"/>
                        </a:lnTo>
                        <a:lnTo>
                          <a:pt x="697" y="143"/>
                        </a:lnTo>
                        <a:lnTo>
                          <a:pt x="690" y="145"/>
                        </a:lnTo>
                        <a:lnTo>
                          <a:pt x="687" y="148"/>
                        </a:lnTo>
                        <a:lnTo>
                          <a:pt x="677" y="151"/>
                        </a:lnTo>
                        <a:lnTo>
                          <a:pt x="665" y="143"/>
                        </a:lnTo>
                        <a:lnTo>
                          <a:pt x="660" y="146"/>
                        </a:lnTo>
                        <a:lnTo>
                          <a:pt x="650" y="143"/>
                        </a:lnTo>
                        <a:lnTo>
                          <a:pt x="644" y="138"/>
                        </a:lnTo>
                        <a:lnTo>
                          <a:pt x="637" y="136"/>
                        </a:lnTo>
                        <a:lnTo>
                          <a:pt x="627" y="136"/>
                        </a:lnTo>
                        <a:lnTo>
                          <a:pt x="620" y="143"/>
                        </a:lnTo>
                        <a:lnTo>
                          <a:pt x="614" y="146"/>
                        </a:lnTo>
                        <a:lnTo>
                          <a:pt x="607" y="150"/>
                        </a:lnTo>
                        <a:lnTo>
                          <a:pt x="605" y="156"/>
                        </a:lnTo>
                        <a:lnTo>
                          <a:pt x="602" y="156"/>
                        </a:lnTo>
                        <a:lnTo>
                          <a:pt x="600" y="150"/>
                        </a:lnTo>
                        <a:lnTo>
                          <a:pt x="587" y="150"/>
                        </a:lnTo>
                        <a:lnTo>
                          <a:pt x="590" y="143"/>
                        </a:lnTo>
                        <a:lnTo>
                          <a:pt x="595" y="140"/>
                        </a:lnTo>
                        <a:lnTo>
                          <a:pt x="595" y="135"/>
                        </a:lnTo>
                        <a:lnTo>
                          <a:pt x="592" y="133"/>
                        </a:lnTo>
                        <a:lnTo>
                          <a:pt x="592" y="130"/>
                        </a:lnTo>
                        <a:lnTo>
                          <a:pt x="600" y="127"/>
                        </a:lnTo>
                        <a:lnTo>
                          <a:pt x="605" y="120"/>
                        </a:lnTo>
                        <a:lnTo>
                          <a:pt x="610" y="113"/>
                        </a:lnTo>
                        <a:lnTo>
                          <a:pt x="612" y="107"/>
                        </a:lnTo>
                        <a:lnTo>
                          <a:pt x="619" y="102"/>
                        </a:lnTo>
                        <a:lnTo>
                          <a:pt x="620" y="93"/>
                        </a:lnTo>
                        <a:lnTo>
                          <a:pt x="619" y="83"/>
                        </a:lnTo>
                        <a:lnTo>
                          <a:pt x="614" y="75"/>
                        </a:lnTo>
                        <a:lnTo>
                          <a:pt x="612" y="68"/>
                        </a:lnTo>
                        <a:lnTo>
                          <a:pt x="607" y="62"/>
                        </a:lnTo>
                        <a:lnTo>
                          <a:pt x="602" y="57"/>
                        </a:lnTo>
                        <a:lnTo>
                          <a:pt x="604" y="48"/>
                        </a:lnTo>
                        <a:lnTo>
                          <a:pt x="597" y="50"/>
                        </a:lnTo>
                        <a:lnTo>
                          <a:pt x="595" y="53"/>
                        </a:lnTo>
                        <a:lnTo>
                          <a:pt x="590" y="53"/>
                        </a:lnTo>
                        <a:lnTo>
                          <a:pt x="584" y="57"/>
                        </a:lnTo>
                        <a:lnTo>
                          <a:pt x="577" y="63"/>
                        </a:lnTo>
                        <a:lnTo>
                          <a:pt x="572" y="73"/>
                        </a:lnTo>
                        <a:lnTo>
                          <a:pt x="566" y="72"/>
                        </a:lnTo>
                        <a:lnTo>
                          <a:pt x="561" y="63"/>
                        </a:lnTo>
                        <a:lnTo>
                          <a:pt x="557" y="58"/>
                        </a:lnTo>
                        <a:lnTo>
                          <a:pt x="557" y="52"/>
                        </a:lnTo>
                        <a:lnTo>
                          <a:pt x="564" y="50"/>
                        </a:lnTo>
                        <a:lnTo>
                          <a:pt x="567" y="43"/>
                        </a:lnTo>
                        <a:lnTo>
                          <a:pt x="572" y="40"/>
                        </a:lnTo>
                        <a:lnTo>
                          <a:pt x="580" y="37"/>
                        </a:lnTo>
                        <a:lnTo>
                          <a:pt x="585" y="33"/>
                        </a:lnTo>
                        <a:lnTo>
                          <a:pt x="585" y="25"/>
                        </a:lnTo>
                        <a:lnTo>
                          <a:pt x="587" y="22"/>
                        </a:lnTo>
                        <a:lnTo>
                          <a:pt x="580" y="19"/>
                        </a:lnTo>
                        <a:lnTo>
                          <a:pt x="577" y="23"/>
                        </a:lnTo>
                        <a:lnTo>
                          <a:pt x="570" y="27"/>
                        </a:lnTo>
                        <a:lnTo>
                          <a:pt x="564" y="20"/>
                        </a:lnTo>
                        <a:lnTo>
                          <a:pt x="562" y="14"/>
                        </a:lnTo>
                        <a:lnTo>
                          <a:pt x="559" y="5"/>
                        </a:lnTo>
                        <a:lnTo>
                          <a:pt x="546" y="0"/>
                        </a:lnTo>
                        <a:lnTo>
                          <a:pt x="537" y="4"/>
                        </a:lnTo>
                        <a:lnTo>
                          <a:pt x="529" y="9"/>
                        </a:lnTo>
                        <a:lnTo>
                          <a:pt x="521" y="14"/>
                        </a:lnTo>
                        <a:lnTo>
                          <a:pt x="516" y="19"/>
                        </a:lnTo>
                        <a:lnTo>
                          <a:pt x="506" y="19"/>
                        </a:lnTo>
                        <a:lnTo>
                          <a:pt x="504" y="25"/>
                        </a:lnTo>
                        <a:lnTo>
                          <a:pt x="494" y="32"/>
                        </a:lnTo>
                        <a:lnTo>
                          <a:pt x="486" y="37"/>
                        </a:lnTo>
                        <a:lnTo>
                          <a:pt x="477" y="47"/>
                        </a:lnTo>
                        <a:lnTo>
                          <a:pt x="479" y="65"/>
                        </a:lnTo>
                        <a:lnTo>
                          <a:pt x="474" y="70"/>
                        </a:lnTo>
                        <a:lnTo>
                          <a:pt x="466" y="72"/>
                        </a:lnTo>
                        <a:lnTo>
                          <a:pt x="456" y="67"/>
                        </a:lnTo>
                        <a:lnTo>
                          <a:pt x="448" y="68"/>
                        </a:lnTo>
                        <a:lnTo>
                          <a:pt x="443" y="62"/>
                        </a:lnTo>
                        <a:lnTo>
                          <a:pt x="436" y="63"/>
                        </a:lnTo>
                        <a:lnTo>
                          <a:pt x="428" y="60"/>
                        </a:lnTo>
                        <a:lnTo>
                          <a:pt x="416" y="53"/>
                        </a:lnTo>
                        <a:lnTo>
                          <a:pt x="411" y="60"/>
                        </a:lnTo>
                        <a:lnTo>
                          <a:pt x="399" y="58"/>
                        </a:lnTo>
                        <a:lnTo>
                          <a:pt x="389" y="55"/>
                        </a:lnTo>
                        <a:lnTo>
                          <a:pt x="383" y="47"/>
                        </a:lnTo>
                        <a:lnTo>
                          <a:pt x="371" y="38"/>
                        </a:lnTo>
                        <a:lnTo>
                          <a:pt x="363" y="35"/>
                        </a:lnTo>
                        <a:lnTo>
                          <a:pt x="359" y="50"/>
                        </a:lnTo>
                        <a:lnTo>
                          <a:pt x="356" y="53"/>
                        </a:lnTo>
                        <a:lnTo>
                          <a:pt x="346" y="53"/>
                        </a:lnTo>
                        <a:lnTo>
                          <a:pt x="336" y="62"/>
                        </a:lnTo>
                        <a:lnTo>
                          <a:pt x="330" y="67"/>
                        </a:lnTo>
                        <a:lnTo>
                          <a:pt x="318" y="72"/>
                        </a:lnTo>
                        <a:lnTo>
                          <a:pt x="315" y="87"/>
                        </a:lnTo>
                        <a:lnTo>
                          <a:pt x="310" y="98"/>
                        </a:lnTo>
                        <a:lnTo>
                          <a:pt x="300" y="108"/>
                        </a:lnTo>
                        <a:lnTo>
                          <a:pt x="291" y="117"/>
                        </a:lnTo>
                        <a:lnTo>
                          <a:pt x="290" y="130"/>
                        </a:lnTo>
                        <a:lnTo>
                          <a:pt x="286" y="141"/>
                        </a:lnTo>
                        <a:lnTo>
                          <a:pt x="276" y="140"/>
                        </a:lnTo>
                        <a:lnTo>
                          <a:pt x="266" y="143"/>
                        </a:lnTo>
                        <a:lnTo>
                          <a:pt x="256" y="143"/>
                        </a:lnTo>
                        <a:lnTo>
                          <a:pt x="245" y="148"/>
                        </a:lnTo>
                        <a:lnTo>
                          <a:pt x="230" y="148"/>
                        </a:lnTo>
                        <a:lnTo>
                          <a:pt x="218" y="151"/>
                        </a:lnTo>
                        <a:lnTo>
                          <a:pt x="212" y="153"/>
                        </a:lnTo>
                        <a:lnTo>
                          <a:pt x="205" y="170"/>
                        </a:lnTo>
                        <a:lnTo>
                          <a:pt x="203" y="175"/>
                        </a:lnTo>
                        <a:lnTo>
                          <a:pt x="197" y="181"/>
                        </a:lnTo>
                        <a:lnTo>
                          <a:pt x="198" y="188"/>
                        </a:lnTo>
                        <a:lnTo>
                          <a:pt x="200" y="196"/>
                        </a:lnTo>
                        <a:lnTo>
                          <a:pt x="192" y="201"/>
                        </a:lnTo>
                        <a:lnTo>
                          <a:pt x="183" y="203"/>
                        </a:lnTo>
                        <a:lnTo>
                          <a:pt x="177" y="208"/>
                        </a:lnTo>
                        <a:lnTo>
                          <a:pt x="177" y="213"/>
                        </a:lnTo>
                        <a:lnTo>
                          <a:pt x="167" y="213"/>
                        </a:lnTo>
                        <a:lnTo>
                          <a:pt x="162" y="221"/>
                        </a:lnTo>
                        <a:lnTo>
                          <a:pt x="157" y="226"/>
                        </a:lnTo>
                        <a:lnTo>
                          <a:pt x="148" y="223"/>
                        </a:lnTo>
                        <a:lnTo>
                          <a:pt x="142" y="230"/>
                        </a:lnTo>
                        <a:lnTo>
                          <a:pt x="133" y="238"/>
                        </a:lnTo>
                        <a:lnTo>
                          <a:pt x="138" y="244"/>
                        </a:lnTo>
                        <a:lnTo>
                          <a:pt x="140" y="253"/>
                        </a:lnTo>
                        <a:lnTo>
                          <a:pt x="140" y="259"/>
                        </a:lnTo>
                        <a:lnTo>
                          <a:pt x="132" y="264"/>
                        </a:lnTo>
                        <a:lnTo>
                          <a:pt x="125" y="271"/>
                        </a:lnTo>
                        <a:lnTo>
                          <a:pt x="123" y="278"/>
                        </a:lnTo>
                        <a:lnTo>
                          <a:pt x="113" y="276"/>
                        </a:lnTo>
                        <a:lnTo>
                          <a:pt x="99" y="283"/>
                        </a:lnTo>
                        <a:lnTo>
                          <a:pt x="90" y="283"/>
                        </a:lnTo>
                        <a:lnTo>
                          <a:pt x="87" y="276"/>
                        </a:lnTo>
                        <a:lnTo>
                          <a:pt x="77" y="274"/>
                        </a:lnTo>
                        <a:lnTo>
                          <a:pt x="74" y="279"/>
                        </a:lnTo>
                        <a:lnTo>
                          <a:pt x="72" y="286"/>
                        </a:lnTo>
                        <a:lnTo>
                          <a:pt x="62" y="291"/>
                        </a:lnTo>
                        <a:lnTo>
                          <a:pt x="50" y="296"/>
                        </a:lnTo>
                        <a:lnTo>
                          <a:pt x="45" y="301"/>
                        </a:lnTo>
                        <a:lnTo>
                          <a:pt x="37" y="299"/>
                        </a:lnTo>
                        <a:lnTo>
                          <a:pt x="32" y="294"/>
                        </a:lnTo>
                        <a:lnTo>
                          <a:pt x="22" y="291"/>
                        </a:lnTo>
                        <a:lnTo>
                          <a:pt x="12" y="288"/>
                        </a:lnTo>
                        <a:lnTo>
                          <a:pt x="7" y="281"/>
                        </a:lnTo>
                        <a:lnTo>
                          <a:pt x="9" y="291"/>
                        </a:lnTo>
                        <a:lnTo>
                          <a:pt x="10" y="294"/>
                        </a:lnTo>
                        <a:lnTo>
                          <a:pt x="9" y="303"/>
                        </a:lnTo>
                        <a:lnTo>
                          <a:pt x="5" y="309"/>
                        </a:lnTo>
                        <a:lnTo>
                          <a:pt x="0" y="318"/>
                        </a:lnTo>
                        <a:lnTo>
                          <a:pt x="4" y="324"/>
                        </a:lnTo>
                        <a:lnTo>
                          <a:pt x="9" y="329"/>
                        </a:lnTo>
                        <a:lnTo>
                          <a:pt x="14" y="333"/>
                        </a:lnTo>
                        <a:lnTo>
                          <a:pt x="19" y="331"/>
                        </a:lnTo>
                        <a:lnTo>
                          <a:pt x="25" y="336"/>
                        </a:lnTo>
                        <a:lnTo>
                          <a:pt x="34" y="334"/>
                        </a:lnTo>
                        <a:lnTo>
                          <a:pt x="47" y="334"/>
                        </a:lnTo>
                        <a:lnTo>
                          <a:pt x="55" y="336"/>
                        </a:lnTo>
                        <a:lnTo>
                          <a:pt x="59" y="333"/>
                        </a:lnTo>
                        <a:lnTo>
                          <a:pt x="65" y="336"/>
                        </a:lnTo>
                        <a:lnTo>
                          <a:pt x="65" y="347"/>
                        </a:lnTo>
                        <a:lnTo>
                          <a:pt x="70" y="354"/>
                        </a:lnTo>
                        <a:lnTo>
                          <a:pt x="75" y="357"/>
                        </a:lnTo>
                        <a:lnTo>
                          <a:pt x="75" y="361"/>
                        </a:lnTo>
                        <a:lnTo>
                          <a:pt x="67" y="359"/>
                        </a:lnTo>
                        <a:lnTo>
                          <a:pt x="70" y="366"/>
                        </a:lnTo>
                        <a:lnTo>
                          <a:pt x="65" y="376"/>
                        </a:lnTo>
                        <a:lnTo>
                          <a:pt x="64" y="384"/>
                        </a:lnTo>
                        <a:lnTo>
                          <a:pt x="69" y="391"/>
                        </a:lnTo>
                        <a:lnTo>
                          <a:pt x="82" y="406"/>
                        </a:lnTo>
                        <a:lnTo>
                          <a:pt x="82" y="412"/>
                        </a:lnTo>
                        <a:lnTo>
                          <a:pt x="80" y="416"/>
                        </a:lnTo>
                        <a:lnTo>
                          <a:pt x="80" y="419"/>
                        </a:lnTo>
                        <a:lnTo>
                          <a:pt x="80" y="419"/>
                        </a:lnTo>
                        <a:lnTo>
                          <a:pt x="80" y="41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1" name="Freeform 1080"/>
                  <p:cNvSpPr>
                    <a:spLocks/>
                  </p:cNvSpPr>
                  <p:nvPr/>
                </p:nvSpPr>
                <p:spPr bwMode="auto">
                  <a:xfrm>
                    <a:off x="5445916" y="2802686"/>
                    <a:ext cx="134402" cy="195382"/>
                  </a:xfrm>
                  <a:custGeom>
                    <a:avLst/>
                    <a:gdLst>
                      <a:gd name="T0" fmla="*/ 100 w 108"/>
                      <a:gd name="T1" fmla="*/ 122 h 157"/>
                      <a:gd name="T2" fmla="*/ 108 w 108"/>
                      <a:gd name="T3" fmla="*/ 117 h 157"/>
                      <a:gd name="T4" fmla="*/ 105 w 108"/>
                      <a:gd name="T5" fmla="*/ 107 h 157"/>
                      <a:gd name="T6" fmla="*/ 98 w 108"/>
                      <a:gd name="T7" fmla="*/ 98 h 157"/>
                      <a:gd name="T8" fmla="*/ 93 w 108"/>
                      <a:gd name="T9" fmla="*/ 90 h 157"/>
                      <a:gd name="T10" fmla="*/ 97 w 108"/>
                      <a:gd name="T11" fmla="*/ 75 h 157"/>
                      <a:gd name="T12" fmla="*/ 100 w 108"/>
                      <a:gd name="T13" fmla="*/ 62 h 157"/>
                      <a:gd name="T14" fmla="*/ 103 w 108"/>
                      <a:gd name="T15" fmla="*/ 45 h 157"/>
                      <a:gd name="T16" fmla="*/ 105 w 108"/>
                      <a:gd name="T17" fmla="*/ 32 h 157"/>
                      <a:gd name="T18" fmla="*/ 98 w 108"/>
                      <a:gd name="T19" fmla="*/ 27 h 157"/>
                      <a:gd name="T20" fmla="*/ 101 w 108"/>
                      <a:gd name="T21" fmla="*/ 20 h 157"/>
                      <a:gd name="T22" fmla="*/ 87 w 108"/>
                      <a:gd name="T23" fmla="*/ 9 h 157"/>
                      <a:gd name="T24" fmla="*/ 78 w 108"/>
                      <a:gd name="T25" fmla="*/ 9 h 157"/>
                      <a:gd name="T26" fmla="*/ 75 w 108"/>
                      <a:gd name="T27" fmla="*/ 0 h 157"/>
                      <a:gd name="T28" fmla="*/ 68 w 108"/>
                      <a:gd name="T29" fmla="*/ 7 h 157"/>
                      <a:gd name="T30" fmla="*/ 62 w 108"/>
                      <a:gd name="T31" fmla="*/ 5 h 157"/>
                      <a:gd name="T32" fmla="*/ 55 w 108"/>
                      <a:gd name="T33" fmla="*/ 12 h 157"/>
                      <a:gd name="T34" fmla="*/ 47 w 108"/>
                      <a:gd name="T35" fmla="*/ 19 h 157"/>
                      <a:gd name="T36" fmla="*/ 40 w 108"/>
                      <a:gd name="T37" fmla="*/ 25 h 157"/>
                      <a:gd name="T38" fmla="*/ 27 w 108"/>
                      <a:gd name="T39" fmla="*/ 29 h 157"/>
                      <a:gd name="T40" fmla="*/ 15 w 108"/>
                      <a:gd name="T41" fmla="*/ 29 h 157"/>
                      <a:gd name="T42" fmla="*/ 7 w 108"/>
                      <a:gd name="T43" fmla="*/ 30 h 157"/>
                      <a:gd name="T44" fmla="*/ 7 w 108"/>
                      <a:gd name="T45" fmla="*/ 42 h 157"/>
                      <a:gd name="T46" fmla="*/ 17 w 108"/>
                      <a:gd name="T47" fmla="*/ 45 h 157"/>
                      <a:gd name="T48" fmla="*/ 17 w 108"/>
                      <a:gd name="T49" fmla="*/ 57 h 157"/>
                      <a:gd name="T50" fmla="*/ 15 w 108"/>
                      <a:gd name="T51" fmla="*/ 69 h 157"/>
                      <a:gd name="T52" fmla="*/ 7 w 108"/>
                      <a:gd name="T53" fmla="*/ 78 h 157"/>
                      <a:gd name="T54" fmla="*/ 0 w 108"/>
                      <a:gd name="T55" fmla="*/ 90 h 157"/>
                      <a:gd name="T56" fmla="*/ 0 w 108"/>
                      <a:gd name="T57" fmla="*/ 108 h 157"/>
                      <a:gd name="T58" fmla="*/ 3 w 108"/>
                      <a:gd name="T59" fmla="*/ 122 h 157"/>
                      <a:gd name="T60" fmla="*/ 8 w 108"/>
                      <a:gd name="T61" fmla="*/ 133 h 157"/>
                      <a:gd name="T62" fmla="*/ 7 w 108"/>
                      <a:gd name="T63" fmla="*/ 142 h 157"/>
                      <a:gd name="T64" fmla="*/ 15 w 108"/>
                      <a:gd name="T65" fmla="*/ 153 h 157"/>
                      <a:gd name="T66" fmla="*/ 27 w 108"/>
                      <a:gd name="T67" fmla="*/ 153 h 157"/>
                      <a:gd name="T68" fmla="*/ 38 w 108"/>
                      <a:gd name="T69" fmla="*/ 152 h 157"/>
                      <a:gd name="T70" fmla="*/ 47 w 108"/>
                      <a:gd name="T71" fmla="*/ 155 h 157"/>
                      <a:gd name="T72" fmla="*/ 53 w 108"/>
                      <a:gd name="T73" fmla="*/ 155 h 157"/>
                      <a:gd name="T74" fmla="*/ 58 w 108"/>
                      <a:gd name="T75" fmla="*/ 147 h 157"/>
                      <a:gd name="T76" fmla="*/ 62 w 108"/>
                      <a:gd name="T77" fmla="*/ 142 h 157"/>
                      <a:gd name="T78" fmla="*/ 77 w 108"/>
                      <a:gd name="T79" fmla="*/ 140 h 157"/>
                      <a:gd name="T80" fmla="*/ 88 w 108"/>
                      <a:gd name="T81" fmla="*/ 140 h 157"/>
                      <a:gd name="T82" fmla="*/ 93 w 108"/>
                      <a:gd name="T83" fmla="*/ 132 h 157"/>
                      <a:gd name="T84" fmla="*/ 93 w 108"/>
                      <a:gd name="T85" fmla="*/ 132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08" h="157">
                        <a:moveTo>
                          <a:pt x="93" y="132"/>
                        </a:moveTo>
                        <a:lnTo>
                          <a:pt x="100" y="122"/>
                        </a:lnTo>
                        <a:lnTo>
                          <a:pt x="106" y="120"/>
                        </a:lnTo>
                        <a:lnTo>
                          <a:pt x="108" y="117"/>
                        </a:lnTo>
                        <a:lnTo>
                          <a:pt x="108" y="110"/>
                        </a:lnTo>
                        <a:lnTo>
                          <a:pt x="105" y="107"/>
                        </a:lnTo>
                        <a:lnTo>
                          <a:pt x="98" y="102"/>
                        </a:lnTo>
                        <a:lnTo>
                          <a:pt x="98" y="98"/>
                        </a:lnTo>
                        <a:lnTo>
                          <a:pt x="93" y="95"/>
                        </a:lnTo>
                        <a:lnTo>
                          <a:pt x="93" y="90"/>
                        </a:lnTo>
                        <a:lnTo>
                          <a:pt x="93" y="83"/>
                        </a:lnTo>
                        <a:lnTo>
                          <a:pt x="97" y="75"/>
                        </a:lnTo>
                        <a:lnTo>
                          <a:pt x="98" y="69"/>
                        </a:lnTo>
                        <a:lnTo>
                          <a:pt x="100" y="62"/>
                        </a:lnTo>
                        <a:lnTo>
                          <a:pt x="101" y="54"/>
                        </a:lnTo>
                        <a:lnTo>
                          <a:pt x="103" y="45"/>
                        </a:lnTo>
                        <a:lnTo>
                          <a:pt x="105" y="39"/>
                        </a:lnTo>
                        <a:lnTo>
                          <a:pt x="105" y="32"/>
                        </a:lnTo>
                        <a:lnTo>
                          <a:pt x="101" y="29"/>
                        </a:lnTo>
                        <a:lnTo>
                          <a:pt x="98" y="27"/>
                        </a:lnTo>
                        <a:lnTo>
                          <a:pt x="100" y="22"/>
                        </a:lnTo>
                        <a:lnTo>
                          <a:pt x="101" y="20"/>
                        </a:lnTo>
                        <a:lnTo>
                          <a:pt x="95" y="12"/>
                        </a:lnTo>
                        <a:lnTo>
                          <a:pt x="87" y="9"/>
                        </a:lnTo>
                        <a:lnTo>
                          <a:pt x="83" y="10"/>
                        </a:lnTo>
                        <a:lnTo>
                          <a:pt x="78" y="9"/>
                        </a:lnTo>
                        <a:lnTo>
                          <a:pt x="78" y="5"/>
                        </a:lnTo>
                        <a:lnTo>
                          <a:pt x="75" y="0"/>
                        </a:lnTo>
                        <a:lnTo>
                          <a:pt x="70" y="4"/>
                        </a:lnTo>
                        <a:lnTo>
                          <a:pt x="68" y="7"/>
                        </a:lnTo>
                        <a:lnTo>
                          <a:pt x="65" y="2"/>
                        </a:lnTo>
                        <a:lnTo>
                          <a:pt x="62" y="5"/>
                        </a:lnTo>
                        <a:lnTo>
                          <a:pt x="60" y="12"/>
                        </a:lnTo>
                        <a:lnTo>
                          <a:pt x="55" y="12"/>
                        </a:lnTo>
                        <a:lnTo>
                          <a:pt x="50" y="17"/>
                        </a:lnTo>
                        <a:lnTo>
                          <a:pt x="47" y="19"/>
                        </a:lnTo>
                        <a:lnTo>
                          <a:pt x="43" y="24"/>
                        </a:lnTo>
                        <a:lnTo>
                          <a:pt x="40" y="25"/>
                        </a:lnTo>
                        <a:lnTo>
                          <a:pt x="35" y="25"/>
                        </a:lnTo>
                        <a:lnTo>
                          <a:pt x="27" y="29"/>
                        </a:lnTo>
                        <a:lnTo>
                          <a:pt x="20" y="27"/>
                        </a:lnTo>
                        <a:lnTo>
                          <a:pt x="15" y="29"/>
                        </a:lnTo>
                        <a:lnTo>
                          <a:pt x="12" y="30"/>
                        </a:lnTo>
                        <a:lnTo>
                          <a:pt x="7" y="30"/>
                        </a:lnTo>
                        <a:lnTo>
                          <a:pt x="5" y="37"/>
                        </a:lnTo>
                        <a:lnTo>
                          <a:pt x="7" y="42"/>
                        </a:lnTo>
                        <a:lnTo>
                          <a:pt x="12" y="42"/>
                        </a:lnTo>
                        <a:lnTo>
                          <a:pt x="17" y="45"/>
                        </a:lnTo>
                        <a:lnTo>
                          <a:pt x="18" y="52"/>
                        </a:lnTo>
                        <a:lnTo>
                          <a:pt x="17" y="57"/>
                        </a:lnTo>
                        <a:lnTo>
                          <a:pt x="18" y="65"/>
                        </a:lnTo>
                        <a:lnTo>
                          <a:pt x="15" y="69"/>
                        </a:lnTo>
                        <a:lnTo>
                          <a:pt x="12" y="72"/>
                        </a:lnTo>
                        <a:lnTo>
                          <a:pt x="7" y="78"/>
                        </a:lnTo>
                        <a:lnTo>
                          <a:pt x="3" y="87"/>
                        </a:lnTo>
                        <a:lnTo>
                          <a:pt x="0" y="90"/>
                        </a:lnTo>
                        <a:lnTo>
                          <a:pt x="2" y="98"/>
                        </a:lnTo>
                        <a:lnTo>
                          <a:pt x="0" y="108"/>
                        </a:lnTo>
                        <a:lnTo>
                          <a:pt x="2" y="113"/>
                        </a:lnTo>
                        <a:lnTo>
                          <a:pt x="3" y="122"/>
                        </a:lnTo>
                        <a:lnTo>
                          <a:pt x="7" y="128"/>
                        </a:lnTo>
                        <a:lnTo>
                          <a:pt x="8" y="133"/>
                        </a:lnTo>
                        <a:lnTo>
                          <a:pt x="5" y="137"/>
                        </a:lnTo>
                        <a:lnTo>
                          <a:pt x="7" y="142"/>
                        </a:lnTo>
                        <a:lnTo>
                          <a:pt x="10" y="147"/>
                        </a:lnTo>
                        <a:lnTo>
                          <a:pt x="15" y="153"/>
                        </a:lnTo>
                        <a:lnTo>
                          <a:pt x="20" y="155"/>
                        </a:lnTo>
                        <a:lnTo>
                          <a:pt x="27" y="153"/>
                        </a:lnTo>
                        <a:lnTo>
                          <a:pt x="33" y="152"/>
                        </a:lnTo>
                        <a:lnTo>
                          <a:pt x="38" y="152"/>
                        </a:lnTo>
                        <a:lnTo>
                          <a:pt x="42" y="152"/>
                        </a:lnTo>
                        <a:lnTo>
                          <a:pt x="47" y="155"/>
                        </a:lnTo>
                        <a:lnTo>
                          <a:pt x="50" y="157"/>
                        </a:lnTo>
                        <a:lnTo>
                          <a:pt x="53" y="155"/>
                        </a:lnTo>
                        <a:lnTo>
                          <a:pt x="53" y="150"/>
                        </a:lnTo>
                        <a:lnTo>
                          <a:pt x="58" y="147"/>
                        </a:lnTo>
                        <a:lnTo>
                          <a:pt x="62" y="145"/>
                        </a:lnTo>
                        <a:lnTo>
                          <a:pt x="62" y="142"/>
                        </a:lnTo>
                        <a:lnTo>
                          <a:pt x="70" y="142"/>
                        </a:lnTo>
                        <a:lnTo>
                          <a:pt x="77" y="140"/>
                        </a:lnTo>
                        <a:lnTo>
                          <a:pt x="82" y="142"/>
                        </a:lnTo>
                        <a:lnTo>
                          <a:pt x="88" y="140"/>
                        </a:lnTo>
                        <a:lnTo>
                          <a:pt x="92" y="137"/>
                        </a:lnTo>
                        <a:lnTo>
                          <a:pt x="93" y="132"/>
                        </a:lnTo>
                        <a:lnTo>
                          <a:pt x="93" y="132"/>
                        </a:lnTo>
                        <a:lnTo>
                          <a:pt x="93" y="1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2" name="Freeform 1082"/>
                  <p:cNvSpPr>
                    <a:spLocks/>
                  </p:cNvSpPr>
                  <p:nvPr/>
                </p:nvSpPr>
                <p:spPr bwMode="auto">
                  <a:xfrm>
                    <a:off x="4704211" y="2948289"/>
                    <a:ext cx="793972" cy="574945"/>
                  </a:xfrm>
                  <a:custGeom>
                    <a:avLst/>
                    <a:gdLst>
                      <a:gd name="T0" fmla="*/ 94 w 638"/>
                      <a:gd name="T1" fmla="*/ 418 h 462"/>
                      <a:gd name="T2" fmla="*/ 111 w 638"/>
                      <a:gd name="T3" fmla="*/ 430 h 462"/>
                      <a:gd name="T4" fmla="*/ 132 w 638"/>
                      <a:gd name="T5" fmla="*/ 438 h 462"/>
                      <a:gd name="T6" fmla="*/ 167 w 638"/>
                      <a:gd name="T7" fmla="*/ 448 h 462"/>
                      <a:gd name="T8" fmla="*/ 192 w 638"/>
                      <a:gd name="T9" fmla="*/ 432 h 462"/>
                      <a:gd name="T10" fmla="*/ 217 w 638"/>
                      <a:gd name="T11" fmla="*/ 448 h 462"/>
                      <a:gd name="T12" fmla="*/ 257 w 638"/>
                      <a:gd name="T13" fmla="*/ 430 h 462"/>
                      <a:gd name="T14" fmla="*/ 310 w 638"/>
                      <a:gd name="T15" fmla="*/ 415 h 462"/>
                      <a:gd name="T16" fmla="*/ 315 w 638"/>
                      <a:gd name="T17" fmla="*/ 384 h 462"/>
                      <a:gd name="T18" fmla="*/ 365 w 638"/>
                      <a:gd name="T19" fmla="*/ 390 h 462"/>
                      <a:gd name="T20" fmla="*/ 385 w 638"/>
                      <a:gd name="T21" fmla="*/ 408 h 462"/>
                      <a:gd name="T22" fmla="*/ 415 w 638"/>
                      <a:gd name="T23" fmla="*/ 442 h 462"/>
                      <a:gd name="T24" fmla="*/ 450 w 638"/>
                      <a:gd name="T25" fmla="*/ 408 h 462"/>
                      <a:gd name="T26" fmla="*/ 481 w 638"/>
                      <a:gd name="T27" fmla="*/ 398 h 462"/>
                      <a:gd name="T28" fmla="*/ 505 w 638"/>
                      <a:gd name="T29" fmla="*/ 347 h 462"/>
                      <a:gd name="T30" fmla="*/ 525 w 638"/>
                      <a:gd name="T31" fmla="*/ 312 h 462"/>
                      <a:gd name="T32" fmla="*/ 551 w 638"/>
                      <a:gd name="T33" fmla="*/ 292 h 462"/>
                      <a:gd name="T34" fmla="*/ 589 w 638"/>
                      <a:gd name="T35" fmla="*/ 304 h 462"/>
                      <a:gd name="T36" fmla="*/ 596 w 638"/>
                      <a:gd name="T37" fmla="*/ 266 h 462"/>
                      <a:gd name="T38" fmla="*/ 611 w 638"/>
                      <a:gd name="T39" fmla="*/ 256 h 462"/>
                      <a:gd name="T40" fmla="*/ 596 w 638"/>
                      <a:gd name="T41" fmla="*/ 227 h 462"/>
                      <a:gd name="T42" fmla="*/ 581 w 638"/>
                      <a:gd name="T43" fmla="*/ 194 h 462"/>
                      <a:gd name="T44" fmla="*/ 626 w 638"/>
                      <a:gd name="T45" fmla="*/ 158 h 462"/>
                      <a:gd name="T46" fmla="*/ 634 w 638"/>
                      <a:gd name="T47" fmla="*/ 129 h 462"/>
                      <a:gd name="T48" fmla="*/ 618 w 638"/>
                      <a:gd name="T49" fmla="*/ 123 h 462"/>
                      <a:gd name="T50" fmla="*/ 588 w 638"/>
                      <a:gd name="T51" fmla="*/ 123 h 462"/>
                      <a:gd name="T52" fmla="*/ 551 w 638"/>
                      <a:gd name="T53" fmla="*/ 141 h 462"/>
                      <a:gd name="T54" fmla="*/ 508 w 638"/>
                      <a:gd name="T55" fmla="*/ 141 h 462"/>
                      <a:gd name="T56" fmla="*/ 458 w 638"/>
                      <a:gd name="T57" fmla="*/ 131 h 462"/>
                      <a:gd name="T58" fmla="*/ 403 w 638"/>
                      <a:gd name="T59" fmla="*/ 126 h 462"/>
                      <a:gd name="T60" fmla="*/ 365 w 638"/>
                      <a:gd name="T61" fmla="*/ 119 h 462"/>
                      <a:gd name="T62" fmla="*/ 307 w 638"/>
                      <a:gd name="T63" fmla="*/ 116 h 462"/>
                      <a:gd name="T64" fmla="*/ 255 w 638"/>
                      <a:gd name="T65" fmla="*/ 106 h 462"/>
                      <a:gd name="T66" fmla="*/ 224 w 638"/>
                      <a:gd name="T67" fmla="*/ 91 h 462"/>
                      <a:gd name="T68" fmla="*/ 181 w 638"/>
                      <a:gd name="T69" fmla="*/ 68 h 462"/>
                      <a:gd name="T70" fmla="*/ 169 w 638"/>
                      <a:gd name="T71" fmla="*/ 38 h 462"/>
                      <a:gd name="T72" fmla="*/ 119 w 638"/>
                      <a:gd name="T73" fmla="*/ 16 h 462"/>
                      <a:gd name="T74" fmla="*/ 78 w 638"/>
                      <a:gd name="T75" fmla="*/ 10 h 462"/>
                      <a:gd name="T76" fmla="*/ 64 w 638"/>
                      <a:gd name="T77" fmla="*/ 30 h 462"/>
                      <a:gd name="T78" fmla="*/ 81 w 638"/>
                      <a:gd name="T79" fmla="*/ 68 h 462"/>
                      <a:gd name="T80" fmla="*/ 108 w 638"/>
                      <a:gd name="T81" fmla="*/ 98 h 462"/>
                      <a:gd name="T82" fmla="*/ 124 w 638"/>
                      <a:gd name="T83" fmla="*/ 114 h 462"/>
                      <a:gd name="T84" fmla="*/ 96 w 638"/>
                      <a:gd name="T85" fmla="*/ 131 h 462"/>
                      <a:gd name="T86" fmla="*/ 73 w 638"/>
                      <a:gd name="T87" fmla="*/ 156 h 462"/>
                      <a:gd name="T88" fmla="*/ 104 w 638"/>
                      <a:gd name="T89" fmla="*/ 184 h 462"/>
                      <a:gd name="T90" fmla="*/ 141 w 638"/>
                      <a:gd name="T91" fmla="*/ 229 h 462"/>
                      <a:gd name="T92" fmla="*/ 147 w 638"/>
                      <a:gd name="T93" fmla="*/ 257 h 462"/>
                      <a:gd name="T94" fmla="*/ 96 w 638"/>
                      <a:gd name="T95" fmla="*/ 272 h 462"/>
                      <a:gd name="T96" fmla="*/ 53 w 638"/>
                      <a:gd name="T97" fmla="*/ 305 h 462"/>
                      <a:gd name="T98" fmla="*/ 14 w 638"/>
                      <a:gd name="T99" fmla="*/ 398 h 462"/>
                      <a:gd name="T100" fmla="*/ 29 w 638"/>
                      <a:gd name="T101" fmla="*/ 430 h 4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38" h="462">
                        <a:moveTo>
                          <a:pt x="29" y="430"/>
                        </a:moveTo>
                        <a:lnTo>
                          <a:pt x="53" y="432"/>
                        </a:lnTo>
                        <a:lnTo>
                          <a:pt x="74" y="428"/>
                        </a:lnTo>
                        <a:lnTo>
                          <a:pt x="86" y="425"/>
                        </a:lnTo>
                        <a:lnTo>
                          <a:pt x="94" y="418"/>
                        </a:lnTo>
                        <a:lnTo>
                          <a:pt x="101" y="423"/>
                        </a:lnTo>
                        <a:lnTo>
                          <a:pt x="106" y="432"/>
                        </a:lnTo>
                        <a:lnTo>
                          <a:pt x="109" y="435"/>
                        </a:lnTo>
                        <a:lnTo>
                          <a:pt x="114" y="433"/>
                        </a:lnTo>
                        <a:lnTo>
                          <a:pt x="111" y="430"/>
                        </a:lnTo>
                        <a:lnTo>
                          <a:pt x="118" y="427"/>
                        </a:lnTo>
                        <a:lnTo>
                          <a:pt x="124" y="430"/>
                        </a:lnTo>
                        <a:lnTo>
                          <a:pt x="127" y="428"/>
                        </a:lnTo>
                        <a:lnTo>
                          <a:pt x="136" y="430"/>
                        </a:lnTo>
                        <a:lnTo>
                          <a:pt x="132" y="438"/>
                        </a:lnTo>
                        <a:lnTo>
                          <a:pt x="141" y="448"/>
                        </a:lnTo>
                        <a:lnTo>
                          <a:pt x="152" y="452"/>
                        </a:lnTo>
                        <a:lnTo>
                          <a:pt x="159" y="462"/>
                        </a:lnTo>
                        <a:lnTo>
                          <a:pt x="161" y="457"/>
                        </a:lnTo>
                        <a:lnTo>
                          <a:pt x="167" y="448"/>
                        </a:lnTo>
                        <a:lnTo>
                          <a:pt x="167" y="443"/>
                        </a:lnTo>
                        <a:lnTo>
                          <a:pt x="177" y="448"/>
                        </a:lnTo>
                        <a:lnTo>
                          <a:pt x="182" y="442"/>
                        </a:lnTo>
                        <a:lnTo>
                          <a:pt x="182" y="438"/>
                        </a:lnTo>
                        <a:lnTo>
                          <a:pt x="192" y="432"/>
                        </a:lnTo>
                        <a:lnTo>
                          <a:pt x="199" y="428"/>
                        </a:lnTo>
                        <a:lnTo>
                          <a:pt x="202" y="435"/>
                        </a:lnTo>
                        <a:lnTo>
                          <a:pt x="211" y="440"/>
                        </a:lnTo>
                        <a:lnTo>
                          <a:pt x="211" y="445"/>
                        </a:lnTo>
                        <a:lnTo>
                          <a:pt x="217" y="448"/>
                        </a:lnTo>
                        <a:lnTo>
                          <a:pt x="229" y="443"/>
                        </a:lnTo>
                        <a:lnTo>
                          <a:pt x="234" y="445"/>
                        </a:lnTo>
                        <a:lnTo>
                          <a:pt x="237" y="448"/>
                        </a:lnTo>
                        <a:lnTo>
                          <a:pt x="245" y="438"/>
                        </a:lnTo>
                        <a:lnTo>
                          <a:pt x="257" y="430"/>
                        </a:lnTo>
                        <a:lnTo>
                          <a:pt x="269" y="425"/>
                        </a:lnTo>
                        <a:lnTo>
                          <a:pt x="289" y="422"/>
                        </a:lnTo>
                        <a:lnTo>
                          <a:pt x="295" y="422"/>
                        </a:lnTo>
                        <a:lnTo>
                          <a:pt x="300" y="415"/>
                        </a:lnTo>
                        <a:lnTo>
                          <a:pt x="310" y="415"/>
                        </a:lnTo>
                        <a:lnTo>
                          <a:pt x="312" y="410"/>
                        </a:lnTo>
                        <a:lnTo>
                          <a:pt x="310" y="402"/>
                        </a:lnTo>
                        <a:lnTo>
                          <a:pt x="315" y="393"/>
                        </a:lnTo>
                        <a:lnTo>
                          <a:pt x="315" y="390"/>
                        </a:lnTo>
                        <a:lnTo>
                          <a:pt x="315" y="384"/>
                        </a:lnTo>
                        <a:lnTo>
                          <a:pt x="327" y="384"/>
                        </a:lnTo>
                        <a:lnTo>
                          <a:pt x="334" y="384"/>
                        </a:lnTo>
                        <a:lnTo>
                          <a:pt x="345" y="393"/>
                        </a:lnTo>
                        <a:lnTo>
                          <a:pt x="357" y="387"/>
                        </a:lnTo>
                        <a:lnTo>
                          <a:pt x="365" y="390"/>
                        </a:lnTo>
                        <a:lnTo>
                          <a:pt x="367" y="395"/>
                        </a:lnTo>
                        <a:lnTo>
                          <a:pt x="370" y="402"/>
                        </a:lnTo>
                        <a:lnTo>
                          <a:pt x="367" y="405"/>
                        </a:lnTo>
                        <a:lnTo>
                          <a:pt x="378" y="412"/>
                        </a:lnTo>
                        <a:lnTo>
                          <a:pt x="385" y="408"/>
                        </a:lnTo>
                        <a:lnTo>
                          <a:pt x="395" y="410"/>
                        </a:lnTo>
                        <a:lnTo>
                          <a:pt x="393" y="418"/>
                        </a:lnTo>
                        <a:lnTo>
                          <a:pt x="392" y="428"/>
                        </a:lnTo>
                        <a:lnTo>
                          <a:pt x="397" y="427"/>
                        </a:lnTo>
                        <a:lnTo>
                          <a:pt x="415" y="442"/>
                        </a:lnTo>
                        <a:lnTo>
                          <a:pt x="420" y="425"/>
                        </a:lnTo>
                        <a:lnTo>
                          <a:pt x="427" y="413"/>
                        </a:lnTo>
                        <a:lnTo>
                          <a:pt x="435" y="403"/>
                        </a:lnTo>
                        <a:lnTo>
                          <a:pt x="442" y="410"/>
                        </a:lnTo>
                        <a:lnTo>
                          <a:pt x="450" y="408"/>
                        </a:lnTo>
                        <a:lnTo>
                          <a:pt x="455" y="402"/>
                        </a:lnTo>
                        <a:lnTo>
                          <a:pt x="463" y="408"/>
                        </a:lnTo>
                        <a:lnTo>
                          <a:pt x="476" y="410"/>
                        </a:lnTo>
                        <a:lnTo>
                          <a:pt x="476" y="398"/>
                        </a:lnTo>
                        <a:lnTo>
                          <a:pt x="481" y="398"/>
                        </a:lnTo>
                        <a:lnTo>
                          <a:pt x="493" y="400"/>
                        </a:lnTo>
                        <a:lnTo>
                          <a:pt x="496" y="387"/>
                        </a:lnTo>
                        <a:lnTo>
                          <a:pt x="496" y="370"/>
                        </a:lnTo>
                        <a:lnTo>
                          <a:pt x="503" y="357"/>
                        </a:lnTo>
                        <a:lnTo>
                          <a:pt x="505" y="347"/>
                        </a:lnTo>
                        <a:lnTo>
                          <a:pt x="503" y="335"/>
                        </a:lnTo>
                        <a:lnTo>
                          <a:pt x="518" y="327"/>
                        </a:lnTo>
                        <a:lnTo>
                          <a:pt x="523" y="327"/>
                        </a:lnTo>
                        <a:lnTo>
                          <a:pt x="521" y="319"/>
                        </a:lnTo>
                        <a:lnTo>
                          <a:pt x="525" y="312"/>
                        </a:lnTo>
                        <a:lnTo>
                          <a:pt x="535" y="310"/>
                        </a:lnTo>
                        <a:lnTo>
                          <a:pt x="545" y="315"/>
                        </a:lnTo>
                        <a:lnTo>
                          <a:pt x="545" y="309"/>
                        </a:lnTo>
                        <a:lnTo>
                          <a:pt x="551" y="300"/>
                        </a:lnTo>
                        <a:lnTo>
                          <a:pt x="551" y="292"/>
                        </a:lnTo>
                        <a:lnTo>
                          <a:pt x="558" y="292"/>
                        </a:lnTo>
                        <a:lnTo>
                          <a:pt x="566" y="297"/>
                        </a:lnTo>
                        <a:lnTo>
                          <a:pt x="581" y="302"/>
                        </a:lnTo>
                        <a:lnTo>
                          <a:pt x="586" y="309"/>
                        </a:lnTo>
                        <a:lnTo>
                          <a:pt x="589" y="304"/>
                        </a:lnTo>
                        <a:lnTo>
                          <a:pt x="591" y="299"/>
                        </a:lnTo>
                        <a:lnTo>
                          <a:pt x="586" y="294"/>
                        </a:lnTo>
                        <a:lnTo>
                          <a:pt x="580" y="285"/>
                        </a:lnTo>
                        <a:lnTo>
                          <a:pt x="588" y="279"/>
                        </a:lnTo>
                        <a:lnTo>
                          <a:pt x="596" y="266"/>
                        </a:lnTo>
                        <a:lnTo>
                          <a:pt x="603" y="261"/>
                        </a:lnTo>
                        <a:lnTo>
                          <a:pt x="609" y="267"/>
                        </a:lnTo>
                        <a:lnTo>
                          <a:pt x="618" y="267"/>
                        </a:lnTo>
                        <a:lnTo>
                          <a:pt x="614" y="261"/>
                        </a:lnTo>
                        <a:lnTo>
                          <a:pt x="611" y="256"/>
                        </a:lnTo>
                        <a:lnTo>
                          <a:pt x="616" y="249"/>
                        </a:lnTo>
                        <a:lnTo>
                          <a:pt x="611" y="246"/>
                        </a:lnTo>
                        <a:lnTo>
                          <a:pt x="611" y="239"/>
                        </a:lnTo>
                        <a:lnTo>
                          <a:pt x="604" y="232"/>
                        </a:lnTo>
                        <a:lnTo>
                          <a:pt x="596" y="227"/>
                        </a:lnTo>
                        <a:lnTo>
                          <a:pt x="593" y="216"/>
                        </a:lnTo>
                        <a:lnTo>
                          <a:pt x="584" y="212"/>
                        </a:lnTo>
                        <a:lnTo>
                          <a:pt x="580" y="211"/>
                        </a:lnTo>
                        <a:lnTo>
                          <a:pt x="581" y="204"/>
                        </a:lnTo>
                        <a:lnTo>
                          <a:pt x="581" y="194"/>
                        </a:lnTo>
                        <a:lnTo>
                          <a:pt x="588" y="187"/>
                        </a:lnTo>
                        <a:lnTo>
                          <a:pt x="601" y="187"/>
                        </a:lnTo>
                        <a:lnTo>
                          <a:pt x="596" y="177"/>
                        </a:lnTo>
                        <a:lnTo>
                          <a:pt x="608" y="169"/>
                        </a:lnTo>
                        <a:lnTo>
                          <a:pt x="626" y="158"/>
                        </a:lnTo>
                        <a:lnTo>
                          <a:pt x="633" y="148"/>
                        </a:lnTo>
                        <a:lnTo>
                          <a:pt x="638" y="146"/>
                        </a:lnTo>
                        <a:lnTo>
                          <a:pt x="638" y="141"/>
                        </a:lnTo>
                        <a:lnTo>
                          <a:pt x="629" y="134"/>
                        </a:lnTo>
                        <a:lnTo>
                          <a:pt x="634" y="129"/>
                        </a:lnTo>
                        <a:lnTo>
                          <a:pt x="631" y="124"/>
                        </a:lnTo>
                        <a:lnTo>
                          <a:pt x="626" y="126"/>
                        </a:lnTo>
                        <a:lnTo>
                          <a:pt x="628" y="114"/>
                        </a:lnTo>
                        <a:lnTo>
                          <a:pt x="623" y="116"/>
                        </a:lnTo>
                        <a:lnTo>
                          <a:pt x="618" y="123"/>
                        </a:lnTo>
                        <a:lnTo>
                          <a:pt x="614" y="119"/>
                        </a:lnTo>
                        <a:lnTo>
                          <a:pt x="614" y="129"/>
                        </a:lnTo>
                        <a:lnTo>
                          <a:pt x="606" y="139"/>
                        </a:lnTo>
                        <a:lnTo>
                          <a:pt x="596" y="134"/>
                        </a:lnTo>
                        <a:lnTo>
                          <a:pt x="588" y="123"/>
                        </a:lnTo>
                        <a:lnTo>
                          <a:pt x="584" y="131"/>
                        </a:lnTo>
                        <a:lnTo>
                          <a:pt x="576" y="126"/>
                        </a:lnTo>
                        <a:lnTo>
                          <a:pt x="571" y="134"/>
                        </a:lnTo>
                        <a:lnTo>
                          <a:pt x="560" y="136"/>
                        </a:lnTo>
                        <a:lnTo>
                          <a:pt x="551" y="141"/>
                        </a:lnTo>
                        <a:lnTo>
                          <a:pt x="543" y="136"/>
                        </a:lnTo>
                        <a:lnTo>
                          <a:pt x="526" y="134"/>
                        </a:lnTo>
                        <a:lnTo>
                          <a:pt x="518" y="146"/>
                        </a:lnTo>
                        <a:lnTo>
                          <a:pt x="511" y="146"/>
                        </a:lnTo>
                        <a:lnTo>
                          <a:pt x="508" y="141"/>
                        </a:lnTo>
                        <a:lnTo>
                          <a:pt x="493" y="141"/>
                        </a:lnTo>
                        <a:lnTo>
                          <a:pt x="485" y="139"/>
                        </a:lnTo>
                        <a:lnTo>
                          <a:pt x="481" y="116"/>
                        </a:lnTo>
                        <a:lnTo>
                          <a:pt x="471" y="126"/>
                        </a:lnTo>
                        <a:lnTo>
                          <a:pt x="458" y="131"/>
                        </a:lnTo>
                        <a:lnTo>
                          <a:pt x="453" y="139"/>
                        </a:lnTo>
                        <a:lnTo>
                          <a:pt x="445" y="136"/>
                        </a:lnTo>
                        <a:lnTo>
                          <a:pt x="438" y="143"/>
                        </a:lnTo>
                        <a:lnTo>
                          <a:pt x="425" y="134"/>
                        </a:lnTo>
                        <a:lnTo>
                          <a:pt x="403" y="126"/>
                        </a:lnTo>
                        <a:lnTo>
                          <a:pt x="392" y="119"/>
                        </a:lnTo>
                        <a:lnTo>
                          <a:pt x="385" y="116"/>
                        </a:lnTo>
                        <a:lnTo>
                          <a:pt x="373" y="119"/>
                        </a:lnTo>
                        <a:lnTo>
                          <a:pt x="370" y="126"/>
                        </a:lnTo>
                        <a:lnTo>
                          <a:pt x="365" y="119"/>
                        </a:lnTo>
                        <a:lnTo>
                          <a:pt x="353" y="113"/>
                        </a:lnTo>
                        <a:lnTo>
                          <a:pt x="342" y="113"/>
                        </a:lnTo>
                        <a:lnTo>
                          <a:pt x="330" y="123"/>
                        </a:lnTo>
                        <a:lnTo>
                          <a:pt x="317" y="121"/>
                        </a:lnTo>
                        <a:lnTo>
                          <a:pt x="307" y="116"/>
                        </a:lnTo>
                        <a:lnTo>
                          <a:pt x="309" y="94"/>
                        </a:lnTo>
                        <a:lnTo>
                          <a:pt x="302" y="89"/>
                        </a:lnTo>
                        <a:lnTo>
                          <a:pt x="287" y="86"/>
                        </a:lnTo>
                        <a:lnTo>
                          <a:pt x="269" y="98"/>
                        </a:lnTo>
                        <a:lnTo>
                          <a:pt x="255" y="106"/>
                        </a:lnTo>
                        <a:lnTo>
                          <a:pt x="239" y="101"/>
                        </a:lnTo>
                        <a:lnTo>
                          <a:pt x="236" y="96"/>
                        </a:lnTo>
                        <a:lnTo>
                          <a:pt x="236" y="91"/>
                        </a:lnTo>
                        <a:lnTo>
                          <a:pt x="231" y="88"/>
                        </a:lnTo>
                        <a:lnTo>
                          <a:pt x="224" y="91"/>
                        </a:lnTo>
                        <a:lnTo>
                          <a:pt x="217" y="91"/>
                        </a:lnTo>
                        <a:lnTo>
                          <a:pt x="211" y="81"/>
                        </a:lnTo>
                        <a:lnTo>
                          <a:pt x="204" y="76"/>
                        </a:lnTo>
                        <a:lnTo>
                          <a:pt x="192" y="71"/>
                        </a:lnTo>
                        <a:lnTo>
                          <a:pt x="181" y="68"/>
                        </a:lnTo>
                        <a:lnTo>
                          <a:pt x="169" y="68"/>
                        </a:lnTo>
                        <a:lnTo>
                          <a:pt x="162" y="63"/>
                        </a:lnTo>
                        <a:lnTo>
                          <a:pt x="167" y="56"/>
                        </a:lnTo>
                        <a:lnTo>
                          <a:pt x="169" y="51"/>
                        </a:lnTo>
                        <a:lnTo>
                          <a:pt x="169" y="38"/>
                        </a:lnTo>
                        <a:lnTo>
                          <a:pt x="166" y="30"/>
                        </a:lnTo>
                        <a:lnTo>
                          <a:pt x="161" y="25"/>
                        </a:lnTo>
                        <a:lnTo>
                          <a:pt x="151" y="23"/>
                        </a:lnTo>
                        <a:lnTo>
                          <a:pt x="132" y="20"/>
                        </a:lnTo>
                        <a:lnTo>
                          <a:pt x="119" y="16"/>
                        </a:lnTo>
                        <a:lnTo>
                          <a:pt x="111" y="10"/>
                        </a:lnTo>
                        <a:lnTo>
                          <a:pt x="103" y="6"/>
                        </a:lnTo>
                        <a:lnTo>
                          <a:pt x="98" y="0"/>
                        </a:lnTo>
                        <a:lnTo>
                          <a:pt x="88" y="10"/>
                        </a:lnTo>
                        <a:lnTo>
                          <a:pt x="78" y="10"/>
                        </a:lnTo>
                        <a:lnTo>
                          <a:pt x="66" y="10"/>
                        </a:lnTo>
                        <a:lnTo>
                          <a:pt x="58" y="10"/>
                        </a:lnTo>
                        <a:lnTo>
                          <a:pt x="59" y="15"/>
                        </a:lnTo>
                        <a:lnTo>
                          <a:pt x="68" y="21"/>
                        </a:lnTo>
                        <a:lnTo>
                          <a:pt x="64" y="30"/>
                        </a:lnTo>
                        <a:lnTo>
                          <a:pt x="63" y="40"/>
                        </a:lnTo>
                        <a:lnTo>
                          <a:pt x="78" y="46"/>
                        </a:lnTo>
                        <a:lnTo>
                          <a:pt x="74" y="58"/>
                        </a:lnTo>
                        <a:lnTo>
                          <a:pt x="74" y="64"/>
                        </a:lnTo>
                        <a:lnTo>
                          <a:pt x="81" y="68"/>
                        </a:lnTo>
                        <a:lnTo>
                          <a:pt x="89" y="78"/>
                        </a:lnTo>
                        <a:lnTo>
                          <a:pt x="86" y="93"/>
                        </a:lnTo>
                        <a:lnTo>
                          <a:pt x="99" y="93"/>
                        </a:lnTo>
                        <a:lnTo>
                          <a:pt x="103" y="98"/>
                        </a:lnTo>
                        <a:lnTo>
                          <a:pt x="108" y="98"/>
                        </a:lnTo>
                        <a:lnTo>
                          <a:pt x="111" y="93"/>
                        </a:lnTo>
                        <a:lnTo>
                          <a:pt x="114" y="96"/>
                        </a:lnTo>
                        <a:lnTo>
                          <a:pt x="113" y="106"/>
                        </a:lnTo>
                        <a:lnTo>
                          <a:pt x="108" y="113"/>
                        </a:lnTo>
                        <a:lnTo>
                          <a:pt x="124" y="114"/>
                        </a:lnTo>
                        <a:lnTo>
                          <a:pt x="137" y="123"/>
                        </a:lnTo>
                        <a:lnTo>
                          <a:pt x="126" y="129"/>
                        </a:lnTo>
                        <a:lnTo>
                          <a:pt x="111" y="133"/>
                        </a:lnTo>
                        <a:lnTo>
                          <a:pt x="104" y="128"/>
                        </a:lnTo>
                        <a:lnTo>
                          <a:pt x="96" y="131"/>
                        </a:lnTo>
                        <a:lnTo>
                          <a:pt x="93" y="134"/>
                        </a:lnTo>
                        <a:lnTo>
                          <a:pt x="89" y="143"/>
                        </a:lnTo>
                        <a:lnTo>
                          <a:pt x="71" y="143"/>
                        </a:lnTo>
                        <a:lnTo>
                          <a:pt x="68" y="151"/>
                        </a:lnTo>
                        <a:lnTo>
                          <a:pt x="73" y="156"/>
                        </a:lnTo>
                        <a:lnTo>
                          <a:pt x="84" y="156"/>
                        </a:lnTo>
                        <a:lnTo>
                          <a:pt x="91" y="163"/>
                        </a:lnTo>
                        <a:lnTo>
                          <a:pt x="106" y="168"/>
                        </a:lnTo>
                        <a:lnTo>
                          <a:pt x="108" y="174"/>
                        </a:lnTo>
                        <a:lnTo>
                          <a:pt x="104" y="184"/>
                        </a:lnTo>
                        <a:lnTo>
                          <a:pt x="88" y="184"/>
                        </a:lnTo>
                        <a:lnTo>
                          <a:pt x="89" y="192"/>
                        </a:lnTo>
                        <a:lnTo>
                          <a:pt x="89" y="199"/>
                        </a:lnTo>
                        <a:lnTo>
                          <a:pt x="123" y="227"/>
                        </a:lnTo>
                        <a:lnTo>
                          <a:pt x="141" y="229"/>
                        </a:lnTo>
                        <a:lnTo>
                          <a:pt x="146" y="237"/>
                        </a:lnTo>
                        <a:lnTo>
                          <a:pt x="157" y="241"/>
                        </a:lnTo>
                        <a:lnTo>
                          <a:pt x="167" y="249"/>
                        </a:lnTo>
                        <a:lnTo>
                          <a:pt x="159" y="261"/>
                        </a:lnTo>
                        <a:lnTo>
                          <a:pt x="147" y="257"/>
                        </a:lnTo>
                        <a:lnTo>
                          <a:pt x="131" y="256"/>
                        </a:lnTo>
                        <a:lnTo>
                          <a:pt x="119" y="261"/>
                        </a:lnTo>
                        <a:lnTo>
                          <a:pt x="104" y="257"/>
                        </a:lnTo>
                        <a:lnTo>
                          <a:pt x="98" y="266"/>
                        </a:lnTo>
                        <a:lnTo>
                          <a:pt x="96" y="272"/>
                        </a:lnTo>
                        <a:lnTo>
                          <a:pt x="78" y="285"/>
                        </a:lnTo>
                        <a:lnTo>
                          <a:pt x="69" y="292"/>
                        </a:lnTo>
                        <a:lnTo>
                          <a:pt x="71" y="302"/>
                        </a:lnTo>
                        <a:lnTo>
                          <a:pt x="63" y="305"/>
                        </a:lnTo>
                        <a:lnTo>
                          <a:pt x="53" y="305"/>
                        </a:lnTo>
                        <a:lnTo>
                          <a:pt x="6" y="330"/>
                        </a:lnTo>
                        <a:lnTo>
                          <a:pt x="6" y="339"/>
                        </a:lnTo>
                        <a:lnTo>
                          <a:pt x="0" y="360"/>
                        </a:lnTo>
                        <a:lnTo>
                          <a:pt x="6" y="377"/>
                        </a:lnTo>
                        <a:lnTo>
                          <a:pt x="14" y="398"/>
                        </a:lnTo>
                        <a:lnTo>
                          <a:pt x="26" y="407"/>
                        </a:lnTo>
                        <a:lnTo>
                          <a:pt x="26" y="413"/>
                        </a:lnTo>
                        <a:lnTo>
                          <a:pt x="33" y="420"/>
                        </a:lnTo>
                        <a:lnTo>
                          <a:pt x="29" y="430"/>
                        </a:lnTo>
                        <a:lnTo>
                          <a:pt x="29" y="430"/>
                        </a:lnTo>
                        <a:lnTo>
                          <a:pt x="29" y="43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3" name="Freeform 1084"/>
                  <p:cNvSpPr>
                    <a:spLocks/>
                  </p:cNvSpPr>
                  <p:nvPr/>
                </p:nvSpPr>
                <p:spPr bwMode="auto">
                  <a:xfrm>
                    <a:off x="5127331" y="2952022"/>
                    <a:ext cx="618501" cy="1029177"/>
                  </a:xfrm>
                  <a:custGeom>
                    <a:avLst/>
                    <a:gdLst>
                      <a:gd name="T0" fmla="*/ 271 w 497"/>
                      <a:gd name="T1" fmla="*/ 233 h 827"/>
                      <a:gd name="T2" fmla="*/ 256 w 497"/>
                      <a:gd name="T3" fmla="*/ 259 h 827"/>
                      <a:gd name="T4" fmla="*/ 244 w 497"/>
                      <a:gd name="T5" fmla="*/ 326 h 827"/>
                      <a:gd name="T6" fmla="*/ 259 w 497"/>
                      <a:gd name="T7" fmla="*/ 376 h 827"/>
                      <a:gd name="T8" fmla="*/ 253 w 497"/>
                      <a:gd name="T9" fmla="*/ 422 h 827"/>
                      <a:gd name="T10" fmla="*/ 223 w 497"/>
                      <a:gd name="T11" fmla="*/ 460 h 827"/>
                      <a:gd name="T12" fmla="*/ 201 w 497"/>
                      <a:gd name="T13" fmla="*/ 485 h 827"/>
                      <a:gd name="T14" fmla="*/ 186 w 497"/>
                      <a:gd name="T15" fmla="*/ 498 h 827"/>
                      <a:gd name="T16" fmla="*/ 163 w 497"/>
                      <a:gd name="T17" fmla="*/ 513 h 827"/>
                      <a:gd name="T18" fmla="*/ 120 w 497"/>
                      <a:gd name="T19" fmla="*/ 533 h 827"/>
                      <a:gd name="T20" fmla="*/ 55 w 497"/>
                      <a:gd name="T21" fmla="*/ 575 h 827"/>
                      <a:gd name="T22" fmla="*/ 25 w 497"/>
                      <a:gd name="T23" fmla="*/ 570 h 827"/>
                      <a:gd name="T24" fmla="*/ 0 w 497"/>
                      <a:gd name="T25" fmla="*/ 603 h 827"/>
                      <a:gd name="T26" fmla="*/ 42 w 497"/>
                      <a:gd name="T27" fmla="*/ 630 h 827"/>
                      <a:gd name="T28" fmla="*/ 85 w 497"/>
                      <a:gd name="T29" fmla="*/ 653 h 827"/>
                      <a:gd name="T30" fmla="*/ 133 w 497"/>
                      <a:gd name="T31" fmla="*/ 703 h 827"/>
                      <a:gd name="T32" fmla="*/ 138 w 497"/>
                      <a:gd name="T33" fmla="*/ 741 h 827"/>
                      <a:gd name="T34" fmla="*/ 166 w 497"/>
                      <a:gd name="T35" fmla="*/ 791 h 827"/>
                      <a:gd name="T36" fmla="*/ 206 w 497"/>
                      <a:gd name="T37" fmla="*/ 803 h 827"/>
                      <a:gd name="T38" fmla="*/ 284 w 497"/>
                      <a:gd name="T39" fmla="*/ 804 h 827"/>
                      <a:gd name="T40" fmla="*/ 324 w 497"/>
                      <a:gd name="T41" fmla="*/ 744 h 827"/>
                      <a:gd name="T42" fmla="*/ 344 w 497"/>
                      <a:gd name="T43" fmla="*/ 798 h 827"/>
                      <a:gd name="T44" fmla="*/ 392 w 497"/>
                      <a:gd name="T45" fmla="*/ 759 h 827"/>
                      <a:gd name="T46" fmla="*/ 437 w 497"/>
                      <a:gd name="T47" fmla="*/ 754 h 827"/>
                      <a:gd name="T48" fmla="*/ 417 w 497"/>
                      <a:gd name="T49" fmla="*/ 660 h 827"/>
                      <a:gd name="T50" fmla="*/ 406 w 497"/>
                      <a:gd name="T51" fmla="*/ 600 h 827"/>
                      <a:gd name="T52" fmla="*/ 387 w 497"/>
                      <a:gd name="T53" fmla="*/ 565 h 827"/>
                      <a:gd name="T54" fmla="*/ 357 w 497"/>
                      <a:gd name="T55" fmla="*/ 520 h 827"/>
                      <a:gd name="T56" fmla="*/ 376 w 497"/>
                      <a:gd name="T57" fmla="*/ 432 h 827"/>
                      <a:gd name="T58" fmla="*/ 288 w 497"/>
                      <a:gd name="T59" fmla="*/ 390 h 827"/>
                      <a:gd name="T60" fmla="*/ 308 w 497"/>
                      <a:gd name="T61" fmla="*/ 344 h 827"/>
                      <a:gd name="T62" fmla="*/ 329 w 497"/>
                      <a:gd name="T63" fmla="*/ 317 h 827"/>
                      <a:gd name="T64" fmla="*/ 384 w 497"/>
                      <a:gd name="T65" fmla="*/ 301 h 827"/>
                      <a:gd name="T66" fmla="*/ 366 w 497"/>
                      <a:gd name="T67" fmla="*/ 256 h 827"/>
                      <a:gd name="T68" fmla="*/ 306 w 497"/>
                      <a:gd name="T69" fmla="*/ 221 h 827"/>
                      <a:gd name="T70" fmla="*/ 283 w 497"/>
                      <a:gd name="T71" fmla="*/ 174 h 827"/>
                      <a:gd name="T72" fmla="*/ 319 w 497"/>
                      <a:gd name="T73" fmla="*/ 135 h 827"/>
                      <a:gd name="T74" fmla="*/ 304 w 497"/>
                      <a:gd name="T75" fmla="*/ 118 h 827"/>
                      <a:gd name="T76" fmla="*/ 334 w 497"/>
                      <a:gd name="T77" fmla="*/ 121 h 827"/>
                      <a:gd name="T78" fmla="*/ 346 w 497"/>
                      <a:gd name="T79" fmla="*/ 145 h 827"/>
                      <a:gd name="T80" fmla="*/ 379 w 497"/>
                      <a:gd name="T81" fmla="*/ 138 h 827"/>
                      <a:gd name="T82" fmla="*/ 379 w 497"/>
                      <a:gd name="T83" fmla="*/ 116 h 827"/>
                      <a:gd name="T84" fmla="*/ 409 w 497"/>
                      <a:gd name="T85" fmla="*/ 145 h 827"/>
                      <a:gd name="T86" fmla="*/ 459 w 497"/>
                      <a:gd name="T87" fmla="*/ 173 h 827"/>
                      <a:gd name="T88" fmla="*/ 477 w 497"/>
                      <a:gd name="T89" fmla="*/ 135 h 827"/>
                      <a:gd name="T90" fmla="*/ 497 w 497"/>
                      <a:gd name="T91" fmla="*/ 85 h 827"/>
                      <a:gd name="T92" fmla="*/ 472 w 497"/>
                      <a:gd name="T93" fmla="*/ 63 h 827"/>
                      <a:gd name="T94" fmla="*/ 444 w 497"/>
                      <a:gd name="T95" fmla="*/ 53 h 827"/>
                      <a:gd name="T96" fmla="*/ 402 w 497"/>
                      <a:gd name="T97" fmla="*/ 61 h 827"/>
                      <a:gd name="T98" fmla="*/ 366 w 497"/>
                      <a:gd name="T99" fmla="*/ 40 h 827"/>
                      <a:gd name="T100" fmla="*/ 351 w 497"/>
                      <a:gd name="T101" fmla="*/ 15 h 827"/>
                      <a:gd name="T102" fmla="*/ 311 w 497"/>
                      <a:gd name="T103" fmla="*/ 28 h 827"/>
                      <a:gd name="T104" fmla="*/ 273 w 497"/>
                      <a:gd name="T105" fmla="*/ 30 h 827"/>
                      <a:gd name="T106" fmla="*/ 259 w 497"/>
                      <a:gd name="T107" fmla="*/ 8 h 827"/>
                      <a:gd name="T108" fmla="*/ 271 w 497"/>
                      <a:gd name="T109" fmla="*/ 50 h 827"/>
                      <a:gd name="T110" fmla="*/ 274 w 497"/>
                      <a:gd name="T111" fmla="*/ 108 h 827"/>
                      <a:gd name="T112" fmla="*/ 286 w 497"/>
                      <a:gd name="T113" fmla="*/ 121 h 827"/>
                      <a:gd name="T114" fmla="*/ 291 w 497"/>
                      <a:gd name="T115" fmla="*/ 145 h 827"/>
                      <a:gd name="T116" fmla="*/ 246 w 497"/>
                      <a:gd name="T117" fmla="*/ 183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97" h="827">
                        <a:moveTo>
                          <a:pt x="246" y="183"/>
                        </a:moveTo>
                        <a:lnTo>
                          <a:pt x="241" y="191"/>
                        </a:lnTo>
                        <a:lnTo>
                          <a:pt x="241" y="199"/>
                        </a:lnTo>
                        <a:lnTo>
                          <a:pt x="240" y="206"/>
                        </a:lnTo>
                        <a:lnTo>
                          <a:pt x="254" y="211"/>
                        </a:lnTo>
                        <a:lnTo>
                          <a:pt x="256" y="223"/>
                        </a:lnTo>
                        <a:lnTo>
                          <a:pt x="271" y="233"/>
                        </a:lnTo>
                        <a:lnTo>
                          <a:pt x="271" y="241"/>
                        </a:lnTo>
                        <a:lnTo>
                          <a:pt x="276" y="244"/>
                        </a:lnTo>
                        <a:lnTo>
                          <a:pt x="271" y="251"/>
                        </a:lnTo>
                        <a:lnTo>
                          <a:pt x="278" y="264"/>
                        </a:lnTo>
                        <a:lnTo>
                          <a:pt x="268" y="263"/>
                        </a:lnTo>
                        <a:lnTo>
                          <a:pt x="263" y="256"/>
                        </a:lnTo>
                        <a:lnTo>
                          <a:pt x="256" y="259"/>
                        </a:lnTo>
                        <a:lnTo>
                          <a:pt x="253" y="269"/>
                        </a:lnTo>
                        <a:lnTo>
                          <a:pt x="240" y="281"/>
                        </a:lnTo>
                        <a:lnTo>
                          <a:pt x="243" y="286"/>
                        </a:lnTo>
                        <a:lnTo>
                          <a:pt x="251" y="294"/>
                        </a:lnTo>
                        <a:lnTo>
                          <a:pt x="251" y="301"/>
                        </a:lnTo>
                        <a:lnTo>
                          <a:pt x="244" y="306"/>
                        </a:lnTo>
                        <a:lnTo>
                          <a:pt x="244" y="326"/>
                        </a:lnTo>
                        <a:lnTo>
                          <a:pt x="254" y="334"/>
                        </a:lnTo>
                        <a:lnTo>
                          <a:pt x="256" y="347"/>
                        </a:lnTo>
                        <a:lnTo>
                          <a:pt x="259" y="357"/>
                        </a:lnTo>
                        <a:lnTo>
                          <a:pt x="258" y="369"/>
                        </a:lnTo>
                        <a:lnTo>
                          <a:pt x="251" y="371"/>
                        </a:lnTo>
                        <a:lnTo>
                          <a:pt x="254" y="376"/>
                        </a:lnTo>
                        <a:lnTo>
                          <a:pt x="259" y="376"/>
                        </a:lnTo>
                        <a:lnTo>
                          <a:pt x="261" y="382"/>
                        </a:lnTo>
                        <a:lnTo>
                          <a:pt x="261" y="392"/>
                        </a:lnTo>
                        <a:lnTo>
                          <a:pt x="258" y="400"/>
                        </a:lnTo>
                        <a:lnTo>
                          <a:pt x="249" y="397"/>
                        </a:lnTo>
                        <a:lnTo>
                          <a:pt x="246" y="400"/>
                        </a:lnTo>
                        <a:lnTo>
                          <a:pt x="253" y="412"/>
                        </a:lnTo>
                        <a:lnTo>
                          <a:pt x="253" y="422"/>
                        </a:lnTo>
                        <a:lnTo>
                          <a:pt x="248" y="434"/>
                        </a:lnTo>
                        <a:lnTo>
                          <a:pt x="240" y="447"/>
                        </a:lnTo>
                        <a:lnTo>
                          <a:pt x="233" y="452"/>
                        </a:lnTo>
                        <a:lnTo>
                          <a:pt x="240" y="459"/>
                        </a:lnTo>
                        <a:lnTo>
                          <a:pt x="235" y="464"/>
                        </a:lnTo>
                        <a:lnTo>
                          <a:pt x="233" y="460"/>
                        </a:lnTo>
                        <a:lnTo>
                          <a:pt x="223" y="460"/>
                        </a:lnTo>
                        <a:lnTo>
                          <a:pt x="226" y="469"/>
                        </a:lnTo>
                        <a:lnTo>
                          <a:pt x="221" y="472"/>
                        </a:lnTo>
                        <a:lnTo>
                          <a:pt x="216" y="470"/>
                        </a:lnTo>
                        <a:lnTo>
                          <a:pt x="213" y="472"/>
                        </a:lnTo>
                        <a:lnTo>
                          <a:pt x="215" y="480"/>
                        </a:lnTo>
                        <a:lnTo>
                          <a:pt x="208" y="487"/>
                        </a:lnTo>
                        <a:lnTo>
                          <a:pt x="201" y="485"/>
                        </a:lnTo>
                        <a:lnTo>
                          <a:pt x="198" y="487"/>
                        </a:lnTo>
                        <a:lnTo>
                          <a:pt x="193" y="482"/>
                        </a:lnTo>
                        <a:lnTo>
                          <a:pt x="186" y="482"/>
                        </a:lnTo>
                        <a:lnTo>
                          <a:pt x="181" y="482"/>
                        </a:lnTo>
                        <a:lnTo>
                          <a:pt x="181" y="487"/>
                        </a:lnTo>
                        <a:lnTo>
                          <a:pt x="186" y="492"/>
                        </a:lnTo>
                        <a:lnTo>
                          <a:pt x="186" y="498"/>
                        </a:lnTo>
                        <a:lnTo>
                          <a:pt x="185" y="505"/>
                        </a:lnTo>
                        <a:lnTo>
                          <a:pt x="183" y="512"/>
                        </a:lnTo>
                        <a:lnTo>
                          <a:pt x="176" y="508"/>
                        </a:lnTo>
                        <a:lnTo>
                          <a:pt x="170" y="507"/>
                        </a:lnTo>
                        <a:lnTo>
                          <a:pt x="173" y="512"/>
                        </a:lnTo>
                        <a:lnTo>
                          <a:pt x="170" y="517"/>
                        </a:lnTo>
                        <a:lnTo>
                          <a:pt x="163" y="513"/>
                        </a:lnTo>
                        <a:lnTo>
                          <a:pt x="151" y="507"/>
                        </a:lnTo>
                        <a:lnTo>
                          <a:pt x="143" y="507"/>
                        </a:lnTo>
                        <a:lnTo>
                          <a:pt x="136" y="503"/>
                        </a:lnTo>
                        <a:lnTo>
                          <a:pt x="133" y="512"/>
                        </a:lnTo>
                        <a:lnTo>
                          <a:pt x="126" y="523"/>
                        </a:lnTo>
                        <a:lnTo>
                          <a:pt x="128" y="527"/>
                        </a:lnTo>
                        <a:lnTo>
                          <a:pt x="120" y="533"/>
                        </a:lnTo>
                        <a:lnTo>
                          <a:pt x="108" y="533"/>
                        </a:lnTo>
                        <a:lnTo>
                          <a:pt x="88" y="543"/>
                        </a:lnTo>
                        <a:lnTo>
                          <a:pt x="78" y="550"/>
                        </a:lnTo>
                        <a:lnTo>
                          <a:pt x="68" y="560"/>
                        </a:lnTo>
                        <a:lnTo>
                          <a:pt x="72" y="568"/>
                        </a:lnTo>
                        <a:lnTo>
                          <a:pt x="63" y="572"/>
                        </a:lnTo>
                        <a:lnTo>
                          <a:pt x="55" y="575"/>
                        </a:lnTo>
                        <a:lnTo>
                          <a:pt x="47" y="570"/>
                        </a:lnTo>
                        <a:lnTo>
                          <a:pt x="42" y="565"/>
                        </a:lnTo>
                        <a:lnTo>
                          <a:pt x="40" y="558"/>
                        </a:lnTo>
                        <a:lnTo>
                          <a:pt x="32" y="555"/>
                        </a:lnTo>
                        <a:lnTo>
                          <a:pt x="23" y="557"/>
                        </a:lnTo>
                        <a:lnTo>
                          <a:pt x="25" y="563"/>
                        </a:lnTo>
                        <a:lnTo>
                          <a:pt x="25" y="570"/>
                        </a:lnTo>
                        <a:lnTo>
                          <a:pt x="18" y="572"/>
                        </a:lnTo>
                        <a:lnTo>
                          <a:pt x="13" y="570"/>
                        </a:lnTo>
                        <a:lnTo>
                          <a:pt x="5" y="570"/>
                        </a:lnTo>
                        <a:lnTo>
                          <a:pt x="4" y="577"/>
                        </a:lnTo>
                        <a:lnTo>
                          <a:pt x="9" y="582"/>
                        </a:lnTo>
                        <a:lnTo>
                          <a:pt x="5" y="592"/>
                        </a:lnTo>
                        <a:lnTo>
                          <a:pt x="0" y="603"/>
                        </a:lnTo>
                        <a:lnTo>
                          <a:pt x="4" y="610"/>
                        </a:lnTo>
                        <a:lnTo>
                          <a:pt x="7" y="618"/>
                        </a:lnTo>
                        <a:lnTo>
                          <a:pt x="10" y="616"/>
                        </a:lnTo>
                        <a:lnTo>
                          <a:pt x="25" y="613"/>
                        </a:lnTo>
                        <a:lnTo>
                          <a:pt x="32" y="626"/>
                        </a:lnTo>
                        <a:lnTo>
                          <a:pt x="40" y="625"/>
                        </a:lnTo>
                        <a:lnTo>
                          <a:pt x="42" y="630"/>
                        </a:lnTo>
                        <a:lnTo>
                          <a:pt x="53" y="638"/>
                        </a:lnTo>
                        <a:lnTo>
                          <a:pt x="68" y="638"/>
                        </a:lnTo>
                        <a:lnTo>
                          <a:pt x="85" y="638"/>
                        </a:lnTo>
                        <a:lnTo>
                          <a:pt x="93" y="638"/>
                        </a:lnTo>
                        <a:lnTo>
                          <a:pt x="93" y="645"/>
                        </a:lnTo>
                        <a:lnTo>
                          <a:pt x="85" y="650"/>
                        </a:lnTo>
                        <a:lnTo>
                          <a:pt x="85" y="653"/>
                        </a:lnTo>
                        <a:lnTo>
                          <a:pt x="83" y="660"/>
                        </a:lnTo>
                        <a:lnTo>
                          <a:pt x="85" y="670"/>
                        </a:lnTo>
                        <a:lnTo>
                          <a:pt x="90" y="673"/>
                        </a:lnTo>
                        <a:lnTo>
                          <a:pt x="105" y="678"/>
                        </a:lnTo>
                        <a:lnTo>
                          <a:pt x="117" y="695"/>
                        </a:lnTo>
                        <a:lnTo>
                          <a:pt x="131" y="696"/>
                        </a:lnTo>
                        <a:lnTo>
                          <a:pt x="133" y="703"/>
                        </a:lnTo>
                        <a:lnTo>
                          <a:pt x="128" y="708"/>
                        </a:lnTo>
                        <a:lnTo>
                          <a:pt x="131" y="718"/>
                        </a:lnTo>
                        <a:lnTo>
                          <a:pt x="140" y="716"/>
                        </a:lnTo>
                        <a:lnTo>
                          <a:pt x="138" y="721"/>
                        </a:lnTo>
                        <a:lnTo>
                          <a:pt x="140" y="731"/>
                        </a:lnTo>
                        <a:lnTo>
                          <a:pt x="148" y="739"/>
                        </a:lnTo>
                        <a:lnTo>
                          <a:pt x="138" y="741"/>
                        </a:lnTo>
                        <a:lnTo>
                          <a:pt x="125" y="748"/>
                        </a:lnTo>
                        <a:lnTo>
                          <a:pt x="126" y="756"/>
                        </a:lnTo>
                        <a:lnTo>
                          <a:pt x="135" y="754"/>
                        </a:lnTo>
                        <a:lnTo>
                          <a:pt x="146" y="763"/>
                        </a:lnTo>
                        <a:lnTo>
                          <a:pt x="160" y="766"/>
                        </a:lnTo>
                        <a:lnTo>
                          <a:pt x="165" y="773"/>
                        </a:lnTo>
                        <a:lnTo>
                          <a:pt x="166" y="791"/>
                        </a:lnTo>
                        <a:lnTo>
                          <a:pt x="175" y="796"/>
                        </a:lnTo>
                        <a:lnTo>
                          <a:pt x="176" y="789"/>
                        </a:lnTo>
                        <a:lnTo>
                          <a:pt x="185" y="788"/>
                        </a:lnTo>
                        <a:lnTo>
                          <a:pt x="186" y="779"/>
                        </a:lnTo>
                        <a:lnTo>
                          <a:pt x="196" y="783"/>
                        </a:lnTo>
                        <a:lnTo>
                          <a:pt x="196" y="794"/>
                        </a:lnTo>
                        <a:lnTo>
                          <a:pt x="206" y="803"/>
                        </a:lnTo>
                        <a:lnTo>
                          <a:pt x="220" y="804"/>
                        </a:lnTo>
                        <a:lnTo>
                          <a:pt x="226" y="809"/>
                        </a:lnTo>
                        <a:lnTo>
                          <a:pt x="226" y="819"/>
                        </a:lnTo>
                        <a:lnTo>
                          <a:pt x="230" y="827"/>
                        </a:lnTo>
                        <a:lnTo>
                          <a:pt x="241" y="826"/>
                        </a:lnTo>
                        <a:lnTo>
                          <a:pt x="266" y="816"/>
                        </a:lnTo>
                        <a:lnTo>
                          <a:pt x="284" y="804"/>
                        </a:lnTo>
                        <a:lnTo>
                          <a:pt x="294" y="791"/>
                        </a:lnTo>
                        <a:lnTo>
                          <a:pt x="304" y="769"/>
                        </a:lnTo>
                        <a:lnTo>
                          <a:pt x="323" y="753"/>
                        </a:lnTo>
                        <a:lnTo>
                          <a:pt x="319" y="744"/>
                        </a:lnTo>
                        <a:lnTo>
                          <a:pt x="309" y="738"/>
                        </a:lnTo>
                        <a:lnTo>
                          <a:pt x="319" y="736"/>
                        </a:lnTo>
                        <a:lnTo>
                          <a:pt x="324" y="744"/>
                        </a:lnTo>
                        <a:lnTo>
                          <a:pt x="328" y="754"/>
                        </a:lnTo>
                        <a:lnTo>
                          <a:pt x="324" y="763"/>
                        </a:lnTo>
                        <a:lnTo>
                          <a:pt x="319" y="776"/>
                        </a:lnTo>
                        <a:lnTo>
                          <a:pt x="321" y="788"/>
                        </a:lnTo>
                        <a:lnTo>
                          <a:pt x="329" y="799"/>
                        </a:lnTo>
                        <a:lnTo>
                          <a:pt x="334" y="791"/>
                        </a:lnTo>
                        <a:lnTo>
                          <a:pt x="344" y="798"/>
                        </a:lnTo>
                        <a:lnTo>
                          <a:pt x="359" y="789"/>
                        </a:lnTo>
                        <a:lnTo>
                          <a:pt x="367" y="778"/>
                        </a:lnTo>
                        <a:lnTo>
                          <a:pt x="377" y="776"/>
                        </a:lnTo>
                        <a:lnTo>
                          <a:pt x="377" y="763"/>
                        </a:lnTo>
                        <a:lnTo>
                          <a:pt x="382" y="754"/>
                        </a:lnTo>
                        <a:lnTo>
                          <a:pt x="386" y="759"/>
                        </a:lnTo>
                        <a:lnTo>
                          <a:pt x="392" y="759"/>
                        </a:lnTo>
                        <a:lnTo>
                          <a:pt x="399" y="754"/>
                        </a:lnTo>
                        <a:lnTo>
                          <a:pt x="399" y="764"/>
                        </a:lnTo>
                        <a:lnTo>
                          <a:pt x="411" y="771"/>
                        </a:lnTo>
                        <a:lnTo>
                          <a:pt x="421" y="769"/>
                        </a:lnTo>
                        <a:lnTo>
                          <a:pt x="429" y="771"/>
                        </a:lnTo>
                        <a:lnTo>
                          <a:pt x="439" y="768"/>
                        </a:lnTo>
                        <a:lnTo>
                          <a:pt x="437" y="754"/>
                        </a:lnTo>
                        <a:lnTo>
                          <a:pt x="432" y="744"/>
                        </a:lnTo>
                        <a:lnTo>
                          <a:pt x="436" y="733"/>
                        </a:lnTo>
                        <a:lnTo>
                          <a:pt x="426" y="714"/>
                        </a:lnTo>
                        <a:lnTo>
                          <a:pt x="424" y="703"/>
                        </a:lnTo>
                        <a:lnTo>
                          <a:pt x="424" y="690"/>
                        </a:lnTo>
                        <a:lnTo>
                          <a:pt x="416" y="676"/>
                        </a:lnTo>
                        <a:lnTo>
                          <a:pt x="417" y="660"/>
                        </a:lnTo>
                        <a:lnTo>
                          <a:pt x="414" y="650"/>
                        </a:lnTo>
                        <a:lnTo>
                          <a:pt x="417" y="645"/>
                        </a:lnTo>
                        <a:lnTo>
                          <a:pt x="416" y="633"/>
                        </a:lnTo>
                        <a:lnTo>
                          <a:pt x="412" y="623"/>
                        </a:lnTo>
                        <a:lnTo>
                          <a:pt x="404" y="620"/>
                        </a:lnTo>
                        <a:lnTo>
                          <a:pt x="407" y="613"/>
                        </a:lnTo>
                        <a:lnTo>
                          <a:pt x="406" y="600"/>
                        </a:lnTo>
                        <a:lnTo>
                          <a:pt x="419" y="588"/>
                        </a:lnTo>
                        <a:lnTo>
                          <a:pt x="414" y="582"/>
                        </a:lnTo>
                        <a:lnTo>
                          <a:pt x="404" y="580"/>
                        </a:lnTo>
                        <a:lnTo>
                          <a:pt x="394" y="580"/>
                        </a:lnTo>
                        <a:lnTo>
                          <a:pt x="386" y="580"/>
                        </a:lnTo>
                        <a:lnTo>
                          <a:pt x="381" y="572"/>
                        </a:lnTo>
                        <a:lnTo>
                          <a:pt x="387" y="565"/>
                        </a:lnTo>
                        <a:lnTo>
                          <a:pt x="389" y="553"/>
                        </a:lnTo>
                        <a:lnTo>
                          <a:pt x="384" y="542"/>
                        </a:lnTo>
                        <a:lnTo>
                          <a:pt x="376" y="540"/>
                        </a:lnTo>
                        <a:lnTo>
                          <a:pt x="372" y="535"/>
                        </a:lnTo>
                        <a:lnTo>
                          <a:pt x="364" y="530"/>
                        </a:lnTo>
                        <a:lnTo>
                          <a:pt x="356" y="528"/>
                        </a:lnTo>
                        <a:lnTo>
                          <a:pt x="357" y="520"/>
                        </a:lnTo>
                        <a:lnTo>
                          <a:pt x="357" y="497"/>
                        </a:lnTo>
                        <a:lnTo>
                          <a:pt x="371" y="487"/>
                        </a:lnTo>
                        <a:lnTo>
                          <a:pt x="379" y="479"/>
                        </a:lnTo>
                        <a:lnTo>
                          <a:pt x="377" y="470"/>
                        </a:lnTo>
                        <a:lnTo>
                          <a:pt x="372" y="457"/>
                        </a:lnTo>
                        <a:lnTo>
                          <a:pt x="372" y="445"/>
                        </a:lnTo>
                        <a:lnTo>
                          <a:pt x="376" y="432"/>
                        </a:lnTo>
                        <a:lnTo>
                          <a:pt x="367" y="427"/>
                        </a:lnTo>
                        <a:lnTo>
                          <a:pt x="359" y="425"/>
                        </a:lnTo>
                        <a:lnTo>
                          <a:pt x="348" y="425"/>
                        </a:lnTo>
                        <a:lnTo>
                          <a:pt x="326" y="420"/>
                        </a:lnTo>
                        <a:lnTo>
                          <a:pt x="308" y="409"/>
                        </a:lnTo>
                        <a:lnTo>
                          <a:pt x="298" y="405"/>
                        </a:lnTo>
                        <a:lnTo>
                          <a:pt x="288" y="390"/>
                        </a:lnTo>
                        <a:lnTo>
                          <a:pt x="279" y="379"/>
                        </a:lnTo>
                        <a:lnTo>
                          <a:pt x="286" y="371"/>
                        </a:lnTo>
                        <a:lnTo>
                          <a:pt x="296" y="352"/>
                        </a:lnTo>
                        <a:lnTo>
                          <a:pt x="291" y="346"/>
                        </a:lnTo>
                        <a:lnTo>
                          <a:pt x="298" y="341"/>
                        </a:lnTo>
                        <a:lnTo>
                          <a:pt x="304" y="337"/>
                        </a:lnTo>
                        <a:lnTo>
                          <a:pt x="308" y="344"/>
                        </a:lnTo>
                        <a:lnTo>
                          <a:pt x="304" y="349"/>
                        </a:lnTo>
                        <a:lnTo>
                          <a:pt x="313" y="349"/>
                        </a:lnTo>
                        <a:lnTo>
                          <a:pt x="316" y="346"/>
                        </a:lnTo>
                        <a:lnTo>
                          <a:pt x="319" y="339"/>
                        </a:lnTo>
                        <a:lnTo>
                          <a:pt x="329" y="332"/>
                        </a:lnTo>
                        <a:lnTo>
                          <a:pt x="331" y="324"/>
                        </a:lnTo>
                        <a:lnTo>
                          <a:pt x="329" y="317"/>
                        </a:lnTo>
                        <a:lnTo>
                          <a:pt x="329" y="307"/>
                        </a:lnTo>
                        <a:lnTo>
                          <a:pt x="338" y="302"/>
                        </a:lnTo>
                        <a:lnTo>
                          <a:pt x="349" y="306"/>
                        </a:lnTo>
                        <a:lnTo>
                          <a:pt x="357" y="299"/>
                        </a:lnTo>
                        <a:lnTo>
                          <a:pt x="362" y="302"/>
                        </a:lnTo>
                        <a:lnTo>
                          <a:pt x="376" y="304"/>
                        </a:lnTo>
                        <a:lnTo>
                          <a:pt x="384" y="301"/>
                        </a:lnTo>
                        <a:lnTo>
                          <a:pt x="394" y="296"/>
                        </a:lnTo>
                        <a:lnTo>
                          <a:pt x="399" y="281"/>
                        </a:lnTo>
                        <a:lnTo>
                          <a:pt x="382" y="274"/>
                        </a:lnTo>
                        <a:lnTo>
                          <a:pt x="374" y="268"/>
                        </a:lnTo>
                        <a:lnTo>
                          <a:pt x="374" y="259"/>
                        </a:lnTo>
                        <a:lnTo>
                          <a:pt x="374" y="253"/>
                        </a:lnTo>
                        <a:lnTo>
                          <a:pt x="366" y="256"/>
                        </a:lnTo>
                        <a:lnTo>
                          <a:pt x="357" y="256"/>
                        </a:lnTo>
                        <a:lnTo>
                          <a:pt x="344" y="258"/>
                        </a:lnTo>
                        <a:lnTo>
                          <a:pt x="333" y="253"/>
                        </a:lnTo>
                        <a:lnTo>
                          <a:pt x="328" y="243"/>
                        </a:lnTo>
                        <a:lnTo>
                          <a:pt x="323" y="234"/>
                        </a:lnTo>
                        <a:lnTo>
                          <a:pt x="309" y="226"/>
                        </a:lnTo>
                        <a:lnTo>
                          <a:pt x="306" y="221"/>
                        </a:lnTo>
                        <a:lnTo>
                          <a:pt x="298" y="214"/>
                        </a:lnTo>
                        <a:lnTo>
                          <a:pt x="289" y="218"/>
                        </a:lnTo>
                        <a:lnTo>
                          <a:pt x="281" y="223"/>
                        </a:lnTo>
                        <a:lnTo>
                          <a:pt x="279" y="213"/>
                        </a:lnTo>
                        <a:lnTo>
                          <a:pt x="281" y="206"/>
                        </a:lnTo>
                        <a:lnTo>
                          <a:pt x="281" y="191"/>
                        </a:lnTo>
                        <a:lnTo>
                          <a:pt x="283" y="174"/>
                        </a:lnTo>
                        <a:lnTo>
                          <a:pt x="289" y="165"/>
                        </a:lnTo>
                        <a:lnTo>
                          <a:pt x="299" y="156"/>
                        </a:lnTo>
                        <a:lnTo>
                          <a:pt x="308" y="158"/>
                        </a:lnTo>
                        <a:lnTo>
                          <a:pt x="306" y="151"/>
                        </a:lnTo>
                        <a:lnTo>
                          <a:pt x="309" y="145"/>
                        </a:lnTo>
                        <a:lnTo>
                          <a:pt x="314" y="138"/>
                        </a:lnTo>
                        <a:lnTo>
                          <a:pt x="319" y="135"/>
                        </a:lnTo>
                        <a:lnTo>
                          <a:pt x="328" y="136"/>
                        </a:lnTo>
                        <a:lnTo>
                          <a:pt x="331" y="131"/>
                        </a:lnTo>
                        <a:lnTo>
                          <a:pt x="324" y="128"/>
                        </a:lnTo>
                        <a:lnTo>
                          <a:pt x="319" y="126"/>
                        </a:lnTo>
                        <a:lnTo>
                          <a:pt x="311" y="121"/>
                        </a:lnTo>
                        <a:lnTo>
                          <a:pt x="311" y="120"/>
                        </a:lnTo>
                        <a:lnTo>
                          <a:pt x="304" y="118"/>
                        </a:lnTo>
                        <a:lnTo>
                          <a:pt x="306" y="110"/>
                        </a:lnTo>
                        <a:lnTo>
                          <a:pt x="309" y="106"/>
                        </a:lnTo>
                        <a:lnTo>
                          <a:pt x="313" y="105"/>
                        </a:lnTo>
                        <a:lnTo>
                          <a:pt x="314" y="108"/>
                        </a:lnTo>
                        <a:lnTo>
                          <a:pt x="321" y="108"/>
                        </a:lnTo>
                        <a:lnTo>
                          <a:pt x="331" y="118"/>
                        </a:lnTo>
                        <a:lnTo>
                          <a:pt x="334" y="121"/>
                        </a:lnTo>
                        <a:lnTo>
                          <a:pt x="338" y="116"/>
                        </a:lnTo>
                        <a:lnTo>
                          <a:pt x="344" y="123"/>
                        </a:lnTo>
                        <a:lnTo>
                          <a:pt x="349" y="128"/>
                        </a:lnTo>
                        <a:lnTo>
                          <a:pt x="351" y="135"/>
                        </a:lnTo>
                        <a:lnTo>
                          <a:pt x="346" y="140"/>
                        </a:lnTo>
                        <a:lnTo>
                          <a:pt x="343" y="141"/>
                        </a:lnTo>
                        <a:lnTo>
                          <a:pt x="346" y="145"/>
                        </a:lnTo>
                        <a:lnTo>
                          <a:pt x="351" y="145"/>
                        </a:lnTo>
                        <a:lnTo>
                          <a:pt x="354" y="143"/>
                        </a:lnTo>
                        <a:lnTo>
                          <a:pt x="356" y="141"/>
                        </a:lnTo>
                        <a:lnTo>
                          <a:pt x="361" y="143"/>
                        </a:lnTo>
                        <a:lnTo>
                          <a:pt x="367" y="146"/>
                        </a:lnTo>
                        <a:lnTo>
                          <a:pt x="374" y="141"/>
                        </a:lnTo>
                        <a:lnTo>
                          <a:pt x="379" y="138"/>
                        </a:lnTo>
                        <a:lnTo>
                          <a:pt x="386" y="141"/>
                        </a:lnTo>
                        <a:lnTo>
                          <a:pt x="392" y="145"/>
                        </a:lnTo>
                        <a:lnTo>
                          <a:pt x="396" y="135"/>
                        </a:lnTo>
                        <a:lnTo>
                          <a:pt x="391" y="131"/>
                        </a:lnTo>
                        <a:lnTo>
                          <a:pt x="382" y="130"/>
                        </a:lnTo>
                        <a:lnTo>
                          <a:pt x="379" y="121"/>
                        </a:lnTo>
                        <a:lnTo>
                          <a:pt x="379" y="116"/>
                        </a:lnTo>
                        <a:lnTo>
                          <a:pt x="384" y="116"/>
                        </a:lnTo>
                        <a:lnTo>
                          <a:pt x="394" y="116"/>
                        </a:lnTo>
                        <a:lnTo>
                          <a:pt x="401" y="120"/>
                        </a:lnTo>
                        <a:lnTo>
                          <a:pt x="404" y="126"/>
                        </a:lnTo>
                        <a:lnTo>
                          <a:pt x="402" y="133"/>
                        </a:lnTo>
                        <a:lnTo>
                          <a:pt x="409" y="141"/>
                        </a:lnTo>
                        <a:lnTo>
                          <a:pt x="409" y="145"/>
                        </a:lnTo>
                        <a:lnTo>
                          <a:pt x="407" y="146"/>
                        </a:lnTo>
                        <a:lnTo>
                          <a:pt x="412" y="153"/>
                        </a:lnTo>
                        <a:lnTo>
                          <a:pt x="424" y="161"/>
                        </a:lnTo>
                        <a:lnTo>
                          <a:pt x="432" y="171"/>
                        </a:lnTo>
                        <a:lnTo>
                          <a:pt x="441" y="173"/>
                        </a:lnTo>
                        <a:lnTo>
                          <a:pt x="451" y="174"/>
                        </a:lnTo>
                        <a:lnTo>
                          <a:pt x="459" y="173"/>
                        </a:lnTo>
                        <a:lnTo>
                          <a:pt x="466" y="178"/>
                        </a:lnTo>
                        <a:lnTo>
                          <a:pt x="469" y="171"/>
                        </a:lnTo>
                        <a:lnTo>
                          <a:pt x="474" y="161"/>
                        </a:lnTo>
                        <a:lnTo>
                          <a:pt x="467" y="156"/>
                        </a:lnTo>
                        <a:lnTo>
                          <a:pt x="469" y="148"/>
                        </a:lnTo>
                        <a:lnTo>
                          <a:pt x="474" y="141"/>
                        </a:lnTo>
                        <a:lnTo>
                          <a:pt x="477" y="135"/>
                        </a:lnTo>
                        <a:lnTo>
                          <a:pt x="484" y="140"/>
                        </a:lnTo>
                        <a:lnTo>
                          <a:pt x="485" y="131"/>
                        </a:lnTo>
                        <a:lnTo>
                          <a:pt x="495" y="125"/>
                        </a:lnTo>
                        <a:lnTo>
                          <a:pt x="495" y="110"/>
                        </a:lnTo>
                        <a:lnTo>
                          <a:pt x="495" y="105"/>
                        </a:lnTo>
                        <a:lnTo>
                          <a:pt x="495" y="95"/>
                        </a:lnTo>
                        <a:lnTo>
                          <a:pt x="497" y="85"/>
                        </a:lnTo>
                        <a:lnTo>
                          <a:pt x="497" y="80"/>
                        </a:lnTo>
                        <a:lnTo>
                          <a:pt x="492" y="73"/>
                        </a:lnTo>
                        <a:lnTo>
                          <a:pt x="487" y="73"/>
                        </a:lnTo>
                        <a:lnTo>
                          <a:pt x="477" y="68"/>
                        </a:lnTo>
                        <a:lnTo>
                          <a:pt x="470" y="70"/>
                        </a:lnTo>
                        <a:lnTo>
                          <a:pt x="467" y="66"/>
                        </a:lnTo>
                        <a:lnTo>
                          <a:pt x="472" y="63"/>
                        </a:lnTo>
                        <a:lnTo>
                          <a:pt x="466" y="60"/>
                        </a:lnTo>
                        <a:lnTo>
                          <a:pt x="464" y="63"/>
                        </a:lnTo>
                        <a:lnTo>
                          <a:pt x="457" y="60"/>
                        </a:lnTo>
                        <a:lnTo>
                          <a:pt x="451" y="58"/>
                        </a:lnTo>
                        <a:lnTo>
                          <a:pt x="447" y="61"/>
                        </a:lnTo>
                        <a:lnTo>
                          <a:pt x="442" y="58"/>
                        </a:lnTo>
                        <a:lnTo>
                          <a:pt x="444" y="53"/>
                        </a:lnTo>
                        <a:lnTo>
                          <a:pt x="436" y="52"/>
                        </a:lnTo>
                        <a:lnTo>
                          <a:pt x="431" y="52"/>
                        </a:lnTo>
                        <a:lnTo>
                          <a:pt x="424" y="57"/>
                        </a:lnTo>
                        <a:lnTo>
                          <a:pt x="421" y="60"/>
                        </a:lnTo>
                        <a:lnTo>
                          <a:pt x="414" y="58"/>
                        </a:lnTo>
                        <a:lnTo>
                          <a:pt x="412" y="61"/>
                        </a:lnTo>
                        <a:lnTo>
                          <a:pt x="402" y="61"/>
                        </a:lnTo>
                        <a:lnTo>
                          <a:pt x="397" y="58"/>
                        </a:lnTo>
                        <a:lnTo>
                          <a:pt x="394" y="50"/>
                        </a:lnTo>
                        <a:lnTo>
                          <a:pt x="391" y="47"/>
                        </a:lnTo>
                        <a:lnTo>
                          <a:pt x="381" y="47"/>
                        </a:lnTo>
                        <a:lnTo>
                          <a:pt x="379" y="40"/>
                        </a:lnTo>
                        <a:lnTo>
                          <a:pt x="372" y="43"/>
                        </a:lnTo>
                        <a:lnTo>
                          <a:pt x="366" y="40"/>
                        </a:lnTo>
                        <a:lnTo>
                          <a:pt x="369" y="33"/>
                        </a:lnTo>
                        <a:lnTo>
                          <a:pt x="367" y="25"/>
                        </a:lnTo>
                        <a:lnTo>
                          <a:pt x="366" y="22"/>
                        </a:lnTo>
                        <a:lnTo>
                          <a:pt x="357" y="20"/>
                        </a:lnTo>
                        <a:lnTo>
                          <a:pt x="357" y="17"/>
                        </a:lnTo>
                        <a:lnTo>
                          <a:pt x="354" y="15"/>
                        </a:lnTo>
                        <a:lnTo>
                          <a:pt x="351" y="15"/>
                        </a:lnTo>
                        <a:lnTo>
                          <a:pt x="346" y="18"/>
                        </a:lnTo>
                        <a:lnTo>
                          <a:pt x="341" y="18"/>
                        </a:lnTo>
                        <a:lnTo>
                          <a:pt x="334" y="18"/>
                        </a:lnTo>
                        <a:lnTo>
                          <a:pt x="329" y="20"/>
                        </a:lnTo>
                        <a:lnTo>
                          <a:pt x="321" y="20"/>
                        </a:lnTo>
                        <a:lnTo>
                          <a:pt x="319" y="23"/>
                        </a:lnTo>
                        <a:lnTo>
                          <a:pt x="311" y="28"/>
                        </a:lnTo>
                        <a:lnTo>
                          <a:pt x="313" y="32"/>
                        </a:lnTo>
                        <a:lnTo>
                          <a:pt x="308" y="35"/>
                        </a:lnTo>
                        <a:lnTo>
                          <a:pt x="303" y="30"/>
                        </a:lnTo>
                        <a:lnTo>
                          <a:pt x="296" y="28"/>
                        </a:lnTo>
                        <a:lnTo>
                          <a:pt x="288" y="30"/>
                        </a:lnTo>
                        <a:lnTo>
                          <a:pt x="279" y="33"/>
                        </a:lnTo>
                        <a:lnTo>
                          <a:pt x="273" y="30"/>
                        </a:lnTo>
                        <a:lnTo>
                          <a:pt x="266" y="23"/>
                        </a:lnTo>
                        <a:lnTo>
                          <a:pt x="263" y="20"/>
                        </a:lnTo>
                        <a:lnTo>
                          <a:pt x="263" y="15"/>
                        </a:lnTo>
                        <a:lnTo>
                          <a:pt x="266" y="12"/>
                        </a:lnTo>
                        <a:lnTo>
                          <a:pt x="264" y="5"/>
                        </a:lnTo>
                        <a:lnTo>
                          <a:pt x="259" y="0"/>
                        </a:lnTo>
                        <a:lnTo>
                          <a:pt x="259" y="8"/>
                        </a:lnTo>
                        <a:lnTo>
                          <a:pt x="259" y="17"/>
                        </a:lnTo>
                        <a:lnTo>
                          <a:pt x="254" y="18"/>
                        </a:lnTo>
                        <a:lnTo>
                          <a:pt x="251" y="27"/>
                        </a:lnTo>
                        <a:lnTo>
                          <a:pt x="253" y="33"/>
                        </a:lnTo>
                        <a:lnTo>
                          <a:pt x="259" y="40"/>
                        </a:lnTo>
                        <a:lnTo>
                          <a:pt x="266" y="43"/>
                        </a:lnTo>
                        <a:lnTo>
                          <a:pt x="271" y="50"/>
                        </a:lnTo>
                        <a:lnTo>
                          <a:pt x="273" y="53"/>
                        </a:lnTo>
                        <a:lnTo>
                          <a:pt x="278" y="61"/>
                        </a:lnTo>
                        <a:lnTo>
                          <a:pt x="279" y="66"/>
                        </a:lnTo>
                        <a:lnTo>
                          <a:pt x="283" y="75"/>
                        </a:lnTo>
                        <a:lnTo>
                          <a:pt x="283" y="93"/>
                        </a:lnTo>
                        <a:lnTo>
                          <a:pt x="278" y="101"/>
                        </a:lnTo>
                        <a:lnTo>
                          <a:pt x="274" y="108"/>
                        </a:lnTo>
                        <a:lnTo>
                          <a:pt x="273" y="113"/>
                        </a:lnTo>
                        <a:lnTo>
                          <a:pt x="279" y="116"/>
                        </a:lnTo>
                        <a:lnTo>
                          <a:pt x="281" y="113"/>
                        </a:lnTo>
                        <a:lnTo>
                          <a:pt x="286" y="110"/>
                        </a:lnTo>
                        <a:lnTo>
                          <a:pt x="286" y="115"/>
                        </a:lnTo>
                        <a:lnTo>
                          <a:pt x="283" y="118"/>
                        </a:lnTo>
                        <a:lnTo>
                          <a:pt x="286" y="121"/>
                        </a:lnTo>
                        <a:lnTo>
                          <a:pt x="291" y="120"/>
                        </a:lnTo>
                        <a:lnTo>
                          <a:pt x="293" y="125"/>
                        </a:lnTo>
                        <a:lnTo>
                          <a:pt x="289" y="130"/>
                        </a:lnTo>
                        <a:lnTo>
                          <a:pt x="293" y="135"/>
                        </a:lnTo>
                        <a:lnTo>
                          <a:pt x="298" y="136"/>
                        </a:lnTo>
                        <a:lnTo>
                          <a:pt x="296" y="141"/>
                        </a:lnTo>
                        <a:lnTo>
                          <a:pt x="291" y="145"/>
                        </a:lnTo>
                        <a:lnTo>
                          <a:pt x="284" y="153"/>
                        </a:lnTo>
                        <a:lnTo>
                          <a:pt x="266" y="165"/>
                        </a:lnTo>
                        <a:lnTo>
                          <a:pt x="254" y="173"/>
                        </a:lnTo>
                        <a:lnTo>
                          <a:pt x="261" y="184"/>
                        </a:lnTo>
                        <a:lnTo>
                          <a:pt x="253" y="183"/>
                        </a:lnTo>
                        <a:lnTo>
                          <a:pt x="249" y="183"/>
                        </a:lnTo>
                        <a:lnTo>
                          <a:pt x="246" y="183"/>
                        </a:lnTo>
                        <a:lnTo>
                          <a:pt x="246" y="183"/>
                        </a:lnTo>
                        <a:lnTo>
                          <a:pt x="246" y="1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4" name="Freeform 1112"/>
                  <p:cNvSpPr>
                    <a:spLocks/>
                  </p:cNvSpPr>
                  <p:nvPr/>
                </p:nvSpPr>
                <p:spPr bwMode="auto">
                  <a:xfrm>
                    <a:off x="4711679" y="3307941"/>
                    <a:ext cx="737971" cy="619746"/>
                  </a:xfrm>
                  <a:custGeom>
                    <a:avLst/>
                    <a:gdLst>
                      <a:gd name="T0" fmla="*/ 472 w 593"/>
                      <a:gd name="T1" fmla="*/ 435 h 498"/>
                      <a:gd name="T2" fmla="*/ 465 w 593"/>
                      <a:gd name="T3" fmla="*/ 409 h 498"/>
                      <a:gd name="T4" fmla="*/ 419 w 593"/>
                      <a:gd name="T5" fmla="*/ 364 h 498"/>
                      <a:gd name="T6" fmla="*/ 372 w 593"/>
                      <a:gd name="T7" fmla="*/ 337 h 498"/>
                      <a:gd name="T8" fmla="*/ 334 w 593"/>
                      <a:gd name="T9" fmla="*/ 315 h 498"/>
                      <a:gd name="T10" fmla="*/ 354 w 593"/>
                      <a:gd name="T11" fmla="*/ 284 h 498"/>
                      <a:gd name="T12" fmla="*/ 376 w 593"/>
                      <a:gd name="T13" fmla="*/ 272 h 498"/>
                      <a:gd name="T14" fmla="*/ 422 w 593"/>
                      <a:gd name="T15" fmla="*/ 256 h 498"/>
                      <a:gd name="T16" fmla="*/ 467 w 593"/>
                      <a:gd name="T17" fmla="*/ 226 h 498"/>
                      <a:gd name="T18" fmla="*/ 504 w 593"/>
                      <a:gd name="T19" fmla="*/ 229 h 498"/>
                      <a:gd name="T20" fmla="*/ 515 w 593"/>
                      <a:gd name="T21" fmla="*/ 203 h 498"/>
                      <a:gd name="T22" fmla="*/ 540 w 593"/>
                      <a:gd name="T23" fmla="*/ 201 h 498"/>
                      <a:gd name="T24" fmla="*/ 560 w 593"/>
                      <a:gd name="T25" fmla="*/ 181 h 498"/>
                      <a:gd name="T26" fmla="*/ 565 w 593"/>
                      <a:gd name="T27" fmla="*/ 164 h 498"/>
                      <a:gd name="T28" fmla="*/ 580 w 593"/>
                      <a:gd name="T29" fmla="*/ 114 h 498"/>
                      <a:gd name="T30" fmla="*/ 585 w 593"/>
                      <a:gd name="T31" fmla="*/ 88 h 498"/>
                      <a:gd name="T32" fmla="*/ 588 w 593"/>
                      <a:gd name="T33" fmla="*/ 46 h 498"/>
                      <a:gd name="T34" fmla="*/ 552 w 593"/>
                      <a:gd name="T35" fmla="*/ 1 h 498"/>
                      <a:gd name="T36" fmla="*/ 527 w 593"/>
                      <a:gd name="T37" fmla="*/ 20 h 498"/>
                      <a:gd name="T38" fmla="*/ 497 w 593"/>
                      <a:gd name="T39" fmla="*/ 45 h 498"/>
                      <a:gd name="T40" fmla="*/ 469 w 593"/>
                      <a:gd name="T41" fmla="*/ 106 h 498"/>
                      <a:gd name="T42" fmla="*/ 434 w 593"/>
                      <a:gd name="T43" fmla="*/ 119 h 498"/>
                      <a:gd name="T44" fmla="*/ 386 w 593"/>
                      <a:gd name="T45" fmla="*/ 138 h 498"/>
                      <a:gd name="T46" fmla="*/ 361 w 593"/>
                      <a:gd name="T47" fmla="*/ 114 h 498"/>
                      <a:gd name="T48" fmla="*/ 328 w 593"/>
                      <a:gd name="T49" fmla="*/ 93 h 498"/>
                      <a:gd name="T50" fmla="*/ 301 w 593"/>
                      <a:gd name="T51" fmla="*/ 124 h 498"/>
                      <a:gd name="T52" fmla="*/ 239 w 593"/>
                      <a:gd name="T53" fmla="*/ 148 h 498"/>
                      <a:gd name="T54" fmla="*/ 203 w 593"/>
                      <a:gd name="T55" fmla="*/ 156 h 498"/>
                      <a:gd name="T56" fmla="*/ 175 w 593"/>
                      <a:gd name="T57" fmla="*/ 153 h 498"/>
                      <a:gd name="T58" fmla="*/ 151 w 593"/>
                      <a:gd name="T59" fmla="*/ 174 h 498"/>
                      <a:gd name="T60" fmla="*/ 121 w 593"/>
                      <a:gd name="T61" fmla="*/ 138 h 498"/>
                      <a:gd name="T62" fmla="*/ 103 w 593"/>
                      <a:gd name="T63" fmla="*/ 146 h 498"/>
                      <a:gd name="T64" fmla="*/ 68 w 593"/>
                      <a:gd name="T65" fmla="*/ 139 h 498"/>
                      <a:gd name="T66" fmla="*/ 7 w 593"/>
                      <a:gd name="T67" fmla="*/ 174 h 498"/>
                      <a:gd name="T68" fmla="*/ 13 w 593"/>
                      <a:gd name="T69" fmla="*/ 211 h 498"/>
                      <a:gd name="T70" fmla="*/ 58 w 593"/>
                      <a:gd name="T71" fmla="*/ 261 h 498"/>
                      <a:gd name="T72" fmla="*/ 90 w 593"/>
                      <a:gd name="T73" fmla="*/ 267 h 498"/>
                      <a:gd name="T74" fmla="*/ 87 w 593"/>
                      <a:gd name="T75" fmla="*/ 302 h 498"/>
                      <a:gd name="T76" fmla="*/ 103 w 593"/>
                      <a:gd name="T77" fmla="*/ 315 h 498"/>
                      <a:gd name="T78" fmla="*/ 112 w 593"/>
                      <a:gd name="T79" fmla="*/ 362 h 498"/>
                      <a:gd name="T80" fmla="*/ 140 w 593"/>
                      <a:gd name="T81" fmla="*/ 362 h 498"/>
                      <a:gd name="T82" fmla="*/ 118 w 593"/>
                      <a:gd name="T83" fmla="*/ 409 h 498"/>
                      <a:gd name="T84" fmla="*/ 103 w 593"/>
                      <a:gd name="T85" fmla="*/ 432 h 498"/>
                      <a:gd name="T86" fmla="*/ 150 w 593"/>
                      <a:gd name="T87" fmla="*/ 453 h 498"/>
                      <a:gd name="T88" fmla="*/ 200 w 593"/>
                      <a:gd name="T89" fmla="*/ 438 h 498"/>
                      <a:gd name="T90" fmla="*/ 236 w 593"/>
                      <a:gd name="T91" fmla="*/ 432 h 498"/>
                      <a:gd name="T92" fmla="*/ 230 w 593"/>
                      <a:gd name="T93" fmla="*/ 485 h 498"/>
                      <a:gd name="T94" fmla="*/ 264 w 593"/>
                      <a:gd name="T95" fmla="*/ 497 h 498"/>
                      <a:gd name="T96" fmla="*/ 281 w 593"/>
                      <a:gd name="T97" fmla="*/ 475 h 498"/>
                      <a:gd name="T98" fmla="*/ 331 w 593"/>
                      <a:gd name="T99" fmla="*/ 487 h 498"/>
                      <a:gd name="T100" fmla="*/ 336 w 593"/>
                      <a:gd name="T101" fmla="*/ 498 h 498"/>
                      <a:gd name="T102" fmla="*/ 362 w 593"/>
                      <a:gd name="T103" fmla="*/ 482 h 498"/>
                      <a:gd name="T104" fmla="*/ 361 w 593"/>
                      <a:gd name="T105" fmla="*/ 447 h 498"/>
                      <a:gd name="T106" fmla="*/ 354 w 593"/>
                      <a:gd name="T107" fmla="*/ 422 h 498"/>
                      <a:gd name="T108" fmla="*/ 394 w 593"/>
                      <a:gd name="T109" fmla="*/ 428 h 498"/>
                      <a:gd name="T110" fmla="*/ 452 w 593"/>
                      <a:gd name="T111" fmla="*/ 457 h 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593" h="498">
                        <a:moveTo>
                          <a:pt x="459" y="462"/>
                        </a:moveTo>
                        <a:lnTo>
                          <a:pt x="472" y="453"/>
                        </a:lnTo>
                        <a:lnTo>
                          <a:pt x="482" y="452"/>
                        </a:lnTo>
                        <a:lnTo>
                          <a:pt x="474" y="443"/>
                        </a:lnTo>
                        <a:lnTo>
                          <a:pt x="472" y="435"/>
                        </a:lnTo>
                        <a:lnTo>
                          <a:pt x="474" y="427"/>
                        </a:lnTo>
                        <a:lnTo>
                          <a:pt x="465" y="430"/>
                        </a:lnTo>
                        <a:lnTo>
                          <a:pt x="464" y="420"/>
                        </a:lnTo>
                        <a:lnTo>
                          <a:pt x="467" y="415"/>
                        </a:lnTo>
                        <a:lnTo>
                          <a:pt x="465" y="409"/>
                        </a:lnTo>
                        <a:lnTo>
                          <a:pt x="451" y="407"/>
                        </a:lnTo>
                        <a:lnTo>
                          <a:pt x="439" y="390"/>
                        </a:lnTo>
                        <a:lnTo>
                          <a:pt x="422" y="387"/>
                        </a:lnTo>
                        <a:lnTo>
                          <a:pt x="419" y="382"/>
                        </a:lnTo>
                        <a:lnTo>
                          <a:pt x="419" y="364"/>
                        </a:lnTo>
                        <a:lnTo>
                          <a:pt x="427" y="355"/>
                        </a:lnTo>
                        <a:lnTo>
                          <a:pt x="429" y="352"/>
                        </a:lnTo>
                        <a:lnTo>
                          <a:pt x="417" y="350"/>
                        </a:lnTo>
                        <a:lnTo>
                          <a:pt x="387" y="350"/>
                        </a:lnTo>
                        <a:lnTo>
                          <a:pt x="372" y="337"/>
                        </a:lnTo>
                        <a:lnTo>
                          <a:pt x="366" y="339"/>
                        </a:lnTo>
                        <a:lnTo>
                          <a:pt x="359" y="325"/>
                        </a:lnTo>
                        <a:lnTo>
                          <a:pt x="341" y="330"/>
                        </a:lnTo>
                        <a:lnTo>
                          <a:pt x="338" y="322"/>
                        </a:lnTo>
                        <a:lnTo>
                          <a:pt x="334" y="315"/>
                        </a:lnTo>
                        <a:lnTo>
                          <a:pt x="343" y="292"/>
                        </a:lnTo>
                        <a:lnTo>
                          <a:pt x="338" y="289"/>
                        </a:lnTo>
                        <a:lnTo>
                          <a:pt x="339" y="282"/>
                        </a:lnTo>
                        <a:lnTo>
                          <a:pt x="347" y="282"/>
                        </a:lnTo>
                        <a:lnTo>
                          <a:pt x="354" y="284"/>
                        </a:lnTo>
                        <a:lnTo>
                          <a:pt x="361" y="282"/>
                        </a:lnTo>
                        <a:lnTo>
                          <a:pt x="359" y="277"/>
                        </a:lnTo>
                        <a:lnTo>
                          <a:pt x="356" y="271"/>
                        </a:lnTo>
                        <a:lnTo>
                          <a:pt x="367" y="267"/>
                        </a:lnTo>
                        <a:lnTo>
                          <a:pt x="376" y="272"/>
                        </a:lnTo>
                        <a:lnTo>
                          <a:pt x="376" y="279"/>
                        </a:lnTo>
                        <a:lnTo>
                          <a:pt x="389" y="289"/>
                        </a:lnTo>
                        <a:lnTo>
                          <a:pt x="406" y="282"/>
                        </a:lnTo>
                        <a:lnTo>
                          <a:pt x="402" y="272"/>
                        </a:lnTo>
                        <a:lnTo>
                          <a:pt x="422" y="256"/>
                        </a:lnTo>
                        <a:lnTo>
                          <a:pt x="442" y="246"/>
                        </a:lnTo>
                        <a:lnTo>
                          <a:pt x="454" y="247"/>
                        </a:lnTo>
                        <a:lnTo>
                          <a:pt x="462" y="241"/>
                        </a:lnTo>
                        <a:lnTo>
                          <a:pt x="459" y="236"/>
                        </a:lnTo>
                        <a:lnTo>
                          <a:pt x="467" y="226"/>
                        </a:lnTo>
                        <a:lnTo>
                          <a:pt x="470" y="216"/>
                        </a:lnTo>
                        <a:lnTo>
                          <a:pt x="474" y="221"/>
                        </a:lnTo>
                        <a:lnTo>
                          <a:pt x="484" y="219"/>
                        </a:lnTo>
                        <a:lnTo>
                          <a:pt x="497" y="227"/>
                        </a:lnTo>
                        <a:lnTo>
                          <a:pt x="504" y="229"/>
                        </a:lnTo>
                        <a:lnTo>
                          <a:pt x="505" y="224"/>
                        </a:lnTo>
                        <a:lnTo>
                          <a:pt x="504" y="219"/>
                        </a:lnTo>
                        <a:lnTo>
                          <a:pt x="517" y="224"/>
                        </a:lnTo>
                        <a:lnTo>
                          <a:pt x="522" y="204"/>
                        </a:lnTo>
                        <a:lnTo>
                          <a:pt x="515" y="203"/>
                        </a:lnTo>
                        <a:lnTo>
                          <a:pt x="515" y="193"/>
                        </a:lnTo>
                        <a:lnTo>
                          <a:pt x="527" y="196"/>
                        </a:lnTo>
                        <a:lnTo>
                          <a:pt x="532" y="201"/>
                        </a:lnTo>
                        <a:lnTo>
                          <a:pt x="535" y="198"/>
                        </a:lnTo>
                        <a:lnTo>
                          <a:pt x="540" y="201"/>
                        </a:lnTo>
                        <a:lnTo>
                          <a:pt x="549" y="193"/>
                        </a:lnTo>
                        <a:lnTo>
                          <a:pt x="545" y="184"/>
                        </a:lnTo>
                        <a:lnTo>
                          <a:pt x="549" y="183"/>
                        </a:lnTo>
                        <a:lnTo>
                          <a:pt x="557" y="184"/>
                        </a:lnTo>
                        <a:lnTo>
                          <a:pt x="560" y="181"/>
                        </a:lnTo>
                        <a:lnTo>
                          <a:pt x="555" y="174"/>
                        </a:lnTo>
                        <a:lnTo>
                          <a:pt x="565" y="174"/>
                        </a:lnTo>
                        <a:lnTo>
                          <a:pt x="569" y="178"/>
                        </a:lnTo>
                        <a:lnTo>
                          <a:pt x="574" y="173"/>
                        </a:lnTo>
                        <a:lnTo>
                          <a:pt x="565" y="164"/>
                        </a:lnTo>
                        <a:lnTo>
                          <a:pt x="574" y="159"/>
                        </a:lnTo>
                        <a:lnTo>
                          <a:pt x="583" y="143"/>
                        </a:lnTo>
                        <a:lnTo>
                          <a:pt x="587" y="136"/>
                        </a:lnTo>
                        <a:lnTo>
                          <a:pt x="587" y="124"/>
                        </a:lnTo>
                        <a:lnTo>
                          <a:pt x="580" y="114"/>
                        </a:lnTo>
                        <a:lnTo>
                          <a:pt x="582" y="108"/>
                        </a:lnTo>
                        <a:lnTo>
                          <a:pt x="590" y="113"/>
                        </a:lnTo>
                        <a:lnTo>
                          <a:pt x="593" y="106"/>
                        </a:lnTo>
                        <a:lnTo>
                          <a:pt x="593" y="88"/>
                        </a:lnTo>
                        <a:lnTo>
                          <a:pt x="585" y="88"/>
                        </a:lnTo>
                        <a:lnTo>
                          <a:pt x="585" y="85"/>
                        </a:lnTo>
                        <a:lnTo>
                          <a:pt x="592" y="81"/>
                        </a:lnTo>
                        <a:lnTo>
                          <a:pt x="593" y="70"/>
                        </a:lnTo>
                        <a:lnTo>
                          <a:pt x="590" y="58"/>
                        </a:lnTo>
                        <a:lnTo>
                          <a:pt x="588" y="46"/>
                        </a:lnTo>
                        <a:lnTo>
                          <a:pt x="578" y="38"/>
                        </a:lnTo>
                        <a:lnTo>
                          <a:pt x="578" y="18"/>
                        </a:lnTo>
                        <a:lnTo>
                          <a:pt x="574" y="11"/>
                        </a:lnTo>
                        <a:lnTo>
                          <a:pt x="555" y="3"/>
                        </a:lnTo>
                        <a:lnTo>
                          <a:pt x="552" y="1"/>
                        </a:lnTo>
                        <a:lnTo>
                          <a:pt x="544" y="0"/>
                        </a:lnTo>
                        <a:lnTo>
                          <a:pt x="545" y="10"/>
                        </a:lnTo>
                        <a:lnTo>
                          <a:pt x="539" y="16"/>
                        </a:lnTo>
                        <a:lnTo>
                          <a:pt x="537" y="26"/>
                        </a:lnTo>
                        <a:lnTo>
                          <a:pt x="527" y="20"/>
                        </a:lnTo>
                        <a:lnTo>
                          <a:pt x="517" y="20"/>
                        </a:lnTo>
                        <a:lnTo>
                          <a:pt x="514" y="26"/>
                        </a:lnTo>
                        <a:lnTo>
                          <a:pt x="517" y="36"/>
                        </a:lnTo>
                        <a:lnTo>
                          <a:pt x="510" y="36"/>
                        </a:lnTo>
                        <a:lnTo>
                          <a:pt x="497" y="45"/>
                        </a:lnTo>
                        <a:lnTo>
                          <a:pt x="497" y="66"/>
                        </a:lnTo>
                        <a:lnTo>
                          <a:pt x="490" y="80"/>
                        </a:lnTo>
                        <a:lnTo>
                          <a:pt x="489" y="98"/>
                        </a:lnTo>
                        <a:lnTo>
                          <a:pt x="485" y="109"/>
                        </a:lnTo>
                        <a:lnTo>
                          <a:pt x="469" y="106"/>
                        </a:lnTo>
                        <a:lnTo>
                          <a:pt x="470" y="121"/>
                        </a:lnTo>
                        <a:lnTo>
                          <a:pt x="456" y="119"/>
                        </a:lnTo>
                        <a:lnTo>
                          <a:pt x="449" y="111"/>
                        </a:lnTo>
                        <a:lnTo>
                          <a:pt x="442" y="118"/>
                        </a:lnTo>
                        <a:lnTo>
                          <a:pt x="434" y="119"/>
                        </a:lnTo>
                        <a:lnTo>
                          <a:pt x="426" y="111"/>
                        </a:lnTo>
                        <a:lnTo>
                          <a:pt x="416" y="133"/>
                        </a:lnTo>
                        <a:lnTo>
                          <a:pt x="407" y="151"/>
                        </a:lnTo>
                        <a:lnTo>
                          <a:pt x="391" y="136"/>
                        </a:lnTo>
                        <a:lnTo>
                          <a:pt x="386" y="138"/>
                        </a:lnTo>
                        <a:lnTo>
                          <a:pt x="386" y="129"/>
                        </a:lnTo>
                        <a:lnTo>
                          <a:pt x="389" y="119"/>
                        </a:lnTo>
                        <a:lnTo>
                          <a:pt x="377" y="118"/>
                        </a:lnTo>
                        <a:lnTo>
                          <a:pt x="369" y="123"/>
                        </a:lnTo>
                        <a:lnTo>
                          <a:pt x="361" y="114"/>
                        </a:lnTo>
                        <a:lnTo>
                          <a:pt x="364" y="111"/>
                        </a:lnTo>
                        <a:lnTo>
                          <a:pt x="359" y="99"/>
                        </a:lnTo>
                        <a:lnTo>
                          <a:pt x="349" y="96"/>
                        </a:lnTo>
                        <a:lnTo>
                          <a:pt x="338" y="103"/>
                        </a:lnTo>
                        <a:lnTo>
                          <a:pt x="328" y="93"/>
                        </a:lnTo>
                        <a:lnTo>
                          <a:pt x="308" y="93"/>
                        </a:lnTo>
                        <a:lnTo>
                          <a:pt x="308" y="104"/>
                        </a:lnTo>
                        <a:lnTo>
                          <a:pt x="301" y="111"/>
                        </a:lnTo>
                        <a:lnTo>
                          <a:pt x="306" y="121"/>
                        </a:lnTo>
                        <a:lnTo>
                          <a:pt x="301" y="124"/>
                        </a:lnTo>
                        <a:lnTo>
                          <a:pt x="294" y="124"/>
                        </a:lnTo>
                        <a:lnTo>
                          <a:pt x="286" y="131"/>
                        </a:lnTo>
                        <a:lnTo>
                          <a:pt x="266" y="133"/>
                        </a:lnTo>
                        <a:lnTo>
                          <a:pt x="249" y="139"/>
                        </a:lnTo>
                        <a:lnTo>
                          <a:pt x="239" y="148"/>
                        </a:lnTo>
                        <a:lnTo>
                          <a:pt x="231" y="161"/>
                        </a:lnTo>
                        <a:lnTo>
                          <a:pt x="228" y="153"/>
                        </a:lnTo>
                        <a:lnTo>
                          <a:pt x="221" y="153"/>
                        </a:lnTo>
                        <a:lnTo>
                          <a:pt x="211" y="159"/>
                        </a:lnTo>
                        <a:lnTo>
                          <a:pt x="203" y="156"/>
                        </a:lnTo>
                        <a:lnTo>
                          <a:pt x="203" y="148"/>
                        </a:lnTo>
                        <a:lnTo>
                          <a:pt x="200" y="148"/>
                        </a:lnTo>
                        <a:lnTo>
                          <a:pt x="191" y="138"/>
                        </a:lnTo>
                        <a:lnTo>
                          <a:pt x="175" y="148"/>
                        </a:lnTo>
                        <a:lnTo>
                          <a:pt x="175" y="153"/>
                        </a:lnTo>
                        <a:lnTo>
                          <a:pt x="170" y="158"/>
                        </a:lnTo>
                        <a:lnTo>
                          <a:pt x="161" y="153"/>
                        </a:lnTo>
                        <a:lnTo>
                          <a:pt x="160" y="159"/>
                        </a:lnTo>
                        <a:lnTo>
                          <a:pt x="153" y="169"/>
                        </a:lnTo>
                        <a:lnTo>
                          <a:pt x="151" y="174"/>
                        </a:lnTo>
                        <a:lnTo>
                          <a:pt x="145" y="163"/>
                        </a:lnTo>
                        <a:lnTo>
                          <a:pt x="135" y="159"/>
                        </a:lnTo>
                        <a:lnTo>
                          <a:pt x="126" y="148"/>
                        </a:lnTo>
                        <a:lnTo>
                          <a:pt x="130" y="141"/>
                        </a:lnTo>
                        <a:lnTo>
                          <a:pt x="121" y="138"/>
                        </a:lnTo>
                        <a:lnTo>
                          <a:pt x="117" y="141"/>
                        </a:lnTo>
                        <a:lnTo>
                          <a:pt x="112" y="136"/>
                        </a:lnTo>
                        <a:lnTo>
                          <a:pt x="105" y="139"/>
                        </a:lnTo>
                        <a:lnTo>
                          <a:pt x="108" y="144"/>
                        </a:lnTo>
                        <a:lnTo>
                          <a:pt x="103" y="146"/>
                        </a:lnTo>
                        <a:lnTo>
                          <a:pt x="98" y="139"/>
                        </a:lnTo>
                        <a:lnTo>
                          <a:pt x="95" y="133"/>
                        </a:lnTo>
                        <a:lnTo>
                          <a:pt x="88" y="128"/>
                        </a:lnTo>
                        <a:lnTo>
                          <a:pt x="80" y="133"/>
                        </a:lnTo>
                        <a:lnTo>
                          <a:pt x="68" y="139"/>
                        </a:lnTo>
                        <a:lnTo>
                          <a:pt x="43" y="143"/>
                        </a:lnTo>
                        <a:lnTo>
                          <a:pt x="22" y="141"/>
                        </a:lnTo>
                        <a:lnTo>
                          <a:pt x="7" y="153"/>
                        </a:lnTo>
                        <a:lnTo>
                          <a:pt x="15" y="164"/>
                        </a:lnTo>
                        <a:lnTo>
                          <a:pt x="7" y="174"/>
                        </a:lnTo>
                        <a:lnTo>
                          <a:pt x="7" y="184"/>
                        </a:lnTo>
                        <a:lnTo>
                          <a:pt x="3" y="198"/>
                        </a:lnTo>
                        <a:lnTo>
                          <a:pt x="0" y="206"/>
                        </a:lnTo>
                        <a:lnTo>
                          <a:pt x="8" y="209"/>
                        </a:lnTo>
                        <a:lnTo>
                          <a:pt x="13" y="211"/>
                        </a:lnTo>
                        <a:lnTo>
                          <a:pt x="28" y="226"/>
                        </a:lnTo>
                        <a:lnTo>
                          <a:pt x="37" y="236"/>
                        </a:lnTo>
                        <a:lnTo>
                          <a:pt x="47" y="242"/>
                        </a:lnTo>
                        <a:lnTo>
                          <a:pt x="55" y="252"/>
                        </a:lnTo>
                        <a:lnTo>
                          <a:pt x="58" y="261"/>
                        </a:lnTo>
                        <a:lnTo>
                          <a:pt x="63" y="272"/>
                        </a:lnTo>
                        <a:lnTo>
                          <a:pt x="72" y="277"/>
                        </a:lnTo>
                        <a:lnTo>
                          <a:pt x="82" y="274"/>
                        </a:lnTo>
                        <a:lnTo>
                          <a:pt x="85" y="269"/>
                        </a:lnTo>
                        <a:lnTo>
                          <a:pt x="90" y="267"/>
                        </a:lnTo>
                        <a:lnTo>
                          <a:pt x="97" y="274"/>
                        </a:lnTo>
                        <a:lnTo>
                          <a:pt x="97" y="281"/>
                        </a:lnTo>
                        <a:lnTo>
                          <a:pt x="92" y="289"/>
                        </a:lnTo>
                        <a:lnTo>
                          <a:pt x="88" y="296"/>
                        </a:lnTo>
                        <a:lnTo>
                          <a:pt x="87" y="302"/>
                        </a:lnTo>
                        <a:lnTo>
                          <a:pt x="85" y="306"/>
                        </a:lnTo>
                        <a:lnTo>
                          <a:pt x="85" y="311"/>
                        </a:lnTo>
                        <a:lnTo>
                          <a:pt x="93" y="309"/>
                        </a:lnTo>
                        <a:lnTo>
                          <a:pt x="102" y="307"/>
                        </a:lnTo>
                        <a:lnTo>
                          <a:pt x="103" y="315"/>
                        </a:lnTo>
                        <a:lnTo>
                          <a:pt x="100" y="324"/>
                        </a:lnTo>
                        <a:lnTo>
                          <a:pt x="97" y="334"/>
                        </a:lnTo>
                        <a:lnTo>
                          <a:pt x="100" y="342"/>
                        </a:lnTo>
                        <a:lnTo>
                          <a:pt x="112" y="349"/>
                        </a:lnTo>
                        <a:lnTo>
                          <a:pt x="112" y="362"/>
                        </a:lnTo>
                        <a:lnTo>
                          <a:pt x="115" y="360"/>
                        </a:lnTo>
                        <a:lnTo>
                          <a:pt x="118" y="357"/>
                        </a:lnTo>
                        <a:lnTo>
                          <a:pt x="123" y="364"/>
                        </a:lnTo>
                        <a:lnTo>
                          <a:pt x="133" y="362"/>
                        </a:lnTo>
                        <a:lnTo>
                          <a:pt x="140" y="362"/>
                        </a:lnTo>
                        <a:lnTo>
                          <a:pt x="143" y="369"/>
                        </a:lnTo>
                        <a:lnTo>
                          <a:pt x="140" y="384"/>
                        </a:lnTo>
                        <a:lnTo>
                          <a:pt x="133" y="387"/>
                        </a:lnTo>
                        <a:lnTo>
                          <a:pt x="128" y="404"/>
                        </a:lnTo>
                        <a:lnTo>
                          <a:pt x="118" y="409"/>
                        </a:lnTo>
                        <a:lnTo>
                          <a:pt x="112" y="414"/>
                        </a:lnTo>
                        <a:lnTo>
                          <a:pt x="98" y="420"/>
                        </a:lnTo>
                        <a:lnTo>
                          <a:pt x="93" y="427"/>
                        </a:lnTo>
                        <a:lnTo>
                          <a:pt x="98" y="432"/>
                        </a:lnTo>
                        <a:lnTo>
                          <a:pt x="103" y="432"/>
                        </a:lnTo>
                        <a:lnTo>
                          <a:pt x="110" y="437"/>
                        </a:lnTo>
                        <a:lnTo>
                          <a:pt x="121" y="447"/>
                        </a:lnTo>
                        <a:lnTo>
                          <a:pt x="130" y="448"/>
                        </a:lnTo>
                        <a:lnTo>
                          <a:pt x="136" y="453"/>
                        </a:lnTo>
                        <a:lnTo>
                          <a:pt x="150" y="453"/>
                        </a:lnTo>
                        <a:lnTo>
                          <a:pt x="155" y="447"/>
                        </a:lnTo>
                        <a:lnTo>
                          <a:pt x="163" y="442"/>
                        </a:lnTo>
                        <a:lnTo>
                          <a:pt x="175" y="440"/>
                        </a:lnTo>
                        <a:lnTo>
                          <a:pt x="186" y="440"/>
                        </a:lnTo>
                        <a:lnTo>
                          <a:pt x="200" y="438"/>
                        </a:lnTo>
                        <a:lnTo>
                          <a:pt x="205" y="437"/>
                        </a:lnTo>
                        <a:lnTo>
                          <a:pt x="216" y="440"/>
                        </a:lnTo>
                        <a:lnTo>
                          <a:pt x="221" y="433"/>
                        </a:lnTo>
                        <a:lnTo>
                          <a:pt x="230" y="433"/>
                        </a:lnTo>
                        <a:lnTo>
                          <a:pt x="236" y="432"/>
                        </a:lnTo>
                        <a:lnTo>
                          <a:pt x="239" y="443"/>
                        </a:lnTo>
                        <a:lnTo>
                          <a:pt x="241" y="452"/>
                        </a:lnTo>
                        <a:lnTo>
                          <a:pt x="241" y="463"/>
                        </a:lnTo>
                        <a:lnTo>
                          <a:pt x="234" y="477"/>
                        </a:lnTo>
                        <a:lnTo>
                          <a:pt x="230" y="485"/>
                        </a:lnTo>
                        <a:lnTo>
                          <a:pt x="234" y="488"/>
                        </a:lnTo>
                        <a:lnTo>
                          <a:pt x="241" y="488"/>
                        </a:lnTo>
                        <a:lnTo>
                          <a:pt x="251" y="492"/>
                        </a:lnTo>
                        <a:lnTo>
                          <a:pt x="259" y="495"/>
                        </a:lnTo>
                        <a:lnTo>
                          <a:pt x="264" y="497"/>
                        </a:lnTo>
                        <a:lnTo>
                          <a:pt x="268" y="488"/>
                        </a:lnTo>
                        <a:lnTo>
                          <a:pt x="271" y="483"/>
                        </a:lnTo>
                        <a:lnTo>
                          <a:pt x="276" y="482"/>
                        </a:lnTo>
                        <a:lnTo>
                          <a:pt x="276" y="475"/>
                        </a:lnTo>
                        <a:lnTo>
                          <a:pt x="281" y="475"/>
                        </a:lnTo>
                        <a:lnTo>
                          <a:pt x="289" y="477"/>
                        </a:lnTo>
                        <a:lnTo>
                          <a:pt x="299" y="482"/>
                        </a:lnTo>
                        <a:lnTo>
                          <a:pt x="306" y="487"/>
                        </a:lnTo>
                        <a:lnTo>
                          <a:pt x="319" y="487"/>
                        </a:lnTo>
                        <a:lnTo>
                          <a:pt x="331" y="487"/>
                        </a:lnTo>
                        <a:lnTo>
                          <a:pt x="334" y="480"/>
                        </a:lnTo>
                        <a:lnTo>
                          <a:pt x="341" y="482"/>
                        </a:lnTo>
                        <a:lnTo>
                          <a:pt x="338" y="490"/>
                        </a:lnTo>
                        <a:lnTo>
                          <a:pt x="334" y="495"/>
                        </a:lnTo>
                        <a:lnTo>
                          <a:pt x="336" y="498"/>
                        </a:lnTo>
                        <a:lnTo>
                          <a:pt x="344" y="498"/>
                        </a:lnTo>
                        <a:lnTo>
                          <a:pt x="349" y="498"/>
                        </a:lnTo>
                        <a:lnTo>
                          <a:pt x="356" y="493"/>
                        </a:lnTo>
                        <a:lnTo>
                          <a:pt x="362" y="488"/>
                        </a:lnTo>
                        <a:lnTo>
                          <a:pt x="362" y="482"/>
                        </a:lnTo>
                        <a:lnTo>
                          <a:pt x="366" y="475"/>
                        </a:lnTo>
                        <a:lnTo>
                          <a:pt x="367" y="468"/>
                        </a:lnTo>
                        <a:lnTo>
                          <a:pt x="361" y="458"/>
                        </a:lnTo>
                        <a:lnTo>
                          <a:pt x="366" y="453"/>
                        </a:lnTo>
                        <a:lnTo>
                          <a:pt x="361" y="447"/>
                        </a:lnTo>
                        <a:lnTo>
                          <a:pt x="367" y="442"/>
                        </a:lnTo>
                        <a:lnTo>
                          <a:pt x="367" y="437"/>
                        </a:lnTo>
                        <a:lnTo>
                          <a:pt x="361" y="432"/>
                        </a:lnTo>
                        <a:lnTo>
                          <a:pt x="354" y="427"/>
                        </a:lnTo>
                        <a:lnTo>
                          <a:pt x="354" y="422"/>
                        </a:lnTo>
                        <a:lnTo>
                          <a:pt x="362" y="419"/>
                        </a:lnTo>
                        <a:lnTo>
                          <a:pt x="364" y="414"/>
                        </a:lnTo>
                        <a:lnTo>
                          <a:pt x="376" y="420"/>
                        </a:lnTo>
                        <a:lnTo>
                          <a:pt x="382" y="427"/>
                        </a:lnTo>
                        <a:lnTo>
                          <a:pt x="394" y="428"/>
                        </a:lnTo>
                        <a:lnTo>
                          <a:pt x="402" y="435"/>
                        </a:lnTo>
                        <a:lnTo>
                          <a:pt x="416" y="445"/>
                        </a:lnTo>
                        <a:lnTo>
                          <a:pt x="429" y="443"/>
                        </a:lnTo>
                        <a:lnTo>
                          <a:pt x="442" y="447"/>
                        </a:lnTo>
                        <a:lnTo>
                          <a:pt x="452" y="457"/>
                        </a:lnTo>
                        <a:lnTo>
                          <a:pt x="459" y="462"/>
                        </a:lnTo>
                        <a:lnTo>
                          <a:pt x="459" y="462"/>
                        </a:lnTo>
                        <a:lnTo>
                          <a:pt x="459" y="46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5" name="Freeform 1114"/>
                  <p:cNvSpPr>
                    <a:spLocks/>
                  </p:cNvSpPr>
                  <p:nvPr/>
                </p:nvSpPr>
                <p:spPr bwMode="auto">
                  <a:xfrm>
                    <a:off x="2486566" y="2461702"/>
                    <a:ext cx="1400029" cy="1284293"/>
                  </a:xfrm>
                  <a:custGeom>
                    <a:avLst/>
                    <a:gdLst>
                      <a:gd name="T0" fmla="*/ 261 w 1125"/>
                      <a:gd name="T1" fmla="*/ 786 h 1032"/>
                      <a:gd name="T2" fmla="*/ 307 w 1125"/>
                      <a:gd name="T3" fmla="*/ 778 h 1032"/>
                      <a:gd name="T4" fmla="*/ 357 w 1125"/>
                      <a:gd name="T5" fmla="*/ 818 h 1032"/>
                      <a:gd name="T6" fmla="*/ 416 w 1125"/>
                      <a:gd name="T7" fmla="*/ 829 h 1032"/>
                      <a:gd name="T8" fmla="*/ 442 w 1125"/>
                      <a:gd name="T9" fmla="*/ 829 h 1032"/>
                      <a:gd name="T10" fmla="*/ 457 w 1125"/>
                      <a:gd name="T11" fmla="*/ 881 h 1032"/>
                      <a:gd name="T12" fmla="*/ 482 w 1125"/>
                      <a:gd name="T13" fmla="*/ 896 h 1032"/>
                      <a:gd name="T14" fmla="*/ 489 w 1125"/>
                      <a:gd name="T15" fmla="*/ 941 h 1032"/>
                      <a:gd name="T16" fmla="*/ 525 w 1125"/>
                      <a:gd name="T17" fmla="*/ 974 h 1032"/>
                      <a:gd name="T18" fmla="*/ 570 w 1125"/>
                      <a:gd name="T19" fmla="*/ 1014 h 1032"/>
                      <a:gd name="T20" fmla="*/ 622 w 1125"/>
                      <a:gd name="T21" fmla="*/ 1024 h 1032"/>
                      <a:gd name="T22" fmla="*/ 627 w 1125"/>
                      <a:gd name="T23" fmla="*/ 995 h 1032"/>
                      <a:gd name="T24" fmla="*/ 675 w 1125"/>
                      <a:gd name="T25" fmla="*/ 951 h 1032"/>
                      <a:gd name="T26" fmla="*/ 688 w 1125"/>
                      <a:gd name="T27" fmla="*/ 889 h 1032"/>
                      <a:gd name="T28" fmla="*/ 658 w 1125"/>
                      <a:gd name="T29" fmla="*/ 824 h 1032"/>
                      <a:gd name="T30" fmla="*/ 690 w 1125"/>
                      <a:gd name="T31" fmla="*/ 798 h 1032"/>
                      <a:gd name="T32" fmla="*/ 676 w 1125"/>
                      <a:gd name="T33" fmla="*/ 761 h 1032"/>
                      <a:gd name="T34" fmla="*/ 713 w 1125"/>
                      <a:gd name="T35" fmla="*/ 748 h 1032"/>
                      <a:gd name="T36" fmla="*/ 748 w 1125"/>
                      <a:gd name="T37" fmla="*/ 771 h 1032"/>
                      <a:gd name="T38" fmla="*/ 720 w 1125"/>
                      <a:gd name="T39" fmla="*/ 794 h 1032"/>
                      <a:gd name="T40" fmla="*/ 788 w 1125"/>
                      <a:gd name="T41" fmla="*/ 789 h 1032"/>
                      <a:gd name="T42" fmla="*/ 798 w 1125"/>
                      <a:gd name="T43" fmla="*/ 833 h 1032"/>
                      <a:gd name="T44" fmla="*/ 801 w 1125"/>
                      <a:gd name="T45" fmla="*/ 889 h 1032"/>
                      <a:gd name="T46" fmla="*/ 760 w 1125"/>
                      <a:gd name="T47" fmla="*/ 917 h 1032"/>
                      <a:gd name="T48" fmla="*/ 799 w 1125"/>
                      <a:gd name="T49" fmla="*/ 917 h 1032"/>
                      <a:gd name="T50" fmla="*/ 838 w 1125"/>
                      <a:gd name="T51" fmla="*/ 866 h 1032"/>
                      <a:gd name="T52" fmla="*/ 873 w 1125"/>
                      <a:gd name="T53" fmla="*/ 874 h 1032"/>
                      <a:gd name="T54" fmla="*/ 904 w 1125"/>
                      <a:gd name="T55" fmla="*/ 876 h 1032"/>
                      <a:gd name="T56" fmla="*/ 931 w 1125"/>
                      <a:gd name="T57" fmla="*/ 864 h 1032"/>
                      <a:gd name="T58" fmla="*/ 952 w 1125"/>
                      <a:gd name="T59" fmla="*/ 836 h 1032"/>
                      <a:gd name="T60" fmla="*/ 941 w 1125"/>
                      <a:gd name="T61" fmla="*/ 798 h 1032"/>
                      <a:gd name="T62" fmla="*/ 931 w 1125"/>
                      <a:gd name="T63" fmla="*/ 765 h 1032"/>
                      <a:gd name="T64" fmla="*/ 992 w 1125"/>
                      <a:gd name="T65" fmla="*/ 748 h 1032"/>
                      <a:gd name="T66" fmla="*/ 994 w 1125"/>
                      <a:gd name="T67" fmla="*/ 698 h 1032"/>
                      <a:gd name="T68" fmla="*/ 911 w 1125"/>
                      <a:gd name="T69" fmla="*/ 708 h 1032"/>
                      <a:gd name="T70" fmla="*/ 924 w 1125"/>
                      <a:gd name="T71" fmla="*/ 627 h 1032"/>
                      <a:gd name="T72" fmla="*/ 1105 w 1125"/>
                      <a:gd name="T73" fmla="*/ 515 h 1032"/>
                      <a:gd name="T74" fmla="*/ 1107 w 1125"/>
                      <a:gd name="T75" fmla="*/ 489 h 1032"/>
                      <a:gd name="T76" fmla="*/ 1035 w 1125"/>
                      <a:gd name="T77" fmla="*/ 500 h 1032"/>
                      <a:gd name="T78" fmla="*/ 1057 w 1125"/>
                      <a:gd name="T79" fmla="*/ 474 h 1032"/>
                      <a:gd name="T80" fmla="*/ 1037 w 1125"/>
                      <a:gd name="T81" fmla="*/ 441 h 1032"/>
                      <a:gd name="T82" fmla="*/ 984 w 1125"/>
                      <a:gd name="T83" fmla="*/ 357 h 1032"/>
                      <a:gd name="T84" fmla="*/ 949 w 1125"/>
                      <a:gd name="T85" fmla="*/ 369 h 1032"/>
                      <a:gd name="T86" fmla="*/ 916 w 1125"/>
                      <a:gd name="T87" fmla="*/ 318 h 1032"/>
                      <a:gd name="T88" fmla="*/ 874 w 1125"/>
                      <a:gd name="T89" fmla="*/ 301 h 1032"/>
                      <a:gd name="T90" fmla="*/ 856 w 1125"/>
                      <a:gd name="T91" fmla="*/ 339 h 1032"/>
                      <a:gd name="T92" fmla="*/ 836 w 1125"/>
                      <a:gd name="T93" fmla="*/ 323 h 1032"/>
                      <a:gd name="T94" fmla="*/ 791 w 1125"/>
                      <a:gd name="T95" fmla="*/ 243 h 1032"/>
                      <a:gd name="T96" fmla="*/ 769 w 1125"/>
                      <a:gd name="T97" fmla="*/ 171 h 1032"/>
                      <a:gd name="T98" fmla="*/ 743 w 1125"/>
                      <a:gd name="T99" fmla="*/ 141 h 1032"/>
                      <a:gd name="T100" fmla="*/ 688 w 1125"/>
                      <a:gd name="T101" fmla="*/ 127 h 1032"/>
                      <a:gd name="T102" fmla="*/ 665 w 1125"/>
                      <a:gd name="T103" fmla="*/ 82 h 1032"/>
                      <a:gd name="T104" fmla="*/ 655 w 1125"/>
                      <a:gd name="T105" fmla="*/ 35 h 1032"/>
                      <a:gd name="T106" fmla="*/ 537 w 1125"/>
                      <a:gd name="T107" fmla="*/ 25 h 1032"/>
                      <a:gd name="T108" fmla="*/ 401 w 1125"/>
                      <a:gd name="T109" fmla="*/ 188 h 1032"/>
                      <a:gd name="T110" fmla="*/ 238 w 1125"/>
                      <a:gd name="T111" fmla="*/ 318 h 1032"/>
                      <a:gd name="T112" fmla="*/ 126 w 1125"/>
                      <a:gd name="T113" fmla="*/ 284 h 1032"/>
                      <a:gd name="T114" fmla="*/ 0 w 1125"/>
                      <a:gd name="T115" fmla="*/ 451 h 1032"/>
                      <a:gd name="T116" fmla="*/ 86 w 1125"/>
                      <a:gd name="T117" fmla="*/ 514 h 1032"/>
                      <a:gd name="T118" fmla="*/ 133 w 1125"/>
                      <a:gd name="T119" fmla="*/ 617 h 1032"/>
                      <a:gd name="T120" fmla="*/ 185 w 1125"/>
                      <a:gd name="T121" fmla="*/ 760 h 10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25" h="1032">
                        <a:moveTo>
                          <a:pt x="193" y="776"/>
                        </a:moveTo>
                        <a:lnTo>
                          <a:pt x="204" y="781"/>
                        </a:lnTo>
                        <a:lnTo>
                          <a:pt x="218" y="779"/>
                        </a:lnTo>
                        <a:lnTo>
                          <a:pt x="226" y="778"/>
                        </a:lnTo>
                        <a:lnTo>
                          <a:pt x="236" y="776"/>
                        </a:lnTo>
                        <a:lnTo>
                          <a:pt x="246" y="776"/>
                        </a:lnTo>
                        <a:lnTo>
                          <a:pt x="256" y="784"/>
                        </a:lnTo>
                        <a:lnTo>
                          <a:pt x="261" y="786"/>
                        </a:lnTo>
                        <a:lnTo>
                          <a:pt x="264" y="781"/>
                        </a:lnTo>
                        <a:lnTo>
                          <a:pt x="273" y="781"/>
                        </a:lnTo>
                        <a:lnTo>
                          <a:pt x="276" y="786"/>
                        </a:lnTo>
                        <a:lnTo>
                          <a:pt x="281" y="791"/>
                        </a:lnTo>
                        <a:lnTo>
                          <a:pt x="284" y="779"/>
                        </a:lnTo>
                        <a:lnTo>
                          <a:pt x="293" y="786"/>
                        </a:lnTo>
                        <a:lnTo>
                          <a:pt x="299" y="781"/>
                        </a:lnTo>
                        <a:lnTo>
                          <a:pt x="307" y="778"/>
                        </a:lnTo>
                        <a:lnTo>
                          <a:pt x="319" y="786"/>
                        </a:lnTo>
                        <a:lnTo>
                          <a:pt x="327" y="791"/>
                        </a:lnTo>
                        <a:lnTo>
                          <a:pt x="339" y="791"/>
                        </a:lnTo>
                        <a:lnTo>
                          <a:pt x="342" y="793"/>
                        </a:lnTo>
                        <a:lnTo>
                          <a:pt x="336" y="798"/>
                        </a:lnTo>
                        <a:lnTo>
                          <a:pt x="347" y="801"/>
                        </a:lnTo>
                        <a:lnTo>
                          <a:pt x="357" y="808"/>
                        </a:lnTo>
                        <a:lnTo>
                          <a:pt x="357" y="818"/>
                        </a:lnTo>
                        <a:lnTo>
                          <a:pt x="362" y="821"/>
                        </a:lnTo>
                        <a:lnTo>
                          <a:pt x="366" y="818"/>
                        </a:lnTo>
                        <a:lnTo>
                          <a:pt x="367" y="811"/>
                        </a:lnTo>
                        <a:lnTo>
                          <a:pt x="381" y="814"/>
                        </a:lnTo>
                        <a:lnTo>
                          <a:pt x="386" y="816"/>
                        </a:lnTo>
                        <a:lnTo>
                          <a:pt x="387" y="821"/>
                        </a:lnTo>
                        <a:lnTo>
                          <a:pt x="396" y="829"/>
                        </a:lnTo>
                        <a:lnTo>
                          <a:pt x="416" y="829"/>
                        </a:lnTo>
                        <a:lnTo>
                          <a:pt x="420" y="836"/>
                        </a:lnTo>
                        <a:lnTo>
                          <a:pt x="424" y="831"/>
                        </a:lnTo>
                        <a:lnTo>
                          <a:pt x="422" y="823"/>
                        </a:lnTo>
                        <a:lnTo>
                          <a:pt x="429" y="813"/>
                        </a:lnTo>
                        <a:lnTo>
                          <a:pt x="442" y="813"/>
                        </a:lnTo>
                        <a:lnTo>
                          <a:pt x="447" y="816"/>
                        </a:lnTo>
                        <a:lnTo>
                          <a:pt x="442" y="824"/>
                        </a:lnTo>
                        <a:lnTo>
                          <a:pt x="442" y="829"/>
                        </a:lnTo>
                        <a:lnTo>
                          <a:pt x="454" y="831"/>
                        </a:lnTo>
                        <a:lnTo>
                          <a:pt x="459" y="833"/>
                        </a:lnTo>
                        <a:lnTo>
                          <a:pt x="455" y="838"/>
                        </a:lnTo>
                        <a:lnTo>
                          <a:pt x="447" y="841"/>
                        </a:lnTo>
                        <a:lnTo>
                          <a:pt x="440" y="858"/>
                        </a:lnTo>
                        <a:lnTo>
                          <a:pt x="442" y="863"/>
                        </a:lnTo>
                        <a:lnTo>
                          <a:pt x="454" y="873"/>
                        </a:lnTo>
                        <a:lnTo>
                          <a:pt x="457" y="881"/>
                        </a:lnTo>
                        <a:lnTo>
                          <a:pt x="464" y="884"/>
                        </a:lnTo>
                        <a:lnTo>
                          <a:pt x="472" y="879"/>
                        </a:lnTo>
                        <a:lnTo>
                          <a:pt x="472" y="874"/>
                        </a:lnTo>
                        <a:lnTo>
                          <a:pt x="475" y="869"/>
                        </a:lnTo>
                        <a:lnTo>
                          <a:pt x="477" y="874"/>
                        </a:lnTo>
                        <a:lnTo>
                          <a:pt x="484" y="883"/>
                        </a:lnTo>
                        <a:lnTo>
                          <a:pt x="480" y="891"/>
                        </a:lnTo>
                        <a:lnTo>
                          <a:pt x="482" y="896"/>
                        </a:lnTo>
                        <a:lnTo>
                          <a:pt x="474" y="906"/>
                        </a:lnTo>
                        <a:lnTo>
                          <a:pt x="472" y="917"/>
                        </a:lnTo>
                        <a:lnTo>
                          <a:pt x="479" y="919"/>
                        </a:lnTo>
                        <a:lnTo>
                          <a:pt x="482" y="926"/>
                        </a:lnTo>
                        <a:lnTo>
                          <a:pt x="487" y="929"/>
                        </a:lnTo>
                        <a:lnTo>
                          <a:pt x="494" y="931"/>
                        </a:lnTo>
                        <a:lnTo>
                          <a:pt x="492" y="936"/>
                        </a:lnTo>
                        <a:lnTo>
                          <a:pt x="489" y="941"/>
                        </a:lnTo>
                        <a:lnTo>
                          <a:pt x="494" y="947"/>
                        </a:lnTo>
                        <a:lnTo>
                          <a:pt x="499" y="942"/>
                        </a:lnTo>
                        <a:lnTo>
                          <a:pt x="504" y="939"/>
                        </a:lnTo>
                        <a:lnTo>
                          <a:pt x="510" y="942"/>
                        </a:lnTo>
                        <a:lnTo>
                          <a:pt x="512" y="947"/>
                        </a:lnTo>
                        <a:lnTo>
                          <a:pt x="507" y="962"/>
                        </a:lnTo>
                        <a:lnTo>
                          <a:pt x="514" y="972"/>
                        </a:lnTo>
                        <a:lnTo>
                          <a:pt x="525" y="974"/>
                        </a:lnTo>
                        <a:lnTo>
                          <a:pt x="530" y="969"/>
                        </a:lnTo>
                        <a:lnTo>
                          <a:pt x="535" y="974"/>
                        </a:lnTo>
                        <a:lnTo>
                          <a:pt x="538" y="984"/>
                        </a:lnTo>
                        <a:lnTo>
                          <a:pt x="553" y="984"/>
                        </a:lnTo>
                        <a:lnTo>
                          <a:pt x="563" y="992"/>
                        </a:lnTo>
                        <a:lnTo>
                          <a:pt x="570" y="995"/>
                        </a:lnTo>
                        <a:lnTo>
                          <a:pt x="568" y="1007"/>
                        </a:lnTo>
                        <a:lnTo>
                          <a:pt x="570" y="1014"/>
                        </a:lnTo>
                        <a:lnTo>
                          <a:pt x="578" y="1012"/>
                        </a:lnTo>
                        <a:lnTo>
                          <a:pt x="585" y="1009"/>
                        </a:lnTo>
                        <a:lnTo>
                          <a:pt x="592" y="1012"/>
                        </a:lnTo>
                        <a:lnTo>
                          <a:pt x="592" y="1022"/>
                        </a:lnTo>
                        <a:lnTo>
                          <a:pt x="595" y="1032"/>
                        </a:lnTo>
                        <a:lnTo>
                          <a:pt x="602" y="1022"/>
                        </a:lnTo>
                        <a:lnTo>
                          <a:pt x="608" y="1025"/>
                        </a:lnTo>
                        <a:lnTo>
                          <a:pt x="622" y="1024"/>
                        </a:lnTo>
                        <a:lnTo>
                          <a:pt x="630" y="1019"/>
                        </a:lnTo>
                        <a:lnTo>
                          <a:pt x="637" y="1014"/>
                        </a:lnTo>
                        <a:lnTo>
                          <a:pt x="643" y="1010"/>
                        </a:lnTo>
                        <a:lnTo>
                          <a:pt x="650" y="1014"/>
                        </a:lnTo>
                        <a:lnTo>
                          <a:pt x="651" y="1009"/>
                        </a:lnTo>
                        <a:lnTo>
                          <a:pt x="647" y="1000"/>
                        </a:lnTo>
                        <a:lnTo>
                          <a:pt x="633" y="1000"/>
                        </a:lnTo>
                        <a:lnTo>
                          <a:pt x="627" y="995"/>
                        </a:lnTo>
                        <a:lnTo>
                          <a:pt x="625" y="991"/>
                        </a:lnTo>
                        <a:lnTo>
                          <a:pt x="630" y="986"/>
                        </a:lnTo>
                        <a:lnTo>
                          <a:pt x="630" y="976"/>
                        </a:lnTo>
                        <a:lnTo>
                          <a:pt x="643" y="967"/>
                        </a:lnTo>
                        <a:lnTo>
                          <a:pt x="651" y="969"/>
                        </a:lnTo>
                        <a:lnTo>
                          <a:pt x="653" y="962"/>
                        </a:lnTo>
                        <a:lnTo>
                          <a:pt x="666" y="961"/>
                        </a:lnTo>
                        <a:lnTo>
                          <a:pt x="675" y="951"/>
                        </a:lnTo>
                        <a:lnTo>
                          <a:pt x="680" y="949"/>
                        </a:lnTo>
                        <a:lnTo>
                          <a:pt x="675" y="944"/>
                        </a:lnTo>
                        <a:lnTo>
                          <a:pt x="680" y="932"/>
                        </a:lnTo>
                        <a:lnTo>
                          <a:pt x="676" y="924"/>
                        </a:lnTo>
                        <a:lnTo>
                          <a:pt x="676" y="912"/>
                        </a:lnTo>
                        <a:lnTo>
                          <a:pt x="680" y="902"/>
                        </a:lnTo>
                        <a:lnTo>
                          <a:pt x="688" y="894"/>
                        </a:lnTo>
                        <a:lnTo>
                          <a:pt x="688" y="889"/>
                        </a:lnTo>
                        <a:lnTo>
                          <a:pt x="683" y="887"/>
                        </a:lnTo>
                        <a:lnTo>
                          <a:pt x="675" y="876"/>
                        </a:lnTo>
                        <a:lnTo>
                          <a:pt x="680" y="868"/>
                        </a:lnTo>
                        <a:lnTo>
                          <a:pt x="680" y="861"/>
                        </a:lnTo>
                        <a:lnTo>
                          <a:pt x="656" y="861"/>
                        </a:lnTo>
                        <a:lnTo>
                          <a:pt x="661" y="846"/>
                        </a:lnTo>
                        <a:lnTo>
                          <a:pt x="673" y="834"/>
                        </a:lnTo>
                        <a:lnTo>
                          <a:pt x="658" y="824"/>
                        </a:lnTo>
                        <a:lnTo>
                          <a:pt x="656" y="819"/>
                        </a:lnTo>
                        <a:lnTo>
                          <a:pt x="666" y="808"/>
                        </a:lnTo>
                        <a:lnTo>
                          <a:pt x="668" y="798"/>
                        </a:lnTo>
                        <a:lnTo>
                          <a:pt x="666" y="786"/>
                        </a:lnTo>
                        <a:lnTo>
                          <a:pt x="670" y="794"/>
                        </a:lnTo>
                        <a:lnTo>
                          <a:pt x="678" y="806"/>
                        </a:lnTo>
                        <a:lnTo>
                          <a:pt x="685" y="804"/>
                        </a:lnTo>
                        <a:lnTo>
                          <a:pt x="690" y="798"/>
                        </a:lnTo>
                        <a:lnTo>
                          <a:pt x="695" y="788"/>
                        </a:lnTo>
                        <a:lnTo>
                          <a:pt x="690" y="786"/>
                        </a:lnTo>
                        <a:lnTo>
                          <a:pt x="675" y="786"/>
                        </a:lnTo>
                        <a:lnTo>
                          <a:pt x="673" y="776"/>
                        </a:lnTo>
                        <a:lnTo>
                          <a:pt x="670" y="770"/>
                        </a:lnTo>
                        <a:lnTo>
                          <a:pt x="670" y="765"/>
                        </a:lnTo>
                        <a:lnTo>
                          <a:pt x="675" y="756"/>
                        </a:lnTo>
                        <a:lnTo>
                          <a:pt x="676" y="761"/>
                        </a:lnTo>
                        <a:lnTo>
                          <a:pt x="681" y="765"/>
                        </a:lnTo>
                        <a:lnTo>
                          <a:pt x="685" y="770"/>
                        </a:lnTo>
                        <a:lnTo>
                          <a:pt x="691" y="776"/>
                        </a:lnTo>
                        <a:lnTo>
                          <a:pt x="703" y="776"/>
                        </a:lnTo>
                        <a:lnTo>
                          <a:pt x="708" y="771"/>
                        </a:lnTo>
                        <a:lnTo>
                          <a:pt x="711" y="766"/>
                        </a:lnTo>
                        <a:lnTo>
                          <a:pt x="713" y="756"/>
                        </a:lnTo>
                        <a:lnTo>
                          <a:pt x="713" y="748"/>
                        </a:lnTo>
                        <a:lnTo>
                          <a:pt x="731" y="748"/>
                        </a:lnTo>
                        <a:lnTo>
                          <a:pt x="740" y="751"/>
                        </a:lnTo>
                        <a:lnTo>
                          <a:pt x="738" y="761"/>
                        </a:lnTo>
                        <a:lnTo>
                          <a:pt x="740" y="770"/>
                        </a:lnTo>
                        <a:lnTo>
                          <a:pt x="731" y="761"/>
                        </a:lnTo>
                        <a:lnTo>
                          <a:pt x="730" y="771"/>
                        </a:lnTo>
                        <a:lnTo>
                          <a:pt x="736" y="776"/>
                        </a:lnTo>
                        <a:lnTo>
                          <a:pt x="748" y="771"/>
                        </a:lnTo>
                        <a:lnTo>
                          <a:pt x="751" y="778"/>
                        </a:lnTo>
                        <a:lnTo>
                          <a:pt x="745" y="781"/>
                        </a:lnTo>
                        <a:lnTo>
                          <a:pt x="736" y="784"/>
                        </a:lnTo>
                        <a:lnTo>
                          <a:pt x="730" y="778"/>
                        </a:lnTo>
                        <a:lnTo>
                          <a:pt x="726" y="775"/>
                        </a:lnTo>
                        <a:lnTo>
                          <a:pt x="726" y="781"/>
                        </a:lnTo>
                        <a:lnTo>
                          <a:pt x="720" y="788"/>
                        </a:lnTo>
                        <a:lnTo>
                          <a:pt x="720" y="794"/>
                        </a:lnTo>
                        <a:lnTo>
                          <a:pt x="728" y="796"/>
                        </a:lnTo>
                        <a:lnTo>
                          <a:pt x="733" y="796"/>
                        </a:lnTo>
                        <a:lnTo>
                          <a:pt x="746" y="801"/>
                        </a:lnTo>
                        <a:lnTo>
                          <a:pt x="755" y="803"/>
                        </a:lnTo>
                        <a:lnTo>
                          <a:pt x="760" y="798"/>
                        </a:lnTo>
                        <a:lnTo>
                          <a:pt x="773" y="803"/>
                        </a:lnTo>
                        <a:lnTo>
                          <a:pt x="779" y="794"/>
                        </a:lnTo>
                        <a:lnTo>
                          <a:pt x="788" y="789"/>
                        </a:lnTo>
                        <a:lnTo>
                          <a:pt x="799" y="794"/>
                        </a:lnTo>
                        <a:lnTo>
                          <a:pt x="801" y="801"/>
                        </a:lnTo>
                        <a:lnTo>
                          <a:pt x="799" y="811"/>
                        </a:lnTo>
                        <a:lnTo>
                          <a:pt x="813" y="823"/>
                        </a:lnTo>
                        <a:lnTo>
                          <a:pt x="806" y="828"/>
                        </a:lnTo>
                        <a:lnTo>
                          <a:pt x="809" y="838"/>
                        </a:lnTo>
                        <a:lnTo>
                          <a:pt x="804" y="839"/>
                        </a:lnTo>
                        <a:lnTo>
                          <a:pt x="798" y="833"/>
                        </a:lnTo>
                        <a:lnTo>
                          <a:pt x="789" y="838"/>
                        </a:lnTo>
                        <a:lnTo>
                          <a:pt x="784" y="844"/>
                        </a:lnTo>
                        <a:lnTo>
                          <a:pt x="786" y="851"/>
                        </a:lnTo>
                        <a:lnTo>
                          <a:pt x="791" y="856"/>
                        </a:lnTo>
                        <a:lnTo>
                          <a:pt x="798" y="866"/>
                        </a:lnTo>
                        <a:lnTo>
                          <a:pt x="786" y="873"/>
                        </a:lnTo>
                        <a:lnTo>
                          <a:pt x="786" y="883"/>
                        </a:lnTo>
                        <a:lnTo>
                          <a:pt x="801" y="889"/>
                        </a:lnTo>
                        <a:lnTo>
                          <a:pt x="788" y="896"/>
                        </a:lnTo>
                        <a:lnTo>
                          <a:pt x="779" y="902"/>
                        </a:lnTo>
                        <a:lnTo>
                          <a:pt x="771" y="901"/>
                        </a:lnTo>
                        <a:lnTo>
                          <a:pt x="763" y="894"/>
                        </a:lnTo>
                        <a:lnTo>
                          <a:pt x="753" y="902"/>
                        </a:lnTo>
                        <a:lnTo>
                          <a:pt x="750" y="911"/>
                        </a:lnTo>
                        <a:lnTo>
                          <a:pt x="751" y="917"/>
                        </a:lnTo>
                        <a:lnTo>
                          <a:pt x="760" y="917"/>
                        </a:lnTo>
                        <a:lnTo>
                          <a:pt x="763" y="924"/>
                        </a:lnTo>
                        <a:lnTo>
                          <a:pt x="764" y="931"/>
                        </a:lnTo>
                        <a:lnTo>
                          <a:pt x="776" y="931"/>
                        </a:lnTo>
                        <a:lnTo>
                          <a:pt x="783" y="929"/>
                        </a:lnTo>
                        <a:lnTo>
                          <a:pt x="783" y="921"/>
                        </a:lnTo>
                        <a:lnTo>
                          <a:pt x="788" y="917"/>
                        </a:lnTo>
                        <a:lnTo>
                          <a:pt x="791" y="922"/>
                        </a:lnTo>
                        <a:lnTo>
                          <a:pt x="799" y="917"/>
                        </a:lnTo>
                        <a:lnTo>
                          <a:pt x="813" y="917"/>
                        </a:lnTo>
                        <a:lnTo>
                          <a:pt x="819" y="907"/>
                        </a:lnTo>
                        <a:lnTo>
                          <a:pt x="813" y="904"/>
                        </a:lnTo>
                        <a:lnTo>
                          <a:pt x="819" y="894"/>
                        </a:lnTo>
                        <a:lnTo>
                          <a:pt x="831" y="889"/>
                        </a:lnTo>
                        <a:lnTo>
                          <a:pt x="838" y="886"/>
                        </a:lnTo>
                        <a:lnTo>
                          <a:pt x="838" y="876"/>
                        </a:lnTo>
                        <a:lnTo>
                          <a:pt x="838" y="866"/>
                        </a:lnTo>
                        <a:lnTo>
                          <a:pt x="838" y="861"/>
                        </a:lnTo>
                        <a:lnTo>
                          <a:pt x="843" y="854"/>
                        </a:lnTo>
                        <a:lnTo>
                          <a:pt x="848" y="859"/>
                        </a:lnTo>
                        <a:lnTo>
                          <a:pt x="846" y="868"/>
                        </a:lnTo>
                        <a:lnTo>
                          <a:pt x="846" y="873"/>
                        </a:lnTo>
                        <a:lnTo>
                          <a:pt x="856" y="869"/>
                        </a:lnTo>
                        <a:lnTo>
                          <a:pt x="863" y="868"/>
                        </a:lnTo>
                        <a:lnTo>
                          <a:pt x="873" y="874"/>
                        </a:lnTo>
                        <a:lnTo>
                          <a:pt x="881" y="873"/>
                        </a:lnTo>
                        <a:lnTo>
                          <a:pt x="891" y="881"/>
                        </a:lnTo>
                        <a:lnTo>
                          <a:pt x="894" y="876"/>
                        </a:lnTo>
                        <a:lnTo>
                          <a:pt x="894" y="871"/>
                        </a:lnTo>
                        <a:lnTo>
                          <a:pt x="899" y="866"/>
                        </a:lnTo>
                        <a:lnTo>
                          <a:pt x="907" y="863"/>
                        </a:lnTo>
                        <a:lnTo>
                          <a:pt x="909" y="871"/>
                        </a:lnTo>
                        <a:lnTo>
                          <a:pt x="904" y="876"/>
                        </a:lnTo>
                        <a:lnTo>
                          <a:pt x="907" y="881"/>
                        </a:lnTo>
                        <a:lnTo>
                          <a:pt x="916" y="883"/>
                        </a:lnTo>
                        <a:lnTo>
                          <a:pt x="924" y="886"/>
                        </a:lnTo>
                        <a:lnTo>
                          <a:pt x="936" y="886"/>
                        </a:lnTo>
                        <a:lnTo>
                          <a:pt x="942" y="878"/>
                        </a:lnTo>
                        <a:lnTo>
                          <a:pt x="942" y="873"/>
                        </a:lnTo>
                        <a:lnTo>
                          <a:pt x="934" y="869"/>
                        </a:lnTo>
                        <a:lnTo>
                          <a:pt x="931" y="864"/>
                        </a:lnTo>
                        <a:lnTo>
                          <a:pt x="929" y="854"/>
                        </a:lnTo>
                        <a:lnTo>
                          <a:pt x="931" y="848"/>
                        </a:lnTo>
                        <a:lnTo>
                          <a:pt x="929" y="838"/>
                        </a:lnTo>
                        <a:lnTo>
                          <a:pt x="927" y="829"/>
                        </a:lnTo>
                        <a:lnTo>
                          <a:pt x="931" y="824"/>
                        </a:lnTo>
                        <a:lnTo>
                          <a:pt x="942" y="833"/>
                        </a:lnTo>
                        <a:lnTo>
                          <a:pt x="944" y="839"/>
                        </a:lnTo>
                        <a:lnTo>
                          <a:pt x="952" y="836"/>
                        </a:lnTo>
                        <a:lnTo>
                          <a:pt x="959" y="831"/>
                        </a:lnTo>
                        <a:lnTo>
                          <a:pt x="962" y="824"/>
                        </a:lnTo>
                        <a:lnTo>
                          <a:pt x="961" y="816"/>
                        </a:lnTo>
                        <a:lnTo>
                          <a:pt x="954" y="809"/>
                        </a:lnTo>
                        <a:lnTo>
                          <a:pt x="956" y="804"/>
                        </a:lnTo>
                        <a:lnTo>
                          <a:pt x="956" y="796"/>
                        </a:lnTo>
                        <a:lnTo>
                          <a:pt x="949" y="793"/>
                        </a:lnTo>
                        <a:lnTo>
                          <a:pt x="941" y="798"/>
                        </a:lnTo>
                        <a:lnTo>
                          <a:pt x="934" y="796"/>
                        </a:lnTo>
                        <a:lnTo>
                          <a:pt x="926" y="791"/>
                        </a:lnTo>
                        <a:lnTo>
                          <a:pt x="926" y="784"/>
                        </a:lnTo>
                        <a:lnTo>
                          <a:pt x="936" y="784"/>
                        </a:lnTo>
                        <a:lnTo>
                          <a:pt x="942" y="784"/>
                        </a:lnTo>
                        <a:lnTo>
                          <a:pt x="937" y="773"/>
                        </a:lnTo>
                        <a:lnTo>
                          <a:pt x="934" y="768"/>
                        </a:lnTo>
                        <a:lnTo>
                          <a:pt x="931" y="765"/>
                        </a:lnTo>
                        <a:lnTo>
                          <a:pt x="934" y="760"/>
                        </a:lnTo>
                        <a:lnTo>
                          <a:pt x="941" y="753"/>
                        </a:lnTo>
                        <a:lnTo>
                          <a:pt x="949" y="751"/>
                        </a:lnTo>
                        <a:lnTo>
                          <a:pt x="959" y="751"/>
                        </a:lnTo>
                        <a:lnTo>
                          <a:pt x="967" y="751"/>
                        </a:lnTo>
                        <a:lnTo>
                          <a:pt x="977" y="746"/>
                        </a:lnTo>
                        <a:lnTo>
                          <a:pt x="982" y="745"/>
                        </a:lnTo>
                        <a:lnTo>
                          <a:pt x="992" y="748"/>
                        </a:lnTo>
                        <a:lnTo>
                          <a:pt x="999" y="748"/>
                        </a:lnTo>
                        <a:lnTo>
                          <a:pt x="1002" y="741"/>
                        </a:lnTo>
                        <a:lnTo>
                          <a:pt x="1007" y="736"/>
                        </a:lnTo>
                        <a:lnTo>
                          <a:pt x="1007" y="731"/>
                        </a:lnTo>
                        <a:lnTo>
                          <a:pt x="1000" y="726"/>
                        </a:lnTo>
                        <a:lnTo>
                          <a:pt x="1002" y="713"/>
                        </a:lnTo>
                        <a:lnTo>
                          <a:pt x="1000" y="700"/>
                        </a:lnTo>
                        <a:lnTo>
                          <a:pt x="994" y="698"/>
                        </a:lnTo>
                        <a:lnTo>
                          <a:pt x="987" y="700"/>
                        </a:lnTo>
                        <a:lnTo>
                          <a:pt x="982" y="708"/>
                        </a:lnTo>
                        <a:lnTo>
                          <a:pt x="981" y="718"/>
                        </a:lnTo>
                        <a:lnTo>
                          <a:pt x="969" y="711"/>
                        </a:lnTo>
                        <a:lnTo>
                          <a:pt x="959" y="716"/>
                        </a:lnTo>
                        <a:lnTo>
                          <a:pt x="942" y="716"/>
                        </a:lnTo>
                        <a:lnTo>
                          <a:pt x="931" y="718"/>
                        </a:lnTo>
                        <a:lnTo>
                          <a:pt x="911" y="708"/>
                        </a:lnTo>
                        <a:lnTo>
                          <a:pt x="904" y="708"/>
                        </a:lnTo>
                        <a:lnTo>
                          <a:pt x="897" y="691"/>
                        </a:lnTo>
                        <a:lnTo>
                          <a:pt x="894" y="680"/>
                        </a:lnTo>
                        <a:lnTo>
                          <a:pt x="894" y="671"/>
                        </a:lnTo>
                        <a:lnTo>
                          <a:pt x="889" y="655"/>
                        </a:lnTo>
                        <a:lnTo>
                          <a:pt x="894" y="638"/>
                        </a:lnTo>
                        <a:lnTo>
                          <a:pt x="907" y="630"/>
                        </a:lnTo>
                        <a:lnTo>
                          <a:pt x="924" y="627"/>
                        </a:lnTo>
                        <a:lnTo>
                          <a:pt x="942" y="608"/>
                        </a:lnTo>
                        <a:lnTo>
                          <a:pt x="951" y="600"/>
                        </a:lnTo>
                        <a:lnTo>
                          <a:pt x="999" y="568"/>
                        </a:lnTo>
                        <a:lnTo>
                          <a:pt x="1019" y="562"/>
                        </a:lnTo>
                        <a:lnTo>
                          <a:pt x="1064" y="537"/>
                        </a:lnTo>
                        <a:lnTo>
                          <a:pt x="1087" y="520"/>
                        </a:lnTo>
                        <a:lnTo>
                          <a:pt x="1099" y="522"/>
                        </a:lnTo>
                        <a:lnTo>
                          <a:pt x="1105" y="515"/>
                        </a:lnTo>
                        <a:lnTo>
                          <a:pt x="1105" y="509"/>
                        </a:lnTo>
                        <a:lnTo>
                          <a:pt x="1113" y="505"/>
                        </a:lnTo>
                        <a:lnTo>
                          <a:pt x="1115" y="499"/>
                        </a:lnTo>
                        <a:lnTo>
                          <a:pt x="1123" y="494"/>
                        </a:lnTo>
                        <a:lnTo>
                          <a:pt x="1125" y="485"/>
                        </a:lnTo>
                        <a:lnTo>
                          <a:pt x="1117" y="484"/>
                        </a:lnTo>
                        <a:lnTo>
                          <a:pt x="1100" y="484"/>
                        </a:lnTo>
                        <a:lnTo>
                          <a:pt x="1107" y="489"/>
                        </a:lnTo>
                        <a:lnTo>
                          <a:pt x="1100" y="492"/>
                        </a:lnTo>
                        <a:lnTo>
                          <a:pt x="1099" y="502"/>
                        </a:lnTo>
                        <a:lnTo>
                          <a:pt x="1090" y="499"/>
                        </a:lnTo>
                        <a:lnTo>
                          <a:pt x="1092" y="489"/>
                        </a:lnTo>
                        <a:lnTo>
                          <a:pt x="1077" y="495"/>
                        </a:lnTo>
                        <a:lnTo>
                          <a:pt x="1059" y="485"/>
                        </a:lnTo>
                        <a:lnTo>
                          <a:pt x="1050" y="495"/>
                        </a:lnTo>
                        <a:lnTo>
                          <a:pt x="1035" y="500"/>
                        </a:lnTo>
                        <a:lnTo>
                          <a:pt x="1024" y="500"/>
                        </a:lnTo>
                        <a:lnTo>
                          <a:pt x="1025" y="510"/>
                        </a:lnTo>
                        <a:lnTo>
                          <a:pt x="1019" y="509"/>
                        </a:lnTo>
                        <a:lnTo>
                          <a:pt x="1017" y="504"/>
                        </a:lnTo>
                        <a:lnTo>
                          <a:pt x="1022" y="489"/>
                        </a:lnTo>
                        <a:lnTo>
                          <a:pt x="1045" y="484"/>
                        </a:lnTo>
                        <a:lnTo>
                          <a:pt x="1057" y="482"/>
                        </a:lnTo>
                        <a:lnTo>
                          <a:pt x="1057" y="474"/>
                        </a:lnTo>
                        <a:lnTo>
                          <a:pt x="1054" y="470"/>
                        </a:lnTo>
                        <a:lnTo>
                          <a:pt x="1047" y="470"/>
                        </a:lnTo>
                        <a:lnTo>
                          <a:pt x="1044" y="475"/>
                        </a:lnTo>
                        <a:lnTo>
                          <a:pt x="1030" y="469"/>
                        </a:lnTo>
                        <a:lnTo>
                          <a:pt x="1027" y="457"/>
                        </a:lnTo>
                        <a:lnTo>
                          <a:pt x="1039" y="460"/>
                        </a:lnTo>
                        <a:lnTo>
                          <a:pt x="1049" y="447"/>
                        </a:lnTo>
                        <a:lnTo>
                          <a:pt x="1037" y="441"/>
                        </a:lnTo>
                        <a:lnTo>
                          <a:pt x="1044" y="429"/>
                        </a:lnTo>
                        <a:lnTo>
                          <a:pt x="1035" y="429"/>
                        </a:lnTo>
                        <a:lnTo>
                          <a:pt x="1024" y="419"/>
                        </a:lnTo>
                        <a:lnTo>
                          <a:pt x="1004" y="391"/>
                        </a:lnTo>
                        <a:lnTo>
                          <a:pt x="1007" y="376"/>
                        </a:lnTo>
                        <a:lnTo>
                          <a:pt x="1000" y="356"/>
                        </a:lnTo>
                        <a:lnTo>
                          <a:pt x="989" y="359"/>
                        </a:lnTo>
                        <a:lnTo>
                          <a:pt x="984" y="357"/>
                        </a:lnTo>
                        <a:lnTo>
                          <a:pt x="977" y="359"/>
                        </a:lnTo>
                        <a:lnTo>
                          <a:pt x="969" y="354"/>
                        </a:lnTo>
                        <a:lnTo>
                          <a:pt x="961" y="359"/>
                        </a:lnTo>
                        <a:lnTo>
                          <a:pt x="969" y="369"/>
                        </a:lnTo>
                        <a:lnTo>
                          <a:pt x="961" y="367"/>
                        </a:lnTo>
                        <a:lnTo>
                          <a:pt x="951" y="379"/>
                        </a:lnTo>
                        <a:lnTo>
                          <a:pt x="944" y="376"/>
                        </a:lnTo>
                        <a:lnTo>
                          <a:pt x="949" y="369"/>
                        </a:lnTo>
                        <a:lnTo>
                          <a:pt x="951" y="361"/>
                        </a:lnTo>
                        <a:lnTo>
                          <a:pt x="956" y="347"/>
                        </a:lnTo>
                        <a:lnTo>
                          <a:pt x="951" y="319"/>
                        </a:lnTo>
                        <a:lnTo>
                          <a:pt x="957" y="313"/>
                        </a:lnTo>
                        <a:lnTo>
                          <a:pt x="949" y="303"/>
                        </a:lnTo>
                        <a:lnTo>
                          <a:pt x="941" y="296"/>
                        </a:lnTo>
                        <a:lnTo>
                          <a:pt x="932" y="306"/>
                        </a:lnTo>
                        <a:lnTo>
                          <a:pt x="916" y="318"/>
                        </a:lnTo>
                        <a:lnTo>
                          <a:pt x="919" y="328"/>
                        </a:lnTo>
                        <a:lnTo>
                          <a:pt x="911" y="328"/>
                        </a:lnTo>
                        <a:lnTo>
                          <a:pt x="907" y="331"/>
                        </a:lnTo>
                        <a:lnTo>
                          <a:pt x="902" y="324"/>
                        </a:lnTo>
                        <a:lnTo>
                          <a:pt x="892" y="318"/>
                        </a:lnTo>
                        <a:lnTo>
                          <a:pt x="896" y="308"/>
                        </a:lnTo>
                        <a:lnTo>
                          <a:pt x="879" y="301"/>
                        </a:lnTo>
                        <a:lnTo>
                          <a:pt x="874" y="301"/>
                        </a:lnTo>
                        <a:lnTo>
                          <a:pt x="876" y="309"/>
                        </a:lnTo>
                        <a:lnTo>
                          <a:pt x="871" y="314"/>
                        </a:lnTo>
                        <a:lnTo>
                          <a:pt x="879" y="318"/>
                        </a:lnTo>
                        <a:lnTo>
                          <a:pt x="879" y="324"/>
                        </a:lnTo>
                        <a:lnTo>
                          <a:pt x="866" y="319"/>
                        </a:lnTo>
                        <a:lnTo>
                          <a:pt x="853" y="318"/>
                        </a:lnTo>
                        <a:lnTo>
                          <a:pt x="856" y="334"/>
                        </a:lnTo>
                        <a:lnTo>
                          <a:pt x="856" y="339"/>
                        </a:lnTo>
                        <a:lnTo>
                          <a:pt x="858" y="347"/>
                        </a:lnTo>
                        <a:lnTo>
                          <a:pt x="858" y="354"/>
                        </a:lnTo>
                        <a:lnTo>
                          <a:pt x="851" y="346"/>
                        </a:lnTo>
                        <a:lnTo>
                          <a:pt x="846" y="349"/>
                        </a:lnTo>
                        <a:lnTo>
                          <a:pt x="836" y="346"/>
                        </a:lnTo>
                        <a:lnTo>
                          <a:pt x="829" y="338"/>
                        </a:lnTo>
                        <a:lnTo>
                          <a:pt x="836" y="329"/>
                        </a:lnTo>
                        <a:lnTo>
                          <a:pt x="836" y="323"/>
                        </a:lnTo>
                        <a:lnTo>
                          <a:pt x="838" y="316"/>
                        </a:lnTo>
                        <a:lnTo>
                          <a:pt x="834" y="313"/>
                        </a:lnTo>
                        <a:lnTo>
                          <a:pt x="839" y="303"/>
                        </a:lnTo>
                        <a:lnTo>
                          <a:pt x="844" y="303"/>
                        </a:lnTo>
                        <a:lnTo>
                          <a:pt x="839" y="289"/>
                        </a:lnTo>
                        <a:lnTo>
                          <a:pt x="831" y="274"/>
                        </a:lnTo>
                        <a:lnTo>
                          <a:pt x="808" y="263"/>
                        </a:lnTo>
                        <a:lnTo>
                          <a:pt x="791" y="243"/>
                        </a:lnTo>
                        <a:lnTo>
                          <a:pt x="791" y="233"/>
                        </a:lnTo>
                        <a:lnTo>
                          <a:pt x="779" y="231"/>
                        </a:lnTo>
                        <a:lnTo>
                          <a:pt x="781" y="203"/>
                        </a:lnTo>
                        <a:lnTo>
                          <a:pt x="774" y="191"/>
                        </a:lnTo>
                        <a:lnTo>
                          <a:pt x="783" y="185"/>
                        </a:lnTo>
                        <a:lnTo>
                          <a:pt x="783" y="176"/>
                        </a:lnTo>
                        <a:lnTo>
                          <a:pt x="771" y="176"/>
                        </a:lnTo>
                        <a:lnTo>
                          <a:pt x="769" y="171"/>
                        </a:lnTo>
                        <a:lnTo>
                          <a:pt x="764" y="168"/>
                        </a:lnTo>
                        <a:lnTo>
                          <a:pt x="764" y="155"/>
                        </a:lnTo>
                        <a:lnTo>
                          <a:pt x="769" y="148"/>
                        </a:lnTo>
                        <a:lnTo>
                          <a:pt x="768" y="136"/>
                        </a:lnTo>
                        <a:lnTo>
                          <a:pt x="760" y="141"/>
                        </a:lnTo>
                        <a:lnTo>
                          <a:pt x="758" y="135"/>
                        </a:lnTo>
                        <a:lnTo>
                          <a:pt x="750" y="141"/>
                        </a:lnTo>
                        <a:lnTo>
                          <a:pt x="743" y="141"/>
                        </a:lnTo>
                        <a:lnTo>
                          <a:pt x="740" y="136"/>
                        </a:lnTo>
                        <a:lnTo>
                          <a:pt x="736" y="143"/>
                        </a:lnTo>
                        <a:lnTo>
                          <a:pt x="725" y="141"/>
                        </a:lnTo>
                        <a:lnTo>
                          <a:pt x="720" y="133"/>
                        </a:lnTo>
                        <a:lnTo>
                          <a:pt x="708" y="131"/>
                        </a:lnTo>
                        <a:lnTo>
                          <a:pt x="710" y="125"/>
                        </a:lnTo>
                        <a:lnTo>
                          <a:pt x="695" y="118"/>
                        </a:lnTo>
                        <a:lnTo>
                          <a:pt x="688" y="127"/>
                        </a:lnTo>
                        <a:lnTo>
                          <a:pt x="673" y="125"/>
                        </a:lnTo>
                        <a:lnTo>
                          <a:pt x="668" y="133"/>
                        </a:lnTo>
                        <a:lnTo>
                          <a:pt x="663" y="131"/>
                        </a:lnTo>
                        <a:lnTo>
                          <a:pt x="663" y="122"/>
                        </a:lnTo>
                        <a:lnTo>
                          <a:pt x="658" y="110"/>
                        </a:lnTo>
                        <a:lnTo>
                          <a:pt x="665" y="107"/>
                        </a:lnTo>
                        <a:lnTo>
                          <a:pt x="668" y="100"/>
                        </a:lnTo>
                        <a:lnTo>
                          <a:pt x="665" y="82"/>
                        </a:lnTo>
                        <a:lnTo>
                          <a:pt x="670" y="67"/>
                        </a:lnTo>
                        <a:lnTo>
                          <a:pt x="655" y="72"/>
                        </a:lnTo>
                        <a:lnTo>
                          <a:pt x="655" y="65"/>
                        </a:lnTo>
                        <a:lnTo>
                          <a:pt x="651" y="60"/>
                        </a:lnTo>
                        <a:lnTo>
                          <a:pt x="656" y="52"/>
                        </a:lnTo>
                        <a:lnTo>
                          <a:pt x="661" y="53"/>
                        </a:lnTo>
                        <a:lnTo>
                          <a:pt x="663" y="42"/>
                        </a:lnTo>
                        <a:lnTo>
                          <a:pt x="655" y="35"/>
                        </a:lnTo>
                        <a:lnTo>
                          <a:pt x="610" y="33"/>
                        </a:lnTo>
                        <a:lnTo>
                          <a:pt x="588" y="30"/>
                        </a:lnTo>
                        <a:lnTo>
                          <a:pt x="582" y="20"/>
                        </a:lnTo>
                        <a:lnTo>
                          <a:pt x="593" y="12"/>
                        </a:lnTo>
                        <a:lnTo>
                          <a:pt x="593" y="0"/>
                        </a:lnTo>
                        <a:lnTo>
                          <a:pt x="578" y="7"/>
                        </a:lnTo>
                        <a:lnTo>
                          <a:pt x="573" y="15"/>
                        </a:lnTo>
                        <a:lnTo>
                          <a:pt x="537" y="25"/>
                        </a:lnTo>
                        <a:lnTo>
                          <a:pt x="522" y="30"/>
                        </a:lnTo>
                        <a:lnTo>
                          <a:pt x="514" y="67"/>
                        </a:lnTo>
                        <a:lnTo>
                          <a:pt x="497" y="105"/>
                        </a:lnTo>
                        <a:lnTo>
                          <a:pt x="474" y="138"/>
                        </a:lnTo>
                        <a:lnTo>
                          <a:pt x="464" y="145"/>
                        </a:lnTo>
                        <a:lnTo>
                          <a:pt x="459" y="158"/>
                        </a:lnTo>
                        <a:lnTo>
                          <a:pt x="444" y="166"/>
                        </a:lnTo>
                        <a:lnTo>
                          <a:pt x="401" y="188"/>
                        </a:lnTo>
                        <a:lnTo>
                          <a:pt x="381" y="203"/>
                        </a:lnTo>
                        <a:lnTo>
                          <a:pt x="369" y="231"/>
                        </a:lnTo>
                        <a:lnTo>
                          <a:pt x="361" y="249"/>
                        </a:lnTo>
                        <a:lnTo>
                          <a:pt x="331" y="274"/>
                        </a:lnTo>
                        <a:lnTo>
                          <a:pt x="321" y="298"/>
                        </a:lnTo>
                        <a:lnTo>
                          <a:pt x="316" y="311"/>
                        </a:lnTo>
                        <a:lnTo>
                          <a:pt x="286" y="318"/>
                        </a:lnTo>
                        <a:lnTo>
                          <a:pt x="238" y="318"/>
                        </a:lnTo>
                        <a:lnTo>
                          <a:pt x="198" y="331"/>
                        </a:lnTo>
                        <a:lnTo>
                          <a:pt x="178" y="336"/>
                        </a:lnTo>
                        <a:lnTo>
                          <a:pt x="170" y="333"/>
                        </a:lnTo>
                        <a:lnTo>
                          <a:pt x="165" y="319"/>
                        </a:lnTo>
                        <a:lnTo>
                          <a:pt x="160" y="301"/>
                        </a:lnTo>
                        <a:lnTo>
                          <a:pt x="153" y="288"/>
                        </a:lnTo>
                        <a:lnTo>
                          <a:pt x="138" y="284"/>
                        </a:lnTo>
                        <a:lnTo>
                          <a:pt x="126" y="284"/>
                        </a:lnTo>
                        <a:lnTo>
                          <a:pt x="111" y="299"/>
                        </a:lnTo>
                        <a:lnTo>
                          <a:pt x="91" y="316"/>
                        </a:lnTo>
                        <a:lnTo>
                          <a:pt x="81" y="339"/>
                        </a:lnTo>
                        <a:lnTo>
                          <a:pt x="65" y="357"/>
                        </a:lnTo>
                        <a:lnTo>
                          <a:pt x="45" y="377"/>
                        </a:lnTo>
                        <a:lnTo>
                          <a:pt x="20" y="394"/>
                        </a:lnTo>
                        <a:lnTo>
                          <a:pt x="5" y="424"/>
                        </a:lnTo>
                        <a:lnTo>
                          <a:pt x="0" y="451"/>
                        </a:lnTo>
                        <a:lnTo>
                          <a:pt x="2" y="460"/>
                        </a:lnTo>
                        <a:lnTo>
                          <a:pt x="18" y="472"/>
                        </a:lnTo>
                        <a:lnTo>
                          <a:pt x="37" y="480"/>
                        </a:lnTo>
                        <a:lnTo>
                          <a:pt x="43" y="489"/>
                        </a:lnTo>
                        <a:lnTo>
                          <a:pt x="62" y="487"/>
                        </a:lnTo>
                        <a:lnTo>
                          <a:pt x="76" y="489"/>
                        </a:lnTo>
                        <a:lnTo>
                          <a:pt x="86" y="497"/>
                        </a:lnTo>
                        <a:lnTo>
                          <a:pt x="86" y="514"/>
                        </a:lnTo>
                        <a:lnTo>
                          <a:pt x="80" y="540"/>
                        </a:lnTo>
                        <a:lnTo>
                          <a:pt x="76" y="555"/>
                        </a:lnTo>
                        <a:lnTo>
                          <a:pt x="68" y="567"/>
                        </a:lnTo>
                        <a:lnTo>
                          <a:pt x="73" y="588"/>
                        </a:lnTo>
                        <a:lnTo>
                          <a:pt x="90" y="612"/>
                        </a:lnTo>
                        <a:lnTo>
                          <a:pt x="98" y="623"/>
                        </a:lnTo>
                        <a:lnTo>
                          <a:pt x="121" y="622"/>
                        </a:lnTo>
                        <a:lnTo>
                          <a:pt x="133" y="617"/>
                        </a:lnTo>
                        <a:lnTo>
                          <a:pt x="140" y="625"/>
                        </a:lnTo>
                        <a:lnTo>
                          <a:pt x="141" y="645"/>
                        </a:lnTo>
                        <a:lnTo>
                          <a:pt x="141" y="663"/>
                        </a:lnTo>
                        <a:lnTo>
                          <a:pt x="146" y="676"/>
                        </a:lnTo>
                        <a:lnTo>
                          <a:pt x="166" y="706"/>
                        </a:lnTo>
                        <a:lnTo>
                          <a:pt x="168" y="725"/>
                        </a:lnTo>
                        <a:lnTo>
                          <a:pt x="175" y="745"/>
                        </a:lnTo>
                        <a:lnTo>
                          <a:pt x="185" y="760"/>
                        </a:lnTo>
                        <a:lnTo>
                          <a:pt x="188" y="776"/>
                        </a:lnTo>
                        <a:lnTo>
                          <a:pt x="193" y="776"/>
                        </a:lnTo>
                        <a:lnTo>
                          <a:pt x="193" y="776"/>
                        </a:lnTo>
                        <a:lnTo>
                          <a:pt x="193" y="77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6" name="Freeform 1116"/>
                  <p:cNvSpPr>
                    <a:spLocks/>
                  </p:cNvSpPr>
                  <p:nvPr/>
                </p:nvSpPr>
                <p:spPr bwMode="auto">
                  <a:xfrm>
                    <a:off x="2223983" y="3423676"/>
                    <a:ext cx="1031666" cy="831306"/>
                  </a:xfrm>
                  <a:custGeom>
                    <a:avLst/>
                    <a:gdLst>
                      <a:gd name="T0" fmla="*/ 786 w 829"/>
                      <a:gd name="T1" fmla="*/ 473 h 668"/>
                      <a:gd name="T2" fmla="*/ 736 w 829"/>
                      <a:gd name="T3" fmla="*/ 452 h 668"/>
                      <a:gd name="T4" fmla="*/ 771 w 829"/>
                      <a:gd name="T5" fmla="*/ 407 h 668"/>
                      <a:gd name="T6" fmla="*/ 793 w 829"/>
                      <a:gd name="T7" fmla="*/ 350 h 668"/>
                      <a:gd name="T8" fmla="*/ 781 w 829"/>
                      <a:gd name="T9" fmla="*/ 327 h 668"/>
                      <a:gd name="T10" fmla="*/ 806 w 829"/>
                      <a:gd name="T11" fmla="*/ 257 h 668"/>
                      <a:gd name="T12" fmla="*/ 768 w 829"/>
                      <a:gd name="T13" fmla="*/ 209 h 668"/>
                      <a:gd name="T14" fmla="*/ 706 w 829"/>
                      <a:gd name="T15" fmla="*/ 173 h 668"/>
                      <a:gd name="T16" fmla="*/ 693 w 829"/>
                      <a:gd name="T17" fmla="*/ 116 h 668"/>
                      <a:gd name="T18" fmla="*/ 653 w 829"/>
                      <a:gd name="T19" fmla="*/ 90 h 668"/>
                      <a:gd name="T20" fmla="*/ 641 w 829"/>
                      <a:gd name="T21" fmla="*/ 38 h 668"/>
                      <a:gd name="T22" fmla="*/ 580 w 829"/>
                      <a:gd name="T23" fmla="*/ 43 h 668"/>
                      <a:gd name="T24" fmla="*/ 530 w 829"/>
                      <a:gd name="T25" fmla="*/ 11 h 668"/>
                      <a:gd name="T26" fmla="*/ 455 w 829"/>
                      <a:gd name="T27" fmla="*/ 2 h 668"/>
                      <a:gd name="T28" fmla="*/ 389 w 829"/>
                      <a:gd name="T29" fmla="*/ 33 h 668"/>
                      <a:gd name="T30" fmla="*/ 344 w 829"/>
                      <a:gd name="T31" fmla="*/ 61 h 668"/>
                      <a:gd name="T32" fmla="*/ 263 w 829"/>
                      <a:gd name="T33" fmla="*/ 45 h 668"/>
                      <a:gd name="T34" fmla="*/ 160 w 829"/>
                      <a:gd name="T35" fmla="*/ 38 h 668"/>
                      <a:gd name="T36" fmla="*/ 90 w 829"/>
                      <a:gd name="T37" fmla="*/ 30 h 668"/>
                      <a:gd name="T38" fmla="*/ 13 w 829"/>
                      <a:gd name="T39" fmla="*/ 80 h 668"/>
                      <a:gd name="T40" fmla="*/ 22 w 829"/>
                      <a:gd name="T41" fmla="*/ 131 h 668"/>
                      <a:gd name="T42" fmla="*/ 76 w 829"/>
                      <a:gd name="T43" fmla="*/ 100 h 668"/>
                      <a:gd name="T44" fmla="*/ 30 w 829"/>
                      <a:gd name="T45" fmla="*/ 138 h 668"/>
                      <a:gd name="T46" fmla="*/ 45 w 829"/>
                      <a:gd name="T47" fmla="*/ 176 h 668"/>
                      <a:gd name="T48" fmla="*/ 165 w 829"/>
                      <a:gd name="T49" fmla="*/ 257 h 668"/>
                      <a:gd name="T50" fmla="*/ 248 w 829"/>
                      <a:gd name="T51" fmla="*/ 231 h 668"/>
                      <a:gd name="T52" fmla="*/ 314 w 829"/>
                      <a:gd name="T53" fmla="*/ 213 h 668"/>
                      <a:gd name="T54" fmla="*/ 302 w 829"/>
                      <a:gd name="T55" fmla="*/ 239 h 668"/>
                      <a:gd name="T56" fmla="*/ 276 w 829"/>
                      <a:gd name="T57" fmla="*/ 259 h 668"/>
                      <a:gd name="T58" fmla="*/ 213 w 829"/>
                      <a:gd name="T59" fmla="*/ 311 h 668"/>
                      <a:gd name="T60" fmla="*/ 178 w 829"/>
                      <a:gd name="T61" fmla="*/ 316 h 668"/>
                      <a:gd name="T62" fmla="*/ 146 w 829"/>
                      <a:gd name="T63" fmla="*/ 327 h 668"/>
                      <a:gd name="T64" fmla="*/ 116 w 829"/>
                      <a:gd name="T65" fmla="*/ 306 h 668"/>
                      <a:gd name="T66" fmla="*/ 85 w 829"/>
                      <a:gd name="T67" fmla="*/ 316 h 668"/>
                      <a:gd name="T68" fmla="*/ 248 w 829"/>
                      <a:gd name="T69" fmla="*/ 523 h 668"/>
                      <a:gd name="T70" fmla="*/ 346 w 829"/>
                      <a:gd name="T71" fmla="*/ 561 h 668"/>
                      <a:gd name="T72" fmla="*/ 435 w 829"/>
                      <a:gd name="T73" fmla="*/ 530 h 668"/>
                      <a:gd name="T74" fmla="*/ 518 w 829"/>
                      <a:gd name="T75" fmla="*/ 470 h 668"/>
                      <a:gd name="T76" fmla="*/ 518 w 829"/>
                      <a:gd name="T77" fmla="*/ 425 h 668"/>
                      <a:gd name="T78" fmla="*/ 507 w 829"/>
                      <a:gd name="T79" fmla="*/ 399 h 668"/>
                      <a:gd name="T80" fmla="*/ 537 w 829"/>
                      <a:gd name="T81" fmla="*/ 357 h 668"/>
                      <a:gd name="T82" fmla="*/ 573 w 829"/>
                      <a:gd name="T83" fmla="*/ 355 h 668"/>
                      <a:gd name="T84" fmla="*/ 588 w 829"/>
                      <a:gd name="T85" fmla="*/ 369 h 668"/>
                      <a:gd name="T86" fmla="*/ 593 w 829"/>
                      <a:gd name="T87" fmla="*/ 399 h 668"/>
                      <a:gd name="T88" fmla="*/ 565 w 829"/>
                      <a:gd name="T89" fmla="*/ 443 h 668"/>
                      <a:gd name="T90" fmla="*/ 585 w 829"/>
                      <a:gd name="T91" fmla="*/ 472 h 668"/>
                      <a:gd name="T92" fmla="*/ 570 w 829"/>
                      <a:gd name="T93" fmla="*/ 495 h 668"/>
                      <a:gd name="T94" fmla="*/ 575 w 829"/>
                      <a:gd name="T95" fmla="*/ 517 h 668"/>
                      <a:gd name="T96" fmla="*/ 588 w 829"/>
                      <a:gd name="T97" fmla="*/ 535 h 668"/>
                      <a:gd name="T98" fmla="*/ 607 w 829"/>
                      <a:gd name="T99" fmla="*/ 566 h 668"/>
                      <a:gd name="T100" fmla="*/ 598 w 829"/>
                      <a:gd name="T101" fmla="*/ 636 h 668"/>
                      <a:gd name="T102" fmla="*/ 615 w 829"/>
                      <a:gd name="T103" fmla="*/ 640 h 668"/>
                      <a:gd name="T104" fmla="*/ 648 w 829"/>
                      <a:gd name="T105" fmla="*/ 659 h 668"/>
                      <a:gd name="T106" fmla="*/ 666 w 829"/>
                      <a:gd name="T107" fmla="*/ 598 h 668"/>
                      <a:gd name="T108" fmla="*/ 725 w 829"/>
                      <a:gd name="T109" fmla="*/ 595 h 668"/>
                      <a:gd name="T110" fmla="*/ 706 w 829"/>
                      <a:gd name="T111" fmla="*/ 527 h 668"/>
                      <a:gd name="T112" fmla="*/ 749 w 829"/>
                      <a:gd name="T113" fmla="*/ 488 h 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29" h="668">
                        <a:moveTo>
                          <a:pt x="749" y="488"/>
                        </a:moveTo>
                        <a:lnTo>
                          <a:pt x="769" y="483"/>
                        </a:lnTo>
                        <a:lnTo>
                          <a:pt x="776" y="483"/>
                        </a:lnTo>
                        <a:lnTo>
                          <a:pt x="783" y="478"/>
                        </a:lnTo>
                        <a:lnTo>
                          <a:pt x="794" y="480"/>
                        </a:lnTo>
                        <a:lnTo>
                          <a:pt x="803" y="477"/>
                        </a:lnTo>
                        <a:lnTo>
                          <a:pt x="803" y="468"/>
                        </a:lnTo>
                        <a:lnTo>
                          <a:pt x="794" y="468"/>
                        </a:lnTo>
                        <a:lnTo>
                          <a:pt x="786" y="473"/>
                        </a:lnTo>
                        <a:lnTo>
                          <a:pt x="779" y="468"/>
                        </a:lnTo>
                        <a:lnTo>
                          <a:pt x="768" y="465"/>
                        </a:lnTo>
                        <a:lnTo>
                          <a:pt x="756" y="468"/>
                        </a:lnTo>
                        <a:lnTo>
                          <a:pt x="744" y="473"/>
                        </a:lnTo>
                        <a:lnTo>
                          <a:pt x="735" y="472"/>
                        </a:lnTo>
                        <a:lnTo>
                          <a:pt x="730" y="465"/>
                        </a:lnTo>
                        <a:lnTo>
                          <a:pt x="730" y="460"/>
                        </a:lnTo>
                        <a:lnTo>
                          <a:pt x="726" y="457"/>
                        </a:lnTo>
                        <a:lnTo>
                          <a:pt x="736" y="452"/>
                        </a:lnTo>
                        <a:lnTo>
                          <a:pt x="741" y="450"/>
                        </a:lnTo>
                        <a:lnTo>
                          <a:pt x="741" y="445"/>
                        </a:lnTo>
                        <a:lnTo>
                          <a:pt x="733" y="435"/>
                        </a:lnTo>
                        <a:lnTo>
                          <a:pt x="733" y="430"/>
                        </a:lnTo>
                        <a:lnTo>
                          <a:pt x="738" y="425"/>
                        </a:lnTo>
                        <a:lnTo>
                          <a:pt x="751" y="424"/>
                        </a:lnTo>
                        <a:lnTo>
                          <a:pt x="763" y="417"/>
                        </a:lnTo>
                        <a:lnTo>
                          <a:pt x="763" y="409"/>
                        </a:lnTo>
                        <a:lnTo>
                          <a:pt x="771" y="407"/>
                        </a:lnTo>
                        <a:lnTo>
                          <a:pt x="776" y="399"/>
                        </a:lnTo>
                        <a:lnTo>
                          <a:pt x="776" y="387"/>
                        </a:lnTo>
                        <a:lnTo>
                          <a:pt x="778" y="379"/>
                        </a:lnTo>
                        <a:lnTo>
                          <a:pt x="768" y="365"/>
                        </a:lnTo>
                        <a:lnTo>
                          <a:pt x="768" y="359"/>
                        </a:lnTo>
                        <a:lnTo>
                          <a:pt x="771" y="350"/>
                        </a:lnTo>
                        <a:lnTo>
                          <a:pt x="779" y="352"/>
                        </a:lnTo>
                        <a:lnTo>
                          <a:pt x="784" y="357"/>
                        </a:lnTo>
                        <a:lnTo>
                          <a:pt x="793" y="350"/>
                        </a:lnTo>
                        <a:lnTo>
                          <a:pt x="798" y="342"/>
                        </a:lnTo>
                        <a:lnTo>
                          <a:pt x="791" y="340"/>
                        </a:lnTo>
                        <a:lnTo>
                          <a:pt x="786" y="335"/>
                        </a:lnTo>
                        <a:lnTo>
                          <a:pt x="781" y="337"/>
                        </a:lnTo>
                        <a:lnTo>
                          <a:pt x="774" y="342"/>
                        </a:lnTo>
                        <a:lnTo>
                          <a:pt x="769" y="334"/>
                        </a:lnTo>
                        <a:lnTo>
                          <a:pt x="764" y="332"/>
                        </a:lnTo>
                        <a:lnTo>
                          <a:pt x="769" y="324"/>
                        </a:lnTo>
                        <a:lnTo>
                          <a:pt x="781" y="327"/>
                        </a:lnTo>
                        <a:lnTo>
                          <a:pt x="798" y="317"/>
                        </a:lnTo>
                        <a:lnTo>
                          <a:pt x="811" y="317"/>
                        </a:lnTo>
                        <a:lnTo>
                          <a:pt x="819" y="297"/>
                        </a:lnTo>
                        <a:lnTo>
                          <a:pt x="829" y="286"/>
                        </a:lnTo>
                        <a:lnTo>
                          <a:pt x="829" y="277"/>
                        </a:lnTo>
                        <a:lnTo>
                          <a:pt x="821" y="277"/>
                        </a:lnTo>
                        <a:lnTo>
                          <a:pt x="814" y="276"/>
                        </a:lnTo>
                        <a:lnTo>
                          <a:pt x="809" y="266"/>
                        </a:lnTo>
                        <a:lnTo>
                          <a:pt x="806" y="257"/>
                        </a:lnTo>
                        <a:lnTo>
                          <a:pt x="803" y="247"/>
                        </a:lnTo>
                        <a:lnTo>
                          <a:pt x="803" y="237"/>
                        </a:lnTo>
                        <a:lnTo>
                          <a:pt x="796" y="234"/>
                        </a:lnTo>
                        <a:lnTo>
                          <a:pt x="789" y="237"/>
                        </a:lnTo>
                        <a:lnTo>
                          <a:pt x="781" y="239"/>
                        </a:lnTo>
                        <a:lnTo>
                          <a:pt x="781" y="232"/>
                        </a:lnTo>
                        <a:lnTo>
                          <a:pt x="783" y="221"/>
                        </a:lnTo>
                        <a:lnTo>
                          <a:pt x="774" y="219"/>
                        </a:lnTo>
                        <a:lnTo>
                          <a:pt x="768" y="209"/>
                        </a:lnTo>
                        <a:lnTo>
                          <a:pt x="749" y="209"/>
                        </a:lnTo>
                        <a:lnTo>
                          <a:pt x="743" y="194"/>
                        </a:lnTo>
                        <a:lnTo>
                          <a:pt x="738" y="199"/>
                        </a:lnTo>
                        <a:lnTo>
                          <a:pt x="725" y="198"/>
                        </a:lnTo>
                        <a:lnTo>
                          <a:pt x="720" y="189"/>
                        </a:lnTo>
                        <a:lnTo>
                          <a:pt x="725" y="174"/>
                        </a:lnTo>
                        <a:lnTo>
                          <a:pt x="723" y="166"/>
                        </a:lnTo>
                        <a:lnTo>
                          <a:pt x="716" y="164"/>
                        </a:lnTo>
                        <a:lnTo>
                          <a:pt x="706" y="173"/>
                        </a:lnTo>
                        <a:lnTo>
                          <a:pt x="700" y="166"/>
                        </a:lnTo>
                        <a:lnTo>
                          <a:pt x="706" y="156"/>
                        </a:lnTo>
                        <a:lnTo>
                          <a:pt x="701" y="156"/>
                        </a:lnTo>
                        <a:lnTo>
                          <a:pt x="693" y="151"/>
                        </a:lnTo>
                        <a:lnTo>
                          <a:pt x="691" y="146"/>
                        </a:lnTo>
                        <a:lnTo>
                          <a:pt x="683" y="143"/>
                        </a:lnTo>
                        <a:lnTo>
                          <a:pt x="686" y="133"/>
                        </a:lnTo>
                        <a:lnTo>
                          <a:pt x="695" y="123"/>
                        </a:lnTo>
                        <a:lnTo>
                          <a:pt x="693" y="116"/>
                        </a:lnTo>
                        <a:lnTo>
                          <a:pt x="696" y="110"/>
                        </a:lnTo>
                        <a:lnTo>
                          <a:pt x="690" y="100"/>
                        </a:lnTo>
                        <a:lnTo>
                          <a:pt x="686" y="95"/>
                        </a:lnTo>
                        <a:lnTo>
                          <a:pt x="683" y="100"/>
                        </a:lnTo>
                        <a:lnTo>
                          <a:pt x="683" y="106"/>
                        </a:lnTo>
                        <a:lnTo>
                          <a:pt x="675" y="111"/>
                        </a:lnTo>
                        <a:lnTo>
                          <a:pt x="670" y="106"/>
                        </a:lnTo>
                        <a:lnTo>
                          <a:pt x="666" y="100"/>
                        </a:lnTo>
                        <a:lnTo>
                          <a:pt x="653" y="90"/>
                        </a:lnTo>
                        <a:lnTo>
                          <a:pt x="653" y="83"/>
                        </a:lnTo>
                        <a:lnTo>
                          <a:pt x="660" y="66"/>
                        </a:lnTo>
                        <a:lnTo>
                          <a:pt x="666" y="63"/>
                        </a:lnTo>
                        <a:lnTo>
                          <a:pt x="671" y="58"/>
                        </a:lnTo>
                        <a:lnTo>
                          <a:pt x="655" y="55"/>
                        </a:lnTo>
                        <a:lnTo>
                          <a:pt x="655" y="51"/>
                        </a:lnTo>
                        <a:lnTo>
                          <a:pt x="661" y="43"/>
                        </a:lnTo>
                        <a:lnTo>
                          <a:pt x="656" y="38"/>
                        </a:lnTo>
                        <a:lnTo>
                          <a:pt x="641" y="38"/>
                        </a:lnTo>
                        <a:lnTo>
                          <a:pt x="635" y="46"/>
                        </a:lnTo>
                        <a:lnTo>
                          <a:pt x="636" y="58"/>
                        </a:lnTo>
                        <a:lnTo>
                          <a:pt x="633" y="63"/>
                        </a:lnTo>
                        <a:lnTo>
                          <a:pt x="627" y="55"/>
                        </a:lnTo>
                        <a:lnTo>
                          <a:pt x="607" y="55"/>
                        </a:lnTo>
                        <a:lnTo>
                          <a:pt x="598" y="46"/>
                        </a:lnTo>
                        <a:lnTo>
                          <a:pt x="597" y="41"/>
                        </a:lnTo>
                        <a:lnTo>
                          <a:pt x="580" y="36"/>
                        </a:lnTo>
                        <a:lnTo>
                          <a:pt x="580" y="43"/>
                        </a:lnTo>
                        <a:lnTo>
                          <a:pt x="575" y="46"/>
                        </a:lnTo>
                        <a:lnTo>
                          <a:pt x="570" y="45"/>
                        </a:lnTo>
                        <a:lnTo>
                          <a:pt x="570" y="35"/>
                        </a:lnTo>
                        <a:lnTo>
                          <a:pt x="553" y="26"/>
                        </a:lnTo>
                        <a:lnTo>
                          <a:pt x="547" y="25"/>
                        </a:lnTo>
                        <a:lnTo>
                          <a:pt x="555" y="18"/>
                        </a:lnTo>
                        <a:lnTo>
                          <a:pt x="548" y="15"/>
                        </a:lnTo>
                        <a:lnTo>
                          <a:pt x="538" y="16"/>
                        </a:lnTo>
                        <a:lnTo>
                          <a:pt x="530" y="11"/>
                        </a:lnTo>
                        <a:lnTo>
                          <a:pt x="518" y="5"/>
                        </a:lnTo>
                        <a:lnTo>
                          <a:pt x="510" y="8"/>
                        </a:lnTo>
                        <a:lnTo>
                          <a:pt x="505" y="13"/>
                        </a:lnTo>
                        <a:lnTo>
                          <a:pt x="492" y="5"/>
                        </a:lnTo>
                        <a:lnTo>
                          <a:pt x="495" y="18"/>
                        </a:lnTo>
                        <a:lnTo>
                          <a:pt x="484" y="10"/>
                        </a:lnTo>
                        <a:lnTo>
                          <a:pt x="477" y="6"/>
                        </a:lnTo>
                        <a:lnTo>
                          <a:pt x="472" y="13"/>
                        </a:lnTo>
                        <a:lnTo>
                          <a:pt x="455" y="2"/>
                        </a:lnTo>
                        <a:lnTo>
                          <a:pt x="445" y="3"/>
                        </a:lnTo>
                        <a:lnTo>
                          <a:pt x="437" y="5"/>
                        </a:lnTo>
                        <a:lnTo>
                          <a:pt x="422" y="6"/>
                        </a:lnTo>
                        <a:lnTo>
                          <a:pt x="417" y="8"/>
                        </a:lnTo>
                        <a:lnTo>
                          <a:pt x="399" y="0"/>
                        </a:lnTo>
                        <a:lnTo>
                          <a:pt x="386" y="5"/>
                        </a:lnTo>
                        <a:lnTo>
                          <a:pt x="386" y="16"/>
                        </a:lnTo>
                        <a:lnTo>
                          <a:pt x="384" y="26"/>
                        </a:lnTo>
                        <a:lnTo>
                          <a:pt x="389" y="33"/>
                        </a:lnTo>
                        <a:lnTo>
                          <a:pt x="396" y="33"/>
                        </a:lnTo>
                        <a:lnTo>
                          <a:pt x="399" y="38"/>
                        </a:lnTo>
                        <a:lnTo>
                          <a:pt x="394" y="41"/>
                        </a:lnTo>
                        <a:lnTo>
                          <a:pt x="384" y="46"/>
                        </a:lnTo>
                        <a:lnTo>
                          <a:pt x="376" y="45"/>
                        </a:lnTo>
                        <a:lnTo>
                          <a:pt x="366" y="48"/>
                        </a:lnTo>
                        <a:lnTo>
                          <a:pt x="366" y="56"/>
                        </a:lnTo>
                        <a:lnTo>
                          <a:pt x="359" y="63"/>
                        </a:lnTo>
                        <a:lnTo>
                          <a:pt x="344" y="61"/>
                        </a:lnTo>
                        <a:lnTo>
                          <a:pt x="329" y="56"/>
                        </a:lnTo>
                        <a:lnTo>
                          <a:pt x="327" y="48"/>
                        </a:lnTo>
                        <a:lnTo>
                          <a:pt x="327" y="40"/>
                        </a:lnTo>
                        <a:lnTo>
                          <a:pt x="331" y="35"/>
                        </a:lnTo>
                        <a:lnTo>
                          <a:pt x="326" y="28"/>
                        </a:lnTo>
                        <a:lnTo>
                          <a:pt x="314" y="33"/>
                        </a:lnTo>
                        <a:lnTo>
                          <a:pt x="297" y="40"/>
                        </a:lnTo>
                        <a:lnTo>
                          <a:pt x="278" y="41"/>
                        </a:lnTo>
                        <a:lnTo>
                          <a:pt x="263" y="45"/>
                        </a:lnTo>
                        <a:lnTo>
                          <a:pt x="259" y="55"/>
                        </a:lnTo>
                        <a:lnTo>
                          <a:pt x="258" y="60"/>
                        </a:lnTo>
                        <a:lnTo>
                          <a:pt x="239" y="61"/>
                        </a:lnTo>
                        <a:lnTo>
                          <a:pt x="224" y="60"/>
                        </a:lnTo>
                        <a:lnTo>
                          <a:pt x="213" y="60"/>
                        </a:lnTo>
                        <a:lnTo>
                          <a:pt x="203" y="48"/>
                        </a:lnTo>
                        <a:lnTo>
                          <a:pt x="194" y="41"/>
                        </a:lnTo>
                        <a:lnTo>
                          <a:pt x="178" y="43"/>
                        </a:lnTo>
                        <a:lnTo>
                          <a:pt x="160" y="38"/>
                        </a:lnTo>
                        <a:lnTo>
                          <a:pt x="150" y="48"/>
                        </a:lnTo>
                        <a:lnTo>
                          <a:pt x="141" y="43"/>
                        </a:lnTo>
                        <a:lnTo>
                          <a:pt x="130" y="38"/>
                        </a:lnTo>
                        <a:lnTo>
                          <a:pt x="118" y="46"/>
                        </a:lnTo>
                        <a:lnTo>
                          <a:pt x="113" y="38"/>
                        </a:lnTo>
                        <a:lnTo>
                          <a:pt x="105" y="38"/>
                        </a:lnTo>
                        <a:lnTo>
                          <a:pt x="100" y="43"/>
                        </a:lnTo>
                        <a:lnTo>
                          <a:pt x="98" y="35"/>
                        </a:lnTo>
                        <a:lnTo>
                          <a:pt x="90" y="30"/>
                        </a:lnTo>
                        <a:lnTo>
                          <a:pt x="85" y="40"/>
                        </a:lnTo>
                        <a:lnTo>
                          <a:pt x="85" y="56"/>
                        </a:lnTo>
                        <a:lnTo>
                          <a:pt x="85" y="73"/>
                        </a:lnTo>
                        <a:lnTo>
                          <a:pt x="83" y="80"/>
                        </a:lnTo>
                        <a:lnTo>
                          <a:pt x="71" y="81"/>
                        </a:lnTo>
                        <a:lnTo>
                          <a:pt x="52" y="78"/>
                        </a:lnTo>
                        <a:lnTo>
                          <a:pt x="35" y="75"/>
                        </a:lnTo>
                        <a:lnTo>
                          <a:pt x="25" y="75"/>
                        </a:lnTo>
                        <a:lnTo>
                          <a:pt x="13" y="80"/>
                        </a:lnTo>
                        <a:lnTo>
                          <a:pt x="5" y="93"/>
                        </a:lnTo>
                        <a:lnTo>
                          <a:pt x="7" y="105"/>
                        </a:lnTo>
                        <a:lnTo>
                          <a:pt x="2" y="118"/>
                        </a:lnTo>
                        <a:lnTo>
                          <a:pt x="10" y="105"/>
                        </a:lnTo>
                        <a:lnTo>
                          <a:pt x="15" y="114"/>
                        </a:lnTo>
                        <a:lnTo>
                          <a:pt x="5" y="119"/>
                        </a:lnTo>
                        <a:lnTo>
                          <a:pt x="0" y="124"/>
                        </a:lnTo>
                        <a:lnTo>
                          <a:pt x="0" y="129"/>
                        </a:lnTo>
                        <a:lnTo>
                          <a:pt x="22" y="131"/>
                        </a:lnTo>
                        <a:lnTo>
                          <a:pt x="25" y="124"/>
                        </a:lnTo>
                        <a:lnTo>
                          <a:pt x="32" y="113"/>
                        </a:lnTo>
                        <a:lnTo>
                          <a:pt x="47" y="110"/>
                        </a:lnTo>
                        <a:lnTo>
                          <a:pt x="52" y="106"/>
                        </a:lnTo>
                        <a:lnTo>
                          <a:pt x="61" y="96"/>
                        </a:lnTo>
                        <a:lnTo>
                          <a:pt x="71" y="98"/>
                        </a:lnTo>
                        <a:lnTo>
                          <a:pt x="80" y="88"/>
                        </a:lnTo>
                        <a:lnTo>
                          <a:pt x="88" y="91"/>
                        </a:lnTo>
                        <a:lnTo>
                          <a:pt x="76" y="100"/>
                        </a:lnTo>
                        <a:lnTo>
                          <a:pt x="65" y="105"/>
                        </a:lnTo>
                        <a:lnTo>
                          <a:pt x="52" y="118"/>
                        </a:lnTo>
                        <a:lnTo>
                          <a:pt x="40" y="119"/>
                        </a:lnTo>
                        <a:lnTo>
                          <a:pt x="37" y="124"/>
                        </a:lnTo>
                        <a:lnTo>
                          <a:pt x="27" y="126"/>
                        </a:lnTo>
                        <a:lnTo>
                          <a:pt x="30" y="131"/>
                        </a:lnTo>
                        <a:lnTo>
                          <a:pt x="25" y="139"/>
                        </a:lnTo>
                        <a:lnTo>
                          <a:pt x="28" y="146"/>
                        </a:lnTo>
                        <a:lnTo>
                          <a:pt x="30" y="138"/>
                        </a:lnTo>
                        <a:lnTo>
                          <a:pt x="38" y="146"/>
                        </a:lnTo>
                        <a:lnTo>
                          <a:pt x="32" y="149"/>
                        </a:lnTo>
                        <a:lnTo>
                          <a:pt x="35" y="156"/>
                        </a:lnTo>
                        <a:lnTo>
                          <a:pt x="35" y="163"/>
                        </a:lnTo>
                        <a:lnTo>
                          <a:pt x="40" y="159"/>
                        </a:lnTo>
                        <a:lnTo>
                          <a:pt x="45" y="164"/>
                        </a:lnTo>
                        <a:lnTo>
                          <a:pt x="53" y="169"/>
                        </a:lnTo>
                        <a:lnTo>
                          <a:pt x="45" y="169"/>
                        </a:lnTo>
                        <a:lnTo>
                          <a:pt x="45" y="176"/>
                        </a:lnTo>
                        <a:lnTo>
                          <a:pt x="42" y="179"/>
                        </a:lnTo>
                        <a:lnTo>
                          <a:pt x="50" y="179"/>
                        </a:lnTo>
                        <a:lnTo>
                          <a:pt x="50" y="188"/>
                        </a:lnTo>
                        <a:lnTo>
                          <a:pt x="55" y="194"/>
                        </a:lnTo>
                        <a:lnTo>
                          <a:pt x="60" y="199"/>
                        </a:lnTo>
                        <a:lnTo>
                          <a:pt x="98" y="229"/>
                        </a:lnTo>
                        <a:lnTo>
                          <a:pt x="128" y="249"/>
                        </a:lnTo>
                        <a:lnTo>
                          <a:pt x="151" y="251"/>
                        </a:lnTo>
                        <a:lnTo>
                          <a:pt x="165" y="257"/>
                        </a:lnTo>
                        <a:lnTo>
                          <a:pt x="179" y="254"/>
                        </a:lnTo>
                        <a:lnTo>
                          <a:pt x="189" y="259"/>
                        </a:lnTo>
                        <a:lnTo>
                          <a:pt x="206" y="249"/>
                        </a:lnTo>
                        <a:lnTo>
                          <a:pt x="218" y="246"/>
                        </a:lnTo>
                        <a:lnTo>
                          <a:pt x="223" y="244"/>
                        </a:lnTo>
                        <a:lnTo>
                          <a:pt x="234" y="244"/>
                        </a:lnTo>
                        <a:lnTo>
                          <a:pt x="244" y="244"/>
                        </a:lnTo>
                        <a:lnTo>
                          <a:pt x="238" y="236"/>
                        </a:lnTo>
                        <a:lnTo>
                          <a:pt x="248" y="231"/>
                        </a:lnTo>
                        <a:lnTo>
                          <a:pt x="259" y="229"/>
                        </a:lnTo>
                        <a:lnTo>
                          <a:pt x="259" y="218"/>
                        </a:lnTo>
                        <a:lnTo>
                          <a:pt x="263" y="211"/>
                        </a:lnTo>
                        <a:lnTo>
                          <a:pt x="268" y="208"/>
                        </a:lnTo>
                        <a:lnTo>
                          <a:pt x="278" y="206"/>
                        </a:lnTo>
                        <a:lnTo>
                          <a:pt x="278" y="201"/>
                        </a:lnTo>
                        <a:lnTo>
                          <a:pt x="286" y="203"/>
                        </a:lnTo>
                        <a:lnTo>
                          <a:pt x="297" y="208"/>
                        </a:lnTo>
                        <a:lnTo>
                          <a:pt x="314" y="213"/>
                        </a:lnTo>
                        <a:lnTo>
                          <a:pt x="319" y="209"/>
                        </a:lnTo>
                        <a:lnTo>
                          <a:pt x="324" y="204"/>
                        </a:lnTo>
                        <a:lnTo>
                          <a:pt x="331" y="204"/>
                        </a:lnTo>
                        <a:lnTo>
                          <a:pt x="337" y="206"/>
                        </a:lnTo>
                        <a:lnTo>
                          <a:pt x="332" y="211"/>
                        </a:lnTo>
                        <a:lnTo>
                          <a:pt x="332" y="216"/>
                        </a:lnTo>
                        <a:lnTo>
                          <a:pt x="316" y="226"/>
                        </a:lnTo>
                        <a:lnTo>
                          <a:pt x="306" y="236"/>
                        </a:lnTo>
                        <a:lnTo>
                          <a:pt x="302" y="239"/>
                        </a:lnTo>
                        <a:lnTo>
                          <a:pt x="294" y="239"/>
                        </a:lnTo>
                        <a:lnTo>
                          <a:pt x="294" y="244"/>
                        </a:lnTo>
                        <a:lnTo>
                          <a:pt x="307" y="244"/>
                        </a:lnTo>
                        <a:lnTo>
                          <a:pt x="296" y="252"/>
                        </a:lnTo>
                        <a:lnTo>
                          <a:pt x="289" y="262"/>
                        </a:lnTo>
                        <a:lnTo>
                          <a:pt x="283" y="261"/>
                        </a:lnTo>
                        <a:lnTo>
                          <a:pt x="283" y="256"/>
                        </a:lnTo>
                        <a:lnTo>
                          <a:pt x="283" y="244"/>
                        </a:lnTo>
                        <a:lnTo>
                          <a:pt x="276" y="259"/>
                        </a:lnTo>
                        <a:lnTo>
                          <a:pt x="258" y="287"/>
                        </a:lnTo>
                        <a:lnTo>
                          <a:pt x="244" y="304"/>
                        </a:lnTo>
                        <a:lnTo>
                          <a:pt x="239" y="304"/>
                        </a:lnTo>
                        <a:lnTo>
                          <a:pt x="239" y="299"/>
                        </a:lnTo>
                        <a:lnTo>
                          <a:pt x="239" y="294"/>
                        </a:lnTo>
                        <a:lnTo>
                          <a:pt x="233" y="297"/>
                        </a:lnTo>
                        <a:lnTo>
                          <a:pt x="223" y="297"/>
                        </a:lnTo>
                        <a:lnTo>
                          <a:pt x="218" y="306"/>
                        </a:lnTo>
                        <a:lnTo>
                          <a:pt x="213" y="311"/>
                        </a:lnTo>
                        <a:lnTo>
                          <a:pt x="206" y="309"/>
                        </a:lnTo>
                        <a:lnTo>
                          <a:pt x="201" y="314"/>
                        </a:lnTo>
                        <a:lnTo>
                          <a:pt x="196" y="321"/>
                        </a:lnTo>
                        <a:lnTo>
                          <a:pt x="194" y="316"/>
                        </a:lnTo>
                        <a:lnTo>
                          <a:pt x="196" y="311"/>
                        </a:lnTo>
                        <a:lnTo>
                          <a:pt x="191" y="307"/>
                        </a:lnTo>
                        <a:lnTo>
                          <a:pt x="188" y="312"/>
                        </a:lnTo>
                        <a:lnTo>
                          <a:pt x="183" y="316"/>
                        </a:lnTo>
                        <a:lnTo>
                          <a:pt x="178" y="316"/>
                        </a:lnTo>
                        <a:lnTo>
                          <a:pt x="183" y="322"/>
                        </a:lnTo>
                        <a:lnTo>
                          <a:pt x="176" y="319"/>
                        </a:lnTo>
                        <a:lnTo>
                          <a:pt x="173" y="326"/>
                        </a:lnTo>
                        <a:lnTo>
                          <a:pt x="168" y="322"/>
                        </a:lnTo>
                        <a:lnTo>
                          <a:pt x="163" y="317"/>
                        </a:lnTo>
                        <a:lnTo>
                          <a:pt x="158" y="319"/>
                        </a:lnTo>
                        <a:lnTo>
                          <a:pt x="158" y="324"/>
                        </a:lnTo>
                        <a:lnTo>
                          <a:pt x="156" y="330"/>
                        </a:lnTo>
                        <a:lnTo>
                          <a:pt x="146" y="327"/>
                        </a:lnTo>
                        <a:lnTo>
                          <a:pt x="141" y="324"/>
                        </a:lnTo>
                        <a:lnTo>
                          <a:pt x="130" y="329"/>
                        </a:lnTo>
                        <a:lnTo>
                          <a:pt x="116" y="332"/>
                        </a:lnTo>
                        <a:lnTo>
                          <a:pt x="111" y="339"/>
                        </a:lnTo>
                        <a:lnTo>
                          <a:pt x="108" y="332"/>
                        </a:lnTo>
                        <a:lnTo>
                          <a:pt x="113" y="322"/>
                        </a:lnTo>
                        <a:lnTo>
                          <a:pt x="118" y="314"/>
                        </a:lnTo>
                        <a:lnTo>
                          <a:pt x="123" y="304"/>
                        </a:lnTo>
                        <a:lnTo>
                          <a:pt x="116" y="306"/>
                        </a:lnTo>
                        <a:lnTo>
                          <a:pt x="113" y="307"/>
                        </a:lnTo>
                        <a:lnTo>
                          <a:pt x="103" y="309"/>
                        </a:lnTo>
                        <a:lnTo>
                          <a:pt x="103" y="302"/>
                        </a:lnTo>
                        <a:lnTo>
                          <a:pt x="106" y="299"/>
                        </a:lnTo>
                        <a:lnTo>
                          <a:pt x="105" y="294"/>
                        </a:lnTo>
                        <a:lnTo>
                          <a:pt x="100" y="294"/>
                        </a:lnTo>
                        <a:lnTo>
                          <a:pt x="90" y="306"/>
                        </a:lnTo>
                        <a:lnTo>
                          <a:pt x="91" y="311"/>
                        </a:lnTo>
                        <a:lnTo>
                          <a:pt x="85" y="316"/>
                        </a:lnTo>
                        <a:lnTo>
                          <a:pt x="86" y="322"/>
                        </a:lnTo>
                        <a:lnTo>
                          <a:pt x="90" y="334"/>
                        </a:lnTo>
                        <a:lnTo>
                          <a:pt x="98" y="345"/>
                        </a:lnTo>
                        <a:lnTo>
                          <a:pt x="135" y="392"/>
                        </a:lnTo>
                        <a:lnTo>
                          <a:pt x="151" y="405"/>
                        </a:lnTo>
                        <a:lnTo>
                          <a:pt x="188" y="447"/>
                        </a:lnTo>
                        <a:lnTo>
                          <a:pt x="206" y="473"/>
                        </a:lnTo>
                        <a:lnTo>
                          <a:pt x="216" y="488"/>
                        </a:lnTo>
                        <a:lnTo>
                          <a:pt x="248" y="523"/>
                        </a:lnTo>
                        <a:lnTo>
                          <a:pt x="278" y="546"/>
                        </a:lnTo>
                        <a:lnTo>
                          <a:pt x="296" y="555"/>
                        </a:lnTo>
                        <a:lnTo>
                          <a:pt x="309" y="560"/>
                        </a:lnTo>
                        <a:lnTo>
                          <a:pt x="317" y="566"/>
                        </a:lnTo>
                        <a:lnTo>
                          <a:pt x="329" y="565"/>
                        </a:lnTo>
                        <a:lnTo>
                          <a:pt x="324" y="558"/>
                        </a:lnTo>
                        <a:lnTo>
                          <a:pt x="329" y="556"/>
                        </a:lnTo>
                        <a:lnTo>
                          <a:pt x="334" y="560"/>
                        </a:lnTo>
                        <a:lnTo>
                          <a:pt x="346" y="561"/>
                        </a:lnTo>
                        <a:lnTo>
                          <a:pt x="354" y="561"/>
                        </a:lnTo>
                        <a:lnTo>
                          <a:pt x="369" y="555"/>
                        </a:lnTo>
                        <a:lnTo>
                          <a:pt x="396" y="546"/>
                        </a:lnTo>
                        <a:lnTo>
                          <a:pt x="410" y="545"/>
                        </a:lnTo>
                        <a:lnTo>
                          <a:pt x="417" y="540"/>
                        </a:lnTo>
                        <a:lnTo>
                          <a:pt x="419" y="533"/>
                        </a:lnTo>
                        <a:lnTo>
                          <a:pt x="415" y="530"/>
                        </a:lnTo>
                        <a:lnTo>
                          <a:pt x="420" y="527"/>
                        </a:lnTo>
                        <a:lnTo>
                          <a:pt x="435" y="530"/>
                        </a:lnTo>
                        <a:lnTo>
                          <a:pt x="444" y="528"/>
                        </a:lnTo>
                        <a:lnTo>
                          <a:pt x="459" y="520"/>
                        </a:lnTo>
                        <a:lnTo>
                          <a:pt x="465" y="520"/>
                        </a:lnTo>
                        <a:lnTo>
                          <a:pt x="487" y="510"/>
                        </a:lnTo>
                        <a:lnTo>
                          <a:pt x="504" y="503"/>
                        </a:lnTo>
                        <a:lnTo>
                          <a:pt x="497" y="498"/>
                        </a:lnTo>
                        <a:lnTo>
                          <a:pt x="500" y="490"/>
                        </a:lnTo>
                        <a:lnTo>
                          <a:pt x="509" y="483"/>
                        </a:lnTo>
                        <a:lnTo>
                          <a:pt x="518" y="470"/>
                        </a:lnTo>
                        <a:lnTo>
                          <a:pt x="523" y="462"/>
                        </a:lnTo>
                        <a:lnTo>
                          <a:pt x="525" y="455"/>
                        </a:lnTo>
                        <a:lnTo>
                          <a:pt x="528" y="448"/>
                        </a:lnTo>
                        <a:lnTo>
                          <a:pt x="532" y="442"/>
                        </a:lnTo>
                        <a:lnTo>
                          <a:pt x="525" y="442"/>
                        </a:lnTo>
                        <a:lnTo>
                          <a:pt x="527" y="438"/>
                        </a:lnTo>
                        <a:lnTo>
                          <a:pt x="522" y="437"/>
                        </a:lnTo>
                        <a:lnTo>
                          <a:pt x="520" y="432"/>
                        </a:lnTo>
                        <a:lnTo>
                          <a:pt x="518" y="425"/>
                        </a:lnTo>
                        <a:lnTo>
                          <a:pt x="514" y="419"/>
                        </a:lnTo>
                        <a:lnTo>
                          <a:pt x="500" y="420"/>
                        </a:lnTo>
                        <a:lnTo>
                          <a:pt x="487" y="415"/>
                        </a:lnTo>
                        <a:lnTo>
                          <a:pt x="490" y="409"/>
                        </a:lnTo>
                        <a:lnTo>
                          <a:pt x="500" y="410"/>
                        </a:lnTo>
                        <a:lnTo>
                          <a:pt x="505" y="409"/>
                        </a:lnTo>
                        <a:lnTo>
                          <a:pt x="514" y="410"/>
                        </a:lnTo>
                        <a:lnTo>
                          <a:pt x="514" y="404"/>
                        </a:lnTo>
                        <a:lnTo>
                          <a:pt x="507" y="399"/>
                        </a:lnTo>
                        <a:lnTo>
                          <a:pt x="510" y="390"/>
                        </a:lnTo>
                        <a:lnTo>
                          <a:pt x="515" y="392"/>
                        </a:lnTo>
                        <a:lnTo>
                          <a:pt x="515" y="384"/>
                        </a:lnTo>
                        <a:lnTo>
                          <a:pt x="520" y="385"/>
                        </a:lnTo>
                        <a:lnTo>
                          <a:pt x="523" y="375"/>
                        </a:lnTo>
                        <a:lnTo>
                          <a:pt x="530" y="370"/>
                        </a:lnTo>
                        <a:lnTo>
                          <a:pt x="528" y="365"/>
                        </a:lnTo>
                        <a:lnTo>
                          <a:pt x="532" y="359"/>
                        </a:lnTo>
                        <a:lnTo>
                          <a:pt x="537" y="357"/>
                        </a:lnTo>
                        <a:lnTo>
                          <a:pt x="538" y="349"/>
                        </a:lnTo>
                        <a:lnTo>
                          <a:pt x="547" y="342"/>
                        </a:lnTo>
                        <a:lnTo>
                          <a:pt x="553" y="345"/>
                        </a:lnTo>
                        <a:lnTo>
                          <a:pt x="548" y="350"/>
                        </a:lnTo>
                        <a:lnTo>
                          <a:pt x="545" y="355"/>
                        </a:lnTo>
                        <a:lnTo>
                          <a:pt x="548" y="360"/>
                        </a:lnTo>
                        <a:lnTo>
                          <a:pt x="557" y="364"/>
                        </a:lnTo>
                        <a:lnTo>
                          <a:pt x="560" y="355"/>
                        </a:lnTo>
                        <a:lnTo>
                          <a:pt x="573" y="355"/>
                        </a:lnTo>
                        <a:lnTo>
                          <a:pt x="585" y="354"/>
                        </a:lnTo>
                        <a:lnTo>
                          <a:pt x="593" y="360"/>
                        </a:lnTo>
                        <a:lnTo>
                          <a:pt x="605" y="355"/>
                        </a:lnTo>
                        <a:lnTo>
                          <a:pt x="613" y="355"/>
                        </a:lnTo>
                        <a:lnTo>
                          <a:pt x="618" y="360"/>
                        </a:lnTo>
                        <a:lnTo>
                          <a:pt x="610" y="367"/>
                        </a:lnTo>
                        <a:lnTo>
                          <a:pt x="607" y="372"/>
                        </a:lnTo>
                        <a:lnTo>
                          <a:pt x="598" y="372"/>
                        </a:lnTo>
                        <a:lnTo>
                          <a:pt x="588" y="369"/>
                        </a:lnTo>
                        <a:lnTo>
                          <a:pt x="578" y="365"/>
                        </a:lnTo>
                        <a:lnTo>
                          <a:pt x="570" y="370"/>
                        </a:lnTo>
                        <a:lnTo>
                          <a:pt x="570" y="379"/>
                        </a:lnTo>
                        <a:lnTo>
                          <a:pt x="565" y="385"/>
                        </a:lnTo>
                        <a:lnTo>
                          <a:pt x="568" y="390"/>
                        </a:lnTo>
                        <a:lnTo>
                          <a:pt x="568" y="397"/>
                        </a:lnTo>
                        <a:lnTo>
                          <a:pt x="580" y="399"/>
                        </a:lnTo>
                        <a:lnTo>
                          <a:pt x="587" y="399"/>
                        </a:lnTo>
                        <a:lnTo>
                          <a:pt x="593" y="399"/>
                        </a:lnTo>
                        <a:lnTo>
                          <a:pt x="592" y="404"/>
                        </a:lnTo>
                        <a:lnTo>
                          <a:pt x="583" y="409"/>
                        </a:lnTo>
                        <a:lnTo>
                          <a:pt x="575" y="414"/>
                        </a:lnTo>
                        <a:lnTo>
                          <a:pt x="575" y="419"/>
                        </a:lnTo>
                        <a:lnTo>
                          <a:pt x="570" y="422"/>
                        </a:lnTo>
                        <a:lnTo>
                          <a:pt x="572" y="432"/>
                        </a:lnTo>
                        <a:lnTo>
                          <a:pt x="565" y="435"/>
                        </a:lnTo>
                        <a:lnTo>
                          <a:pt x="560" y="438"/>
                        </a:lnTo>
                        <a:lnTo>
                          <a:pt x="565" y="443"/>
                        </a:lnTo>
                        <a:lnTo>
                          <a:pt x="573" y="440"/>
                        </a:lnTo>
                        <a:lnTo>
                          <a:pt x="582" y="438"/>
                        </a:lnTo>
                        <a:lnTo>
                          <a:pt x="592" y="442"/>
                        </a:lnTo>
                        <a:lnTo>
                          <a:pt x="605" y="442"/>
                        </a:lnTo>
                        <a:lnTo>
                          <a:pt x="602" y="450"/>
                        </a:lnTo>
                        <a:lnTo>
                          <a:pt x="593" y="458"/>
                        </a:lnTo>
                        <a:lnTo>
                          <a:pt x="582" y="463"/>
                        </a:lnTo>
                        <a:lnTo>
                          <a:pt x="575" y="473"/>
                        </a:lnTo>
                        <a:lnTo>
                          <a:pt x="585" y="472"/>
                        </a:lnTo>
                        <a:lnTo>
                          <a:pt x="592" y="475"/>
                        </a:lnTo>
                        <a:lnTo>
                          <a:pt x="588" y="478"/>
                        </a:lnTo>
                        <a:lnTo>
                          <a:pt x="582" y="477"/>
                        </a:lnTo>
                        <a:lnTo>
                          <a:pt x="575" y="480"/>
                        </a:lnTo>
                        <a:lnTo>
                          <a:pt x="575" y="485"/>
                        </a:lnTo>
                        <a:lnTo>
                          <a:pt x="582" y="487"/>
                        </a:lnTo>
                        <a:lnTo>
                          <a:pt x="583" y="490"/>
                        </a:lnTo>
                        <a:lnTo>
                          <a:pt x="575" y="492"/>
                        </a:lnTo>
                        <a:lnTo>
                          <a:pt x="570" y="495"/>
                        </a:lnTo>
                        <a:lnTo>
                          <a:pt x="573" y="500"/>
                        </a:lnTo>
                        <a:lnTo>
                          <a:pt x="567" y="505"/>
                        </a:lnTo>
                        <a:lnTo>
                          <a:pt x="570" y="513"/>
                        </a:lnTo>
                        <a:lnTo>
                          <a:pt x="573" y="515"/>
                        </a:lnTo>
                        <a:lnTo>
                          <a:pt x="577" y="507"/>
                        </a:lnTo>
                        <a:lnTo>
                          <a:pt x="580" y="503"/>
                        </a:lnTo>
                        <a:lnTo>
                          <a:pt x="582" y="507"/>
                        </a:lnTo>
                        <a:lnTo>
                          <a:pt x="580" y="510"/>
                        </a:lnTo>
                        <a:lnTo>
                          <a:pt x="575" y="517"/>
                        </a:lnTo>
                        <a:lnTo>
                          <a:pt x="580" y="517"/>
                        </a:lnTo>
                        <a:lnTo>
                          <a:pt x="587" y="513"/>
                        </a:lnTo>
                        <a:lnTo>
                          <a:pt x="588" y="515"/>
                        </a:lnTo>
                        <a:lnTo>
                          <a:pt x="580" y="522"/>
                        </a:lnTo>
                        <a:lnTo>
                          <a:pt x="582" y="527"/>
                        </a:lnTo>
                        <a:lnTo>
                          <a:pt x="592" y="522"/>
                        </a:lnTo>
                        <a:lnTo>
                          <a:pt x="595" y="527"/>
                        </a:lnTo>
                        <a:lnTo>
                          <a:pt x="597" y="533"/>
                        </a:lnTo>
                        <a:lnTo>
                          <a:pt x="588" y="535"/>
                        </a:lnTo>
                        <a:lnTo>
                          <a:pt x="582" y="537"/>
                        </a:lnTo>
                        <a:lnTo>
                          <a:pt x="587" y="542"/>
                        </a:lnTo>
                        <a:lnTo>
                          <a:pt x="595" y="542"/>
                        </a:lnTo>
                        <a:lnTo>
                          <a:pt x="602" y="545"/>
                        </a:lnTo>
                        <a:lnTo>
                          <a:pt x="593" y="551"/>
                        </a:lnTo>
                        <a:lnTo>
                          <a:pt x="592" y="558"/>
                        </a:lnTo>
                        <a:lnTo>
                          <a:pt x="593" y="563"/>
                        </a:lnTo>
                        <a:lnTo>
                          <a:pt x="603" y="563"/>
                        </a:lnTo>
                        <a:lnTo>
                          <a:pt x="607" y="566"/>
                        </a:lnTo>
                        <a:lnTo>
                          <a:pt x="612" y="571"/>
                        </a:lnTo>
                        <a:lnTo>
                          <a:pt x="602" y="578"/>
                        </a:lnTo>
                        <a:lnTo>
                          <a:pt x="598" y="583"/>
                        </a:lnTo>
                        <a:lnTo>
                          <a:pt x="602" y="593"/>
                        </a:lnTo>
                        <a:lnTo>
                          <a:pt x="597" y="605"/>
                        </a:lnTo>
                        <a:lnTo>
                          <a:pt x="590" y="621"/>
                        </a:lnTo>
                        <a:lnTo>
                          <a:pt x="598" y="623"/>
                        </a:lnTo>
                        <a:lnTo>
                          <a:pt x="605" y="626"/>
                        </a:lnTo>
                        <a:lnTo>
                          <a:pt x="598" y="636"/>
                        </a:lnTo>
                        <a:lnTo>
                          <a:pt x="592" y="640"/>
                        </a:lnTo>
                        <a:lnTo>
                          <a:pt x="587" y="638"/>
                        </a:lnTo>
                        <a:lnTo>
                          <a:pt x="580" y="650"/>
                        </a:lnTo>
                        <a:lnTo>
                          <a:pt x="588" y="653"/>
                        </a:lnTo>
                        <a:lnTo>
                          <a:pt x="597" y="653"/>
                        </a:lnTo>
                        <a:lnTo>
                          <a:pt x="600" y="646"/>
                        </a:lnTo>
                        <a:lnTo>
                          <a:pt x="603" y="640"/>
                        </a:lnTo>
                        <a:lnTo>
                          <a:pt x="608" y="638"/>
                        </a:lnTo>
                        <a:lnTo>
                          <a:pt x="615" y="640"/>
                        </a:lnTo>
                        <a:lnTo>
                          <a:pt x="622" y="641"/>
                        </a:lnTo>
                        <a:lnTo>
                          <a:pt x="628" y="641"/>
                        </a:lnTo>
                        <a:lnTo>
                          <a:pt x="630" y="638"/>
                        </a:lnTo>
                        <a:lnTo>
                          <a:pt x="630" y="648"/>
                        </a:lnTo>
                        <a:lnTo>
                          <a:pt x="631" y="653"/>
                        </a:lnTo>
                        <a:lnTo>
                          <a:pt x="640" y="654"/>
                        </a:lnTo>
                        <a:lnTo>
                          <a:pt x="636" y="663"/>
                        </a:lnTo>
                        <a:lnTo>
                          <a:pt x="641" y="668"/>
                        </a:lnTo>
                        <a:lnTo>
                          <a:pt x="648" y="659"/>
                        </a:lnTo>
                        <a:lnTo>
                          <a:pt x="658" y="656"/>
                        </a:lnTo>
                        <a:lnTo>
                          <a:pt x="666" y="659"/>
                        </a:lnTo>
                        <a:lnTo>
                          <a:pt x="671" y="654"/>
                        </a:lnTo>
                        <a:lnTo>
                          <a:pt x="670" y="636"/>
                        </a:lnTo>
                        <a:lnTo>
                          <a:pt x="670" y="626"/>
                        </a:lnTo>
                        <a:lnTo>
                          <a:pt x="675" y="621"/>
                        </a:lnTo>
                        <a:lnTo>
                          <a:pt x="681" y="611"/>
                        </a:lnTo>
                        <a:lnTo>
                          <a:pt x="676" y="603"/>
                        </a:lnTo>
                        <a:lnTo>
                          <a:pt x="666" y="598"/>
                        </a:lnTo>
                        <a:lnTo>
                          <a:pt x="670" y="588"/>
                        </a:lnTo>
                        <a:lnTo>
                          <a:pt x="675" y="580"/>
                        </a:lnTo>
                        <a:lnTo>
                          <a:pt x="683" y="580"/>
                        </a:lnTo>
                        <a:lnTo>
                          <a:pt x="681" y="588"/>
                        </a:lnTo>
                        <a:lnTo>
                          <a:pt x="698" y="595"/>
                        </a:lnTo>
                        <a:lnTo>
                          <a:pt x="701" y="603"/>
                        </a:lnTo>
                        <a:lnTo>
                          <a:pt x="711" y="603"/>
                        </a:lnTo>
                        <a:lnTo>
                          <a:pt x="720" y="601"/>
                        </a:lnTo>
                        <a:lnTo>
                          <a:pt x="725" y="595"/>
                        </a:lnTo>
                        <a:lnTo>
                          <a:pt x="725" y="588"/>
                        </a:lnTo>
                        <a:lnTo>
                          <a:pt x="735" y="585"/>
                        </a:lnTo>
                        <a:lnTo>
                          <a:pt x="741" y="580"/>
                        </a:lnTo>
                        <a:lnTo>
                          <a:pt x="740" y="565"/>
                        </a:lnTo>
                        <a:lnTo>
                          <a:pt x="738" y="546"/>
                        </a:lnTo>
                        <a:lnTo>
                          <a:pt x="730" y="546"/>
                        </a:lnTo>
                        <a:lnTo>
                          <a:pt x="728" y="538"/>
                        </a:lnTo>
                        <a:lnTo>
                          <a:pt x="725" y="532"/>
                        </a:lnTo>
                        <a:lnTo>
                          <a:pt x="706" y="527"/>
                        </a:lnTo>
                        <a:lnTo>
                          <a:pt x="700" y="523"/>
                        </a:lnTo>
                        <a:lnTo>
                          <a:pt x="700" y="518"/>
                        </a:lnTo>
                        <a:lnTo>
                          <a:pt x="713" y="517"/>
                        </a:lnTo>
                        <a:lnTo>
                          <a:pt x="721" y="522"/>
                        </a:lnTo>
                        <a:lnTo>
                          <a:pt x="730" y="513"/>
                        </a:lnTo>
                        <a:lnTo>
                          <a:pt x="735" y="505"/>
                        </a:lnTo>
                        <a:lnTo>
                          <a:pt x="746" y="505"/>
                        </a:lnTo>
                        <a:lnTo>
                          <a:pt x="744" y="495"/>
                        </a:lnTo>
                        <a:lnTo>
                          <a:pt x="749" y="488"/>
                        </a:lnTo>
                        <a:lnTo>
                          <a:pt x="749" y="488"/>
                        </a:lnTo>
                        <a:lnTo>
                          <a:pt x="749" y="488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7" name="Freeform 1118"/>
                  <p:cNvSpPr>
                    <a:spLocks/>
                  </p:cNvSpPr>
                  <p:nvPr/>
                </p:nvSpPr>
                <p:spPr bwMode="auto">
                  <a:xfrm>
                    <a:off x="3173513" y="3070247"/>
                    <a:ext cx="1453541" cy="1031666"/>
                  </a:xfrm>
                  <a:custGeom>
                    <a:avLst/>
                    <a:gdLst>
                      <a:gd name="T0" fmla="*/ 1010 w 1168"/>
                      <a:gd name="T1" fmla="*/ 487 h 829"/>
                      <a:gd name="T2" fmla="*/ 1015 w 1168"/>
                      <a:gd name="T3" fmla="*/ 430 h 829"/>
                      <a:gd name="T4" fmla="*/ 1078 w 1168"/>
                      <a:gd name="T5" fmla="*/ 442 h 829"/>
                      <a:gd name="T6" fmla="*/ 1150 w 1168"/>
                      <a:gd name="T7" fmla="*/ 425 h 829"/>
                      <a:gd name="T8" fmla="*/ 1151 w 1168"/>
                      <a:gd name="T9" fmla="*/ 352 h 829"/>
                      <a:gd name="T10" fmla="*/ 1113 w 1168"/>
                      <a:gd name="T11" fmla="*/ 314 h 829"/>
                      <a:gd name="T12" fmla="*/ 1070 w 1168"/>
                      <a:gd name="T13" fmla="*/ 297 h 829"/>
                      <a:gd name="T14" fmla="*/ 1007 w 1168"/>
                      <a:gd name="T15" fmla="*/ 256 h 829"/>
                      <a:gd name="T16" fmla="*/ 965 w 1168"/>
                      <a:gd name="T17" fmla="*/ 251 h 829"/>
                      <a:gd name="T18" fmla="*/ 922 w 1168"/>
                      <a:gd name="T19" fmla="*/ 284 h 829"/>
                      <a:gd name="T20" fmla="*/ 889 w 1168"/>
                      <a:gd name="T21" fmla="*/ 259 h 829"/>
                      <a:gd name="T22" fmla="*/ 831 w 1168"/>
                      <a:gd name="T23" fmla="*/ 266 h 829"/>
                      <a:gd name="T24" fmla="*/ 819 w 1168"/>
                      <a:gd name="T25" fmla="*/ 222 h 829"/>
                      <a:gd name="T26" fmla="*/ 739 w 1168"/>
                      <a:gd name="T27" fmla="*/ 251 h 829"/>
                      <a:gd name="T28" fmla="*/ 726 w 1168"/>
                      <a:gd name="T29" fmla="*/ 231 h 829"/>
                      <a:gd name="T30" fmla="*/ 673 w 1168"/>
                      <a:gd name="T31" fmla="*/ 249 h 829"/>
                      <a:gd name="T32" fmla="*/ 643 w 1168"/>
                      <a:gd name="T33" fmla="*/ 232 h 829"/>
                      <a:gd name="T34" fmla="*/ 641 w 1168"/>
                      <a:gd name="T35" fmla="*/ 202 h 829"/>
                      <a:gd name="T36" fmla="*/ 606 w 1168"/>
                      <a:gd name="T37" fmla="*/ 227 h 829"/>
                      <a:gd name="T38" fmla="*/ 636 w 1168"/>
                      <a:gd name="T39" fmla="*/ 300 h 829"/>
                      <a:gd name="T40" fmla="*/ 663 w 1168"/>
                      <a:gd name="T41" fmla="*/ 364 h 829"/>
                      <a:gd name="T42" fmla="*/ 580 w 1168"/>
                      <a:gd name="T43" fmla="*/ 360 h 829"/>
                      <a:gd name="T44" fmla="*/ 593 w 1168"/>
                      <a:gd name="T45" fmla="*/ 249 h 829"/>
                      <a:gd name="T46" fmla="*/ 645 w 1168"/>
                      <a:gd name="T47" fmla="*/ 178 h 829"/>
                      <a:gd name="T48" fmla="*/ 673 w 1168"/>
                      <a:gd name="T49" fmla="*/ 108 h 829"/>
                      <a:gd name="T50" fmla="*/ 611 w 1168"/>
                      <a:gd name="T51" fmla="*/ 18 h 829"/>
                      <a:gd name="T52" fmla="*/ 547 w 1168"/>
                      <a:gd name="T53" fmla="*/ 31 h 829"/>
                      <a:gd name="T54" fmla="*/ 344 w 1168"/>
                      <a:gd name="T55" fmla="*/ 182 h 829"/>
                      <a:gd name="T56" fmla="*/ 452 w 1168"/>
                      <a:gd name="T57" fmla="*/ 209 h 829"/>
                      <a:gd name="T58" fmla="*/ 392 w 1168"/>
                      <a:gd name="T59" fmla="*/ 294 h 829"/>
                      <a:gd name="T60" fmla="*/ 394 w 1168"/>
                      <a:gd name="T61" fmla="*/ 350 h 829"/>
                      <a:gd name="T62" fmla="*/ 375 w 1168"/>
                      <a:gd name="T63" fmla="*/ 394 h 829"/>
                      <a:gd name="T64" fmla="*/ 312 w 1168"/>
                      <a:gd name="T65" fmla="*/ 377 h 829"/>
                      <a:gd name="T66" fmla="*/ 249 w 1168"/>
                      <a:gd name="T67" fmla="*/ 427 h 829"/>
                      <a:gd name="T68" fmla="*/ 201 w 1168"/>
                      <a:gd name="T69" fmla="*/ 410 h 829"/>
                      <a:gd name="T70" fmla="*/ 239 w 1168"/>
                      <a:gd name="T71" fmla="*/ 345 h 829"/>
                      <a:gd name="T72" fmla="*/ 222 w 1168"/>
                      <a:gd name="T73" fmla="*/ 312 h 829"/>
                      <a:gd name="T74" fmla="*/ 198 w 1168"/>
                      <a:gd name="T75" fmla="*/ 279 h 829"/>
                      <a:gd name="T76" fmla="*/ 139 w 1168"/>
                      <a:gd name="T77" fmla="*/ 286 h 829"/>
                      <a:gd name="T78" fmla="*/ 116 w 1168"/>
                      <a:gd name="T79" fmla="*/ 295 h 829"/>
                      <a:gd name="T80" fmla="*/ 124 w 1168"/>
                      <a:gd name="T81" fmla="*/ 385 h 829"/>
                      <a:gd name="T82" fmla="*/ 118 w 1168"/>
                      <a:gd name="T83" fmla="*/ 470 h 829"/>
                      <a:gd name="T84" fmla="*/ 98 w 1168"/>
                      <a:gd name="T85" fmla="*/ 523 h 829"/>
                      <a:gd name="T86" fmla="*/ 50 w 1168"/>
                      <a:gd name="T87" fmla="*/ 600 h 829"/>
                      <a:gd name="T88" fmla="*/ 21 w 1168"/>
                      <a:gd name="T89" fmla="*/ 641 h 829"/>
                      <a:gd name="T90" fmla="*/ 8 w 1168"/>
                      <a:gd name="T91" fmla="*/ 696 h 829"/>
                      <a:gd name="T92" fmla="*/ 65 w 1168"/>
                      <a:gd name="T93" fmla="*/ 719 h 829"/>
                      <a:gd name="T94" fmla="*/ 191 w 1168"/>
                      <a:gd name="T95" fmla="*/ 777 h 829"/>
                      <a:gd name="T96" fmla="*/ 324 w 1168"/>
                      <a:gd name="T97" fmla="*/ 811 h 829"/>
                      <a:gd name="T98" fmla="*/ 370 w 1168"/>
                      <a:gd name="T99" fmla="*/ 752 h 829"/>
                      <a:gd name="T100" fmla="*/ 470 w 1168"/>
                      <a:gd name="T101" fmla="*/ 751 h 829"/>
                      <a:gd name="T102" fmla="*/ 485 w 1168"/>
                      <a:gd name="T103" fmla="*/ 791 h 829"/>
                      <a:gd name="T104" fmla="*/ 590 w 1168"/>
                      <a:gd name="T105" fmla="*/ 771 h 829"/>
                      <a:gd name="T106" fmla="*/ 691 w 1168"/>
                      <a:gd name="T107" fmla="*/ 742 h 829"/>
                      <a:gd name="T108" fmla="*/ 773 w 1168"/>
                      <a:gd name="T109" fmla="*/ 771 h 829"/>
                      <a:gd name="T110" fmla="*/ 871 w 1168"/>
                      <a:gd name="T111" fmla="*/ 794 h 829"/>
                      <a:gd name="T112" fmla="*/ 919 w 1168"/>
                      <a:gd name="T113" fmla="*/ 686 h 829"/>
                      <a:gd name="T114" fmla="*/ 984 w 1168"/>
                      <a:gd name="T115" fmla="*/ 638 h 829"/>
                      <a:gd name="T116" fmla="*/ 1060 w 1168"/>
                      <a:gd name="T117" fmla="*/ 548 h 829"/>
                      <a:gd name="T118" fmla="*/ 1073 w 1168"/>
                      <a:gd name="T119" fmla="*/ 503 h 8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68" h="829">
                        <a:moveTo>
                          <a:pt x="1073" y="503"/>
                        </a:moveTo>
                        <a:lnTo>
                          <a:pt x="1065" y="505"/>
                        </a:lnTo>
                        <a:lnTo>
                          <a:pt x="1057" y="495"/>
                        </a:lnTo>
                        <a:lnTo>
                          <a:pt x="1053" y="487"/>
                        </a:lnTo>
                        <a:lnTo>
                          <a:pt x="1052" y="483"/>
                        </a:lnTo>
                        <a:lnTo>
                          <a:pt x="1047" y="488"/>
                        </a:lnTo>
                        <a:lnTo>
                          <a:pt x="1037" y="487"/>
                        </a:lnTo>
                        <a:lnTo>
                          <a:pt x="1030" y="480"/>
                        </a:lnTo>
                        <a:lnTo>
                          <a:pt x="1023" y="483"/>
                        </a:lnTo>
                        <a:lnTo>
                          <a:pt x="1020" y="488"/>
                        </a:lnTo>
                        <a:lnTo>
                          <a:pt x="1010" y="487"/>
                        </a:lnTo>
                        <a:lnTo>
                          <a:pt x="1009" y="482"/>
                        </a:lnTo>
                        <a:lnTo>
                          <a:pt x="1009" y="475"/>
                        </a:lnTo>
                        <a:lnTo>
                          <a:pt x="1013" y="467"/>
                        </a:lnTo>
                        <a:lnTo>
                          <a:pt x="1018" y="462"/>
                        </a:lnTo>
                        <a:lnTo>
                          <a:pt x="1022" y="455"/>
                        </a:lnTo>
                        <a:lnTo>
                          <a:pt x="1018" y="452"/>
                        </a:lnTo>
                        <a:lnTo>
                          <a:pt x="1015" y="447"/>
                        </a:lnTo>
                        <a:lnTo>
                          <a:pt x="1015" y="442"/>
                        </a:lnTo>
                        <a:lnTo>
                          <a:pt x="1007" y="433"/>
                        </a:lnTo>
                        <a:lnTo>
                          <a:pt x="1009" y="430"/>
                        </a:lnTo>
                        <a:lnTo>
                          <a:pt x="1015" y="430"/>
                        </a:lnTo>
                        <a:lnTo>
                          <a:pt x="1020" y="430"/>
                        </a:lnTo>
                        <a:lnTo>
                          <a:pt x="1025" y="433"/>
                        </a:lnTo>
                        <a:lnTo>
                          <a:pt x="1030" y="442"/>
                        </a:lnTo>
                        <a:lnTo>
                          <a:pt x="1040" y="443"/>
                        </a:lnTo>
                        <a:lnTo>
                          <a:pt x="1045" y="443"/>
                        </a:lnTo>
                        <a:lnTo>
                          <a:pt x="1047" y="437"/>
                        </a:lnTo>
                        <a:lnTo>
                          <a:pt x="1050" y="432"/>
                        </a:lnTo>
                        <a:lnTo>
                          <a:pt x="1057" y="435"/>
                        </a:lnTo>
                        <a:lnTo>
                          <a:pt x="1065" y="435"/>
                        </a:lnTo>
                        <a:lnTo>
                          <a:pt x="1072" y="440"/>
                        </a:lnTo>
                        <a:lnTo>
                          <a:pt x="1078" y="442"/>
                        </a:lnTo>
                        <a:lnTo>
                          <a:pt x="1085" y="442"/>
                        </a:lnTo>
                        <a:lnTo>
                          <a:pt x="1088" y="437"/>
                        </a:lnTo>
                        <a:lnTo>
                          <a:pt x="1097" y="440"/>
                        </a:lnTo>
                        <a:lnTo>
                          <a:pt x="1102" y="442"/>
                        </a:lnTo>
                        <a:lnTo>
                          <a:pt x="1108" y="440"/>
                        </a:lnTo>
                        <a:lnTo>
                          <a:pt x="1113" y="442"/>
                        </a:lnTo>
                        <a:lnTo>
                          <a:pt x="1123" y="442"/>
                        </a:lnTo>
                        <a:lnTo>
                          <a:pt x="1135" y="443"/>
                        </a:lnTo>
                        <a:lnTo>
                          <a:pt x="1140" y="437"/>
                        </a:lnTo>
                        <a:lnTo>
                          <a:pt x="1145" y="432"/>
                        </a:lnTo>
                        <a:lnTo>
                          <a:pt x="1150" y="425"/>
                        </a:lnTo>
                        <a:lnTo>
                          <a:pt x="1163" y="420"/>
                        </a:lnTo>
                        <a:lnTo>
                          <a:pt x="1168" y="418"/>
                        </a:lnTo>
                        <a:lnTo>
                          <a:pt x="1156" y="403"/>
                        </a:lnTo>
                        <a:lnTo>
                          <a:pt x="1145" y="398"/>
                        </a:lnTo>
                        <a:lnTo>
                          <a:pt x="1145" y="390"/>
                        </a:lnTo>
                        <a:lnTo>
                          <a:pt x="1156" y="392"/>
                        </a:lnTo>
                        <a:lnTo>
                          <a:pt x="1155" y="382"/>
                        </a:lnTo>
                        <a:lnTo>
                          <a:pt x="1163" y="370"/>
                        </a:lnTo>
                        <a:lnTo>
                          <a:pt x="1160" y="360"/>
                        </a:lnTo>
                        <a:lnTo>
                          <a:pt x="1153" y="360"/>
                        </a:lnTo>
                        <a:lnTo>
                          <a:pt x="1151" y="352"/>
                        </a:lnTo>
                        <a:lnTo>
                          <a:pt x="1150" y="347"/>
                        </a:lnTo>
                        <a:lnTo>
                          <a:pt x="1153" y="335"/>
                        </a:lnTo>
                        <a:lnTo>
                          <a:pt x="1160" y="339"/>
                        </a:lnTo>
                        <a:lnTo>
                          <a:pt x="1168" y="332"/>
                        </a:lnTo>
                        <a:lnTo>
                          <a:pt x="1160" y="324"/>
                        </a:lnTo>
                        <a:lnTo>
                          <a:pt x="1151" y="322"/>
                        </a:lnTo>
                        <a:lnTo>
                          <a:pt x="1148" y="314"/>
                        </a:lnTo>
                        <a:lnTo>
                          <a:pt x="1138" y="319"/>
                        </a:lnTo>
                        <a:lnTo>
                          <a:pt x="1130" y="319"/>
                        </a:lnTo>
                        <a:lnTo>
                          <a:pt x="1122" y="319"/>
                        </a:lnTo>
                        <a:lnTo>
                          <a:pt x="1113" y="314"/>
                        </a:lnTo>
                        <a:lnTo>
                          <a:pt x="1110" y="320"/>
                        </a:lnTo>
                        <a:lnTo>
                          <a:pt x="1113" y="327"/>
                        </a:lnTo>
                        <a:lnTo>
                          <a:pt x="1107" y="332"/>
                        </a:lnTo>
                        <a:lnTo>
                          <a:pt x="1102" y="324"/>
                        </a:lnTo>
                        <a:lnTo>
                          <a:pt x="1100" y="317"/>
                        </a:lnTo>
                        <a:lnTo>
                          <a:pt x="1088" y="322"/>
                        </a:lnTo>
                        <a:lnTo>
                          <a:pt x="1088" y="315"/>
                        </a:lnTo>
                        <a:lnTo>
                          <a:pt x="1097" y="307"/>
                        </a:lnTo>
                        <a:lnTo>
                          <a:pt x="1087" y="309"/>
                        </a:lnTo>
                        <a:lnTo>
                          <a:pt x="1083" y="304"/>
                        </a:lnTo>
                        <a:lnTo>
                          <a:pt x="1070" y="297"/>
                        </a:lnTo>
                        <a:lnTo>
                          <a:pt x="1058" y="294"/>
                        </a:lnTo>
                        <a:lnTo>
                          <a:pt x="1050" y="294"/>
                        </a:lnTo>
                        <a:lnTo>
                          <a:pt x="1048" y="286"/>
                        </a:lnTo>
                        <a:lnTo>
                          <a:pt x="1045" y="281"/>
                        </a:lnTo>
                        <a:lnTo>
                          <a:pt x="1047" y="274"/>
                        </a:lnTo>
                        <a:lnTo>
                          <a:pt x="1035" y="267"/>
                        </a:lnTo>
                        <a:lnTo>
                          <a:pt x="1030" y="266"/>
                        </a:lnTo>
                        <a:lnTo>
                          <a:pt x="1017" y="267"/>
                        </a:lnTo>
                        <a:lnTo>
                          <a:pt x="1012" y="261"/>
                        </a:lnTo>
                        <a:lnTo>
                          <a:pt x="1004" y="264"/>
                        </a:lnTo>
                        <a:lnTo>
                          <a:pt x="1007" y="256"/>
                        </a:lnTo>
                        <a:lnTo>
                          <a:pt x="1010" y="247"/>
                        </a:lnTo>
                        <a:lnTo>
                          <a:pt x="1004" y="246"/>
                        </a:lnTo>
                        <a:lnTo>
                          <a:pt x="997" y="244"/>
                        </a:lnTo>
                        <a:lnTo>
                          <a:pt x="990" y="247"/>
                        </a:lnTo>
                        <a:lnTo>
                          <a:pt x="989" y="254"/>
                        </a:lnTo>
                        <a:lnTo>
                          <a:pt x="995" y="256"/>
                        </a:lnTo>
                        <a:lnTo>
                          <a:pt x="989" y="264"/>
                        </a:lnTo>
                        <a:lnTo>
                          <a:pt x="979" y="262"/>
                        </a:lnTo>
                        <a:lnTo>
                          <a:pt x="984" y="256"/>
                        </a:lnTo>
                        <a:lnTo>
                          <a:pt x="975" y="249"/>
                        </a:lnTo>
                        <a:lnTo>
                          <a:pt x="965" y="251"/>
                        </a:lnTo>
                        <a:lnTo>
                          <a:pt x="960" y="256"/>
                        </a:lnTo>
                        <a:lnTo>
                          <a:pt x="962" y="264"/>
                        </a:lnTo>
                        <a:lnTo>
                          <a:pt x="957" y="274"/>
                        </a:lnTo>
                        <a:lnTo>
                          <a:pt x="957" y="286"/>
                        </a:lnTo>
                        <a:lnTo>
                          <a:pt x="954" y="284"/>
                        </a:lnTo>
                        <a:lnTo>
                          <a:pt x="945" y="284"/>
                        </a:lnTo>
                        <a:lnTo>
                          <a:pt x="947" y="289"/>
                        </a:lnTo>
                        <a:lnTo>
                          <a:pt x="940" y="289"/>
                        </a:lnTo>
                        <a:lnTo>
                          <a:pt x="934" y="281"/>
                        </a:lnTo>
                        <a:lnTo>
                          <a:pt x="930" y="286"/>
                        </a:lnTo>
                        <a:lnTo>
                          <a:pt x="922" y="284"/>
                        </a:lnTo>
                        <a:lnTo>
                          <a:pt x="909" y="286"/>
                        </a:lnTo>
                        <a:lnTo>
                          <a:pt x="899" y="289"/>
                        </a:lnTo>
                        <a:lnTo>
                          <a:pt x="905" y="277"/>
                        </a:lnTo>
                        <a:lnTo>
                          <a:pt x="912" y="271"/>
                        </a:lnTo>
                        <a:lnTo>
                          <a:pt x="914" y="261"/>
                        </a:lnTo>
                        <a:lnTo>
                          <a:pt x="915" y="256"/>
                        </a:lnTo>
                        <a:lnTo>
                          <a:pt x="917" y="249"/>
                        </a:lnTo>
                        <a:lnTo>
                          <a:pt x="912" y="246"/>
                        </a:lnTo>
                        <a:lnTo>
                          <a:pt x="905" y="256"/>
                        </a:lnTo>
                        <a:lnTo>
                          <a:pt x="899" y="256"/>
                        </a:lnTo>
                        <a:lnTo>
                          <a:pt x="889" y="259"/>
                        </a:lnTo>
                        <a:lnTo>
                          <a:pt x="879" y="259"/>
                        </a:lnTo>
                        <a:lnTo>
                          <a:pt x="871" y="267"/>
                        </a:lnTo>
                        <a:lnTo>
                          <a:pt x="862" y="276"/>
                        </a:lnTo>
                        <a:lnTo>
                          <a:pt x="856" y="279"/>
                        </a:lnTo>
                        <a:lnTo>
                          <a:pt x="862" y="267"/>
                        </a:lnTo>
                        <a:lnTo>
                          <a:pt x="856" y="264"/>
                        </a:lnTo>
                        <a:lnTo>
                          <a:pt x="851" y="269"/>
                        </a:lnTo>
                        <a:lnTo>
                          <a:pt x="852" y="274"/>
                        </a:lnTo>
                        <a:lnTo>
                          <a:pt x="846" y="274"/>
                        </a:lnTo>
                        <a:lnTo>
                          <a:pt x="837" y="274"/>
                        </a:lnTo>
                        <a:lnTo>
                          <a:pt x="831" y="266"/>
                        </a:lnTo>
                        <a:lnTo>
                          <a:pt x="847" y="266"/>
                        </a:lnTo>
                        <a:lnTo>
                          <a:pt x="842" y="256"/>
                        </a:lnTo>
                        <a:lnTo>
                          <a:pt x="851" y="249"/>
                        </a:lnTo>
                        <a:lnTo>
                          <a:pt x="854" y="246"/>
                        </a:lnTo>
                        <a:lnTo>
                          <a:pt x="854" y="241"/>
                        </a:lnTo>
                        <a:lnTo>
                          <a:pt x="846" y="241"/>
                        </a:lnTo>
                        <a:lnTo>
                          <a:pt x="839" y="227"/>
                        </a:lnTo>
                        <a:lnTo>
                          <a:pt x="837" y="222"/>
                        </a:lnTo>
                        <a:lnTo>
                          <a:pt x="842" y="212"/>
                        </a:lnTo>
                        <a:lnTo>
                          <a:pt x="829" y="216"/>
                        </a:lnTo>
                        <a:lnTo>
                          <a:pt x="819" y="222"/>
                        </a:lnTo>
                        <a:lnTo>
                          <a:pt x="814" y="226"/>
                        </a:lnTo>
                        <a:lnTo>
                          <a:pt x="802" y="226"/>
                        </a:lnTo>
                        <a:lnTo>
                          <a:pt x="799" y="234"/>
                        </a:lnTo>
                        <a:lnTo>
                          <a:pt x="791" y="234"/>
                        </a:lnTo>
                        <a:lnTo>
                          <a:pt x="786" y="244"/>
                        </a:lnTo>
                        <a:lnTo>
                          <a:pt x="776" y="241"/>
                        </a:lnTo>
                        <a:lnTo>
                          <a:pt x="781" y="254"/>
                        </a:lnTo>
                        <a:lnTo>
                          <a:pt x="778" y="261"/>
                        </a:lnTo>
                        <a:lnTo>
                          <a:pt x="771" y="254"/>
                        </a:lnTo>
                        <a:lnTo>
                          <a:pt x="758" y="254"/>
                        </a:lnTo>
                        <a:lnTo>
                          <a:pt x="739" y="251"/>
                        </a:lnTo>
                        <a:lnTo>
                          <a:pt x="738" y="257"/>
                        </a:lnTo>
                        <a:lnTo>
                          <a:pt x="733" y="262"/>
                        </a:lnTo>
                        <a:lnTo>
                          <a:pt x="726" y="256"/>
                        </a:lnTo>
                        <a:lnTo>
                          <a:pt x="721" y="261"/>
                        </a:lnTo>
                        <a:lnTo>
                          <a:pt x="716" y="266"/>
                        </a:lnTo>
                        <a:lnTo>
                          <a:pt x="714" y="262"/>
                        </a:lnTo>
                        <a:lnTo>
                          <a:pt x="716" y="256"/>
                        </a:lnTo>
                        <a:lnTo>
                          <a:pt x="716" y="249"/>
                        </a:lnTo>
                        <a:lnTo>
                          <a:pt x="724" y="246"/>
                        </a:lnTo>
                        <a:lnTo>
                          <a:pt x="731" y="237"/>
                        </a:lnTo>
                        <a:lnTo>
                          <a:pt x="726" y="231"/>
                        </a:lnTo>
                        <a:lnTo>
                          <a:pt x="724" y="237"/>
                        </a:lnTo>
                        <a:lnTo>
                          <a:pt x="718" y="234"/>
                        </a:lnTo>
                        <a:lnTo>
                          <a:pt x="711" y="227"/>
                        </a:lnTo>
                        <a:lnTo>
                          <a:pt x="708" y="229"/>
                        </a:lnTo>
                        <a:lnTo>
                          <a:pt x="709" y="241"/>
                        </a:lnTo>
                        <a:lnTo>
                          <a:pt x="704" y="244"/>
                        </a:lnTo>
                        <a:lnTo>
                          <a:pt x="708" y="247"/>
                        </a:lnTo>
                        <a:lnTo>
                          <a:pt x="703" y="256"/>
                        </a:lnTo>
                        <a:lnTo>
                          <a:pt x="686" y="257"/>
                        </a:lnTo>
                        <a:lnTo>
                          <a:pt x="681" y="247"/>
                        </a:lnTo>
                        <a:lnTo>
                          <a:pt x="673" y="249"/>
                        </a:lnTo>
                        <a:lnTo>
                          <a:pt x="671" y="246"/>
                        </a:lnTo>
                        <a:lnTo>
                          <a:pt x="676" y="241"/>
                        </a:lnTo>
                        <a:lnTo>
                          <a:pt x="671" y="237"/>
                        </a:lnTo>
                        <a:lnTo>
                          <a:pt x="666" y="241"/>
                        </a:lnTo>
                        <a:lnTo>
                          <a:pt x="663" y="236"/>
                        </a:lnTo>
                        <a:lnTo>
                          <a:pt x="653" y="246"/>
                        </a:lnTo>
                        <a:lnTo>
                          <a:pt x="648" y="241"/>
                        </a:lnTo>
                        <a:lnTo>
                          <a:pt x="660" y="231"/>
                        </a:lnTo>
                        <a:lnTo>
                          <a:pt x="653" y="222"/>
                        </a:lnTo>
                        <a:lnTo>
                          <a:pt x="646" y="234"/>
                        </a:lnTo>
                        <a:lnTo>
                          <a:pt x="643" y="232"/>
                        </a:lnTo>
                        <a:lnTo>
                          <a:pt x="640" y="229"/>
                        </a:lnTo>
                        <a:lnTo>
                          <a:pt x="646" y="222"/>
                        </a:lnTo>
                        <a:lnTo>
                          <a:pt x="656" y="216"/>
                        </a:lnTo>
                        <a:lnTo>
                          <a:pt x="663" y="219"/>
                        </a:lnTo>
                        <a:lnTo>
                          <a:pt x="663" y="211"/>
                        </a:lnTo>
                        <a:lnTo>
                          <a:pt x="655" y="206"/>
                        </a:lnTo>
                        <a:lnTo>
                          <a:pt x="660" y="197"/>
                        </a:lnTo>
                        <a:lnTo>
                          <a:pt x="650" y="191"/>
                        </a:lnTo>
                        <a:lnTo>
                          <a:pt x="648" y="202"/>
                        </a:lnTo>
                        <a:lnTo>
                          <a:pt x="646" y="207"/>
                        </a:lnTo>
                        <a:lnTo>
                          <a:pt x="641" y="202"/>
                        </a:lnTo>
                        <a:lnTo>
                          <a:pt x="636" y="202"/>
                        </a:lnTo>
                        <a:lnTo>
                          <a:pt x="636" y="207"/>
                        </a:lnTo>
                        <a:lnTo>
                          <a:pt x="640" y="211"/>
                        </a:lnTo>
                        <a:lnTo>
                          <a:pt x="631" y="217"/>
                        </a:lnTo>
                        <a:lnTo>
                          <a:pt x="628" y="222"/>
                        </a:lnTo>
                        <a:lnTo>
                          <a:pt x="621" y="217"/>
                        </a:lnTo>
                        <a:lnTo>
                          <a:pt x="628" y="212"/>
                        </a:lnTo>
                        <a:lnTo>
                          <a:pt x="626" y="206"/>
                        </a:lnTo>
                        <a:lnTo>
                          <a:pt x="611" y="214"/>
                        </a:lnTo>
                        <a:lnTo>
                          <a:pt x="611" y="222"/>
                        </a:lnTo>
                        <a:lnTo>
                          <a:pt x="606" y="227"/>
                        </a:lnTo>
                        <a:lnTo>
                          <a:pt x="598" y="224"/>
                        </a:lnTo>
                        <a:lnTo>
                          <a:pt x="595" y="231"/>
                        </a:lnTo>
                        <a:lnTo>
                          <a:pt x="601" y="232"/>
                        </a:lnTo>
                        <a:lnTo>
                          <a:pt x="611" y="232"/>
                        </a:lnTo>
                        <a:lnTo>
                          <a:pt x="615" y="246"/>
                        </a:lnTo>
                        <a:lnTo>
                          <a:pt x="613" y="251"/>
                        </a:lnTo>
                        <a:lnTo>
                          <a:pt x="620" y="261"/>
                        </a:lnTo>
                        <a:lnTo>
                          <a:pt x="621" y="267"/>
                        </a:lnTo>
                        <a:lnTo>
                          <a:pt x="621" y="281"/>
                        </a:lnTo>
                        <a:lnTo>
                          <a:pt x="635" y="292"/>
                        </a:lnTo>
                        <a:lnTo>
                          <a:pt x="636" y="300"/>
                        </a:lnTo>
                        <a:lnTo>
                          <a:pt x="635" y="310"/>
                        </a:lnTo>
                        <a:lnTo>
                          <a:pt x="643" y="315"/>
                        </a:lnTo>
                        <a:lnTo>
                          <a:pt x="631" y="324"/>
                        </a:lnTo>
                        <a:lnTo>
                          <a:pt x="640" y="330"/>
                        </a:lnTo>
                        <a:lnTo>
                          <a:pt x="650" y="324"/>
                        </a:lnTo>
                        <a:lnTo>
                          <a:pt x="658" y="332"/>
                        </a:lnTo>
                        <a:lnTo>
                          <a:pt x="661" y="342"/>
                        </a:lnTo>
                        <a:lnTo>
                          <a:pt x="653" y="347"/>
                        </a:lnTo>
                        <a:lnTo>
                          <a:pt x="658" y="352"/>
                        </a:lnTo>
                        <a:lnTo>
                          <a:pt x="666" y="352"/>
                        </a:lnTo>
                        <a:lnTo>
                          <a:pt x="663" y="364"/>
                        </a:lnTo>
                        <a:lnTo>
                          <a:pt x="663" y="367"/>
                        </a:lnTo>
                        <a:lnTo>
                          <a:pt x="658" y="377"/>
                        </a:lnTo>
                        <a:lnTo>
                          <a:pt x="640" y="387"/>
                        </a:lnTo>
                        <a:lnTo>
                          <a:pt x="635" y="382"/>
                        </a:lnTo>
                        <a:lnTo>
                          <a:pt x="628" y="385"/>
                        </a:lnTo>
                        <a:lnTo>
                          <a:pt x="620" y="374"/>
                        </a:lnTo>
                        <a:lnTo>
                          <a:pt x="605" y="357"/>
                        </a:lnTo>
                        <a:lnTo>
                          <a:pt x="593" y="370"/>
                        </a:lnTo>
                        <a:lnTo>
                          <a:pt x="586" y="375"/>
                        </a:lnTo>
                        <a:lnTo>
                          <a:pt x="578" y="369"/>
                        </a:lnTo>
                        <a:lnTo>
                          <a:pt x="580" y="360"/>
                        </a:lnTo>
                        <a:lnTo>
                          <a:pt x="578" y="347"/>
                        </a:lnTo>
                        <a:lnTo>
                          <a:pt x="573" y="350"/>
                        </a:lnTo>
                        <a:lnTo>
                          <a:pt x="565" y="337"/>
                        </a:lnTo>
                        <a:lnTo>
                          <a:pt x="573" y="320"/>
                        </a:lnTo>
                        <a:lnTo>
                          <a:pt x="570" y="314"/>
                        </a:lnTo>
                        <a:lnTo>
                          <a:pt x="565" y="299"/>
                        </a:lnTo>
                        <a:lnTo>
                          <a:pt x="556" y="290"/>
                        </a:lnTo>
                        <a:lnTo>
                          <a:pt x="578" y="271"/>
                        </a:lnTo>
                        <a:lnTo>
                          <a:pt x="578" y="262"/>
                        </a:lnTo>
                        <a:lnTo>
                          <a:pt x="585" y="252"/>
                        </a:lnTo>
                        <a:lnTo>
                          <a:pt x="593" y="249"/>
                        </a:lnTo>
                        <a:lnTo>
                          <a:pt x="585" y="244"/>
                        </a:lnTo>
                        <a:lnTo>
                          <a:pt x="586" y="234"/>
                        </a:lnTo>
                        <a:lnTo>
                          <a:pt x="576" y="227"/>
                        </a:lnTo>
                        <a:lnTo>
                          <a:pt x="580" y="222"/>
                        </a:lnTo>
                        <a:lnTo>
                          <a:pt x="575" y="217"/>
                        </a:lnTo>
                        <a:lnTo>
                          <a:pt x="580" y="211"/>
                        </a:lnTo>
                        <a:lnTo>
                          <a:pt x="590" y="199"/>
                        </a:lnTo>
                        <a:lnTo>
                          <a:pt x="586" y="196"/>
                        </a:lnTo>
                        <a:lnTo>
                          <a:pt x="600" y="189"/>
                        </a:lnTo>
                        <a:lnTo>
                          <a:pt x="610" y="194"/>
                        </a:lnTo>
                        <a:lnTo>
                          <a:pt x="645" y="178"/>
                        </a:lnTo>
                        <a:lnTo>
                          <a:pt x="640" y="159"/>
                        </a:lnTo>
                        <a:lnTo>
                          <a:pt x="650" y="163"/>
                        </a:lnTo>
                        <a:lnTo>
                          <a:pt x="655" y="159"/>
                        </a:lnTo>
                        <a:lnTo>
                          <a:pt x="650" y="156"/>
                        </a:lnTo>
                        <a:lnTo>
                          <a:pt x="658" y="141"/>
                        </a:lnTo>
                        <a:lnTo>
                          <a:pt x="665" y="131"/>
                        </a:lnTo>
                        <a:lnTo>
                          <a:pt x="666" y="126"/>
                        </a:lnTo>
                        <a:lnTo>
                          <a:pt x="673" y="121"/>
                        </a:lnTo>
                        <a:lnTo>
                          <a:pt x="668" y="119"/>
                        </a:lnTo>
                        <a:lnTo>
                          <a:pt x="660" y="113"/>
                        </a:lnTo>
                        <a:lnTo>
                          <a:pt x="673" y="108"/>
                        </a:lnTo>
                        <a:lnTo>
                          <a:pt x="668" y="103"/>
                        </a:lnTo>
                        <a:lnTo>
                          <a:pt x="684" y="89"/>
                        </a:lnTo>
                        <a:lnTo>
                          <a:pt x="669" y="41"/>
                        </a:lnTo>
                        <a:lnTo>
                          <a:pt x="665" y="31"/>
                        </a:lnTo>
                        <a:lnTo>
                          <a:pt x="661" y="28"/>
                        </a:lnTo>
                        <a:lnTo>
                          <a:pt x="653" y="28"/>
                        </a:lnTo>
                        <a:lnTo>
                          <a:pt x="645" y="18"/>
                        </a:lnTo>
                        <a:lnTo>
                          <a:pt x="638" y="13"/>
                        </a:lnTo>
                        <a:lnTo>
                          <a:pt x="628" y="13"/>
                        </a:lnTo>
                        <a:lnTo>
                          <a:pt x="616" y="15"/>
                        </a:lnTo>
                        <a:lnTo>
                          <a:pt x="611" y="18"/>
                        </a:lnTo>
                        <a:lnTo>
                          <a:pt x="601" y="16"/>
                        </a:lnTo>
                        <a:lnTo>
                          <a:pt x="591" y="10"/>
                        </a:lnTo>
                        <a:lnTo>
                          <a:pt x="591" y="5"/>
                        </a:lnTo>
                        <a:lnTo>
                          <a:pt x="586" y="0"/>
                        </a:lnTo>
                        <a:lnTo>
                          <a:pt x="581" y="6"/>
                        </a:lnTo>
                        <a:lnTo>
                          <a:pt x="575" y="13"/>
                        </a:lnTo>
                        <a:lnTo>
                          <a:pt x="563" y="13"/>
                        </a:lnTo>
                        <a:lnTo>
                          <a:pt x="560" y="18"/>
                        </a:lnTo>
                        <a:lnTo>
                          <a:pt x="553" y="20"/>
                        </a:lnTo>
                        <a:lnTo>
                          <a:pt x="555" y="26"/>
                        </a:lnTo>
                        <a:lnTo>
                          <a:pt x="547" y="31"/>
                        </a:lnTo>
                        <a:lnTo>
                          <a:pt x="537" y="31"/>
                        </a:lnTo>
                        <a:lnTo>
                          <a:pt x="503" y="51"/>
                        </a:lnTo>
                        <a:lnTo>
                          <a:pt x="465" y="74"/>
                        </a:lnTo>
                        <a:lnTo>
                          <a:pt x="447" y="79"/>
                        </a:lnTo>
                        <a:lnTo>
                          <a:pt x="395" y="113"/>
                        </a:lnTo>
                        <a:lnTo>
                          <a:pt x="375" y="138"/>
                        </a:lnTo>
                        <a:lnTo>
                          <a:pt x="357" y="139"/>
                        </a:lnTo>
                        <a:lnTo>
                          <a:pt x="345" y="148"/>
                        </a:lnTo>
                        <a:lnTo>
                          <a:pt x="337" y="163"/>
                        </a:lnTo>
                        <a:lnTo>
                          <a:pt x="340" y="173"/>
                        </a:lnTo>
                        <a:lnTo>
                          <a:pt x="344" y="182"/>
                        </a:lnTo>
                        <a:lnTo>
                          <a:pt x="344" y="199"/>
                        </a:lnTo>
                        <a:lnTo>
                          <a:pt x="354" y="217"/>
                        </a:lnTo>
                        <a:lnTo>
                          <a:pt x="360" y="219"/>
                        </a:lnTo>
                        <a:lnTo>
                          <a:pt x="380" y="227"/>
                        </a:lnTo>
                        <a:lnTo>
                          <a:pt x="390" y="226"/>
                        </a:lnTo>
                        <a:lnTo>
                          <a:pt x="410" y="226"/>
                        </a:lnTo>
                        <a:lnTo>
                          <a:pt x="419" y="219"/>
                        </a:lnTo>
                        <a:lnTo>
                          <a:pt x="430" y="227"/>
                        </a:lnTo>
                        <a:lnTo>
                          <a:pt x="434" y="212"/>
                        </a:lnTo>
                        <a:lnTo>
                          <a:pt x="437" y="209"/>
                        </a:lnTo>
                        <a:lnTo>
                          <a:pt x="452" y="209"/>
                        </a:lnTo>
                        <a:lnTo>
                          <a:pt x="450" y="227"/>
                        </a:lnTo>
                        <a:lnTo>
                          <a:pt x="450" y="237"/>
                        </a:lnTo>
                        <a:lnTo>
                          <a:pt x="458" y="241"/>
                        </a:lnTo>
                        <a:lnTo>
                          <a:pt x="452" y="251"/>
                        </a:lnTo>
                        <a:lnTo>
                          <a:pt x="450" y="257"/>
                        </a:lnTo>
                        <a:lnTo>
                          <a:pt x="432" y="256"/>
                        </a:lnTo>
                        <a:lnTo>
                          <a:pt x="415" y="261"/>
                        </a:lnTo>
                        <a:lnTo>
                          <a:pt x="397" y="261"/>
                        </a:lnTo>
                        <a:lnTo>
                          <a:pt x="390" y="262"/>
                        </a:lnTo>
                        <a:lnTo>
                          <a:pt x="380" y="274"/>
                        </a:lnTo>
                        <a:lnTo>
                          <a:pt x="392" y="294"/>
                        </a:lnTo>
                        <a:lnTo>
                          <a:pt x="374" y="294"/>
                        </a:lnTo>
                        <a:lnTo>
                          <a:pt x="375" y="300"/>
                        </a:lnTo>
                        <a:lnTo>
                          <a:pt x="390" y="309"/>
                        </a:lnTo>
                        <a:lnTo>
                          <a:pt x="397" y="302"/>
                        </a:lnTo>
                        <a:lnTo>
                          <a:pt x="405" y="305"/>
                        </a:lnTo>
                        <a:lnTo>
                          <a:pt x="405" y="317"/>
                        </a:lnTo>
                        <a:lnTo>
                          <a:pt x="404" y="322"/>
                        </a:lnTo>
                        <a:lnTo>
                          <a:pt x="410" y="325"/>
                        </a:lnTo>
                        <a:lnTo>
                          <a:pt x="412" y="334"/>
                        </a:lnTo>
                        <a:lnTo>
                          <a:pt x="407" y="345"/>
                        </a:lnTo>
                        <a:lnTo>
                          <a:pt x="394" y="350"/>
                        </a:lnTo>
                        <a:lnTo>
                          <a:pt x="390" y="340"/>
                        </a:lnTo>
                        <a:lnTo>
                          <a:pt x="380" y="335"/>
                        </a:lnTo>
                        <a:lnTo>
                          <a:pt x="377" y="339"/>
                        </a:lnTo>
                        <a:lnTo>
                          <a:pt x="379" y="349"/>
                        </a:lnTo>
                        <a:lnTo>
                          <a:pt x="380" y="362"/>
                        </a:lnTo>
                        <a:lnTo>
                          <a:pt x="379" y="370"/>
                        </a:lnTo>
                        <a:lnTo>
                          <a:pt x="384" y="379"/>
                        </a:lnTo>
                        <a:lnTo>
                          <a:pt x="390" y="380"/>
                        </a:lnTo>
                        <a:lnTo>
                          <a:pt x="390" y="389"/>
                        </a:lnTo>
                        <a:lnTo>
                          <a:pt x="384" y="397"/>
                        </a:lnTo>
                        <a:lnTo>
                          <a:pt x="375" y="394"/>
                        </a:lnTo>
                        <a:lnTo>
                          <a:pt x="365" y="390"/>
                        </a:lnTo>
                        <a:lnTo>
                          <a:pt x="359" y="392"/>
                        </a:lnTo>
                        <a:lnTo>
                          <a:pt x="352" y="384"/>
                        </a:lnTo>
                        <a:lnTo>
                          <a:pt x="359" y="380"/>
                        </a:lnTo>
                        <a:lnTo>
                          <a:pt x="355" y="370"/>
                        </a:lnTo>
                        <a:lnTo>
                          <a:pt x="347" y="375"/>
                        </a:lnTo>
                        <a:lnTo>
                          <a:pt x="344" y="379"/>
                        </a:lnTo>
                        <a:lnTo>
                          <a:pt x="340" y="392"/>
                        </a:lnTo>
                        <a:lnTo>
                          <a:pt x="329" y="382"/>
                        </a:lnTo>
                        <a:lnTo>
                          <a:pt x="321" y="384"/>
                        </a:lnTo>
                        <a:lnTo>
                          <a:pt x="312" y="377"/>
                        </a:lnTo>
                        <a:lnTo>
                          <a:pt x="297" y="382"/>
                        </a:lnTo>
                        <a:lnTo>
                          <a:pt x="296" y="379"/>
                        </a:lnTo>
                        <a:lnTo>
                          <a:pt x="297" y="367"/>
                        </a:lnTo>
                        <a:lnTo>
                          <a:pt x="289" y="364"/>
                        </a:lnTo>
                        <a:lnTo>
                          <a:pt x="287" y="369"/>
                        </a:lnTo>
                        <a:lnTo>
                          <a:pt x="287" y="395"/>
                        </a:lnTo>
                        <a:lnTo>
                          <a:pt x="269" y="403"/>
                        </a:lnTo>
                        <a:lnTo>
                          <a:pt x="262" y="412"/>
                        </a:lnTo>
                        <a:lnTo>
                          <a:pt x="269" y="418"/>
                        </a:lnTo>
                        <a:lnTo>
                          <a:pt x="262" y="425"/>
                        </a:lnTo>
                        <a:lnTo>
                          <a:pt x="249" y="427"/>
                        </a:lnTo>
                        <a:lnTo>
                          <a:pt x="241" y="430"/>
                        </a:lnTo>
                        <a:lnTo>
                          <a:pt x="237" y="427"/>
                        </a:lnTo>
                        <a:lnTo>
                          <a:pt x="231" y="430"/>
                        </a:lnTo>
                        <a:lnTo>
                          <a:pt x="232" y="440"/>
                        </a:lnTo>
                        <a:lnTo>
                          <a:pt x="226" y="440"/>
                        </a:lnTo>
                        <a:lnTo>
                          <a:pt x="219" y="442"/>
                        </a:lnTo>
                        <a:lnTo>
                          <a:pt x="212" y="438"/>
                        </a:lnTo>
                        <a:lnTo>
                          <a:pt x="208" y="425"/>
                        </a:lnTo>
                        <a:lnTo>
                          <a:pt x="201" y="425"/>
                        </a:lnTo>
                        <a:lnTo>
                          <a:pt x="198" y="420"/>
                        </a:lnTo>
                        <a:lnTo>
                          <a:pt x="201" y="410"/>
                        </a:lnTo>
                        <a:lnTo>
                          <a:pt x="211" y="403"/>
                        </a:lnTo>
                        <a:lnTo>
                          <a:pt x="217" y="410"/>
                        </a:lnTo>
                        <a:lnTo>
                          <a:pt x="229" y="412"/>
                        </a:lnTo>
                        <a:lnTo>
                          <a:pt x="239" y="403"/>
                        </a:lnTo>
                        <a:lnTo>
                          <a:pt x="251" y="398"/>
                        </a:lnTo>
                        <a:lnTo>
                          <a:pt x="234" y="392"/>
                        </a:lnTo>
                        <a:lnTo>
                          <a:pt x="236" y="380"/>
                        </a:lnTo>
                        <a:lnTo>
                          <a:pt x="247" y="375"/>
                        </a:lnTo>
                        <a:lnTo>
                          <a:pt x="237" y="364"/>
                        </a:lnTo>
                        <a:lnTo>
                          <a:pt x="234" y="355"/>
                        </a:lnTo>
                        <a:lnTo>
                          <a:pt x="239" y="345"/>
                        </a:lnTo>
                        <a:lnTo>
                          <a:pt x="247" y="342"/>
                        </a:lnTo>
                        <a:lnTo>
                          <a:pt x="252" y="349"/>
                        </a:lnTo>
                        <a:lnTo>
                          <a:pt x="259" y="347"/>
                        </a:lnTo>
                        <a:lnTo>
                          <a:pt x="254" y="335"/>
                        </a:lnTo>
                        <a:lnTo>
                          <a:pt x="261" y="332"/>
                        </a:lnTo>
                        <a:lnTo>
                          <a:pt x="247" y="319"/>
                        </a:lnTo>
                        <a:lnTo>
                          <a:pt x="249" y="312"/>
                        </a:lnTo>
                        <a:lnTo>
                          <a:pt x="249" y="302"/>
                        </a:lnTo>
                        <a:lnTo>
                          <a:pt x="237" y="299"/>
                        </a:lnTo>
                        <a:lnTo>
                          <a:pt x="229" y="304"/>
                        </a:lnTo>
                        <a:lnTo>
                          <a:pt x="222" y="312"/>
                        </a:lnTo>
                        <a:lnTo>
                          <a:pt x="208" y="307"/>
                        </a:lnTo>
                        <a:lnTo>
                          <a:pt x="203" y="314"/>
                        </a:lnTo>
                        <a:lnTo>
                          <a:pt x="181" y="304"/>
                        </a:lnTo>
                        <a:lnTo>
                          <a:pt x="173" y="305"/>
                        </a:lnTo>
                        <a:lnTo>
                          <a:pt x="168" y="304"/>
                        </a:lnTo>
                        <a:lnTo>
                          <a:pt x="168" y="295"/>
                        </a:lnTo>
                        <a:lnTo>
                          <a:pt x="176" y="290"/>
                        </a:lnTo>
                        <a:lnTo>
                          <a:pt x="176" y="286"/>
                        </a:lnTo>
                        <a:lnTo>
                          <a:pt x="186" y="294"/>
                        </a:lnTo>
                        <a:lnTo>
                          <a:pt x="201" y="289"/>
                        </a:lnTo>
                        <a:lnTo>
                          <a:pt x="198" y="279"/>
                        </a:lnTo>
                        <a:lnTo>
                          <a:pt x="189" y="284"/>
                        </a:lnTo>
                        <a:lnTo>
                          <a:pt x="183" y="286"/>
                        </a:lnTo>
                        <a:lnTo>
                          <a:pt x="178" y="282"/>
                        </a:lnTo>
                        <a:lnTo>
                          <a:pt x="179" y="272"/>
                        </a:lnTo>
                        <a:lnTo>
                          <a:pt x="188" y="279"/>
                        </a:lnTo>
                        <a:lnTo>
                          <a:pt x="188" y="261"/>
                        </a:lnTo>
                        <a:lnTo>
                          <a:pt x="179" y="257"/>
                        </a:lnTo>
                        <a:lnTo>
                          <a:pt x="163" y="256"/>
                        </a:lnTo>
                        <a:lnTo>
                          <a:pt x="159" y="279"/>
                        </a:lnTo>
                        <a:lnTo>
                          <a:pt x="153" y="286"/>
                        </a:lnTo>
                        <a:lnTo>
                          <a:pt x="139" y="286"/>
                        </a:lnTo>
                        <a:lnTo>
                          <a:pt x="131" y="274"/>
                        </a:lnTo>
                        <a:lnTo>
                          <a:pt x="126" y="271"/>
                        </a:lnTo>
                        <a:lnTo>
                          <a:pt x="123" y="266"/>
                        </a:lnTo>
                        <a:lnTo>
                          <a:pt x="119" y="276"/>
                        </a:lnTo>
                        <a:lnTo>
                          <a:pt x="121" y="284"/>
                        </a:lnTo>
                        <a:lnTo>
                          <a:pt x="124" y="295"/>
                        </a:lnTo>
                        <a:lnTo>
                          <a:pt x="141" y="295"/>
                        </a:lnTo>
                        <a:lnTo>
                          <a:pt x="144" y="299"/>
                        </a:lnTo>
                        <a:lnTo>
                          <a:pt x="133" y="315"/>
                        </a:lnTo>
                        <a:lnTo>
                          <a:pt x="126" y="315"/>
                        </a:lnTo>
                        <a:lnTo>
                          <a:pt x="116" y="295"/>
                        </a:lnTo>
                        <a:lnTo>
                          <a:pt x="116" y="307"/>
                        </a:lnTo>
                        <a:lnTo>
                          <a:pt x="116" y="319"/>
                        </a:lnTo>
                        <a:lnTo>
                          <a:pt x="106" y="325"/>
                        </a:lnTo>
                        <a:lnTo>
                          <a:pt x="108" y="335"/>
                        </a:lnTo>
                        <a:lnTo>
                          <a:pt x="123" y="342"/>
                        </a:lnTo>
                        <a:lnTo>
                          <a:pt x="113" y="355"/>
                        </a:lnTo>
                        <a:lnTo>
                          <a:pt x="108" y="364"/>
                        </a:lnTo>
                        <a:lnTo>
                          <a:pt x="104" y="370"/>
                        </a:lnTo>
                        <a:lnTo>
                          <a:pt x="128" y="369"/>
                        </a:lnTo>
                        <a:lnTo>
                          <a:pt x="128" y="379"/>
                        </a:lnTo>
                        <a:lnTo>
                          <a:pt x="124" y="385"/>
                        </a:lnTo>
                        <a:lnTo>
                          <a:pt x="133" y="397"/>
                        </a:lnTo>
                        <a:lnTo>
                          <a:pt x="136" y="397"/>
                        </a:lnTo>
                        <a:lnTo>
                          <a:pt x="138" y="403"/>
                        </a:lnTo>
                        <a:lnTo>
                          <a:pt x="128" y="410"/>
                        </a:lnTo>
                        <a:lnTo>
                          <a:pt x="126" y="423"/>
                        </a:lnTo>
                        <a:lnTo>
                          <a:pt x="126" y="433"/>
                        </a:lnTo>
                        <a:lnTo>
                          <a:pt x="128" y="442"/>
                        </a:lnTo>
                        <a:lnTo>
                          <a:pt x="124" y="452"/>
                        </a:lnTo>
                        <a:lnTo>
                          <a:pt x="131" y="458"/>
                        </a:lnTo>
                        <a:lnTo>
                          <a:pt x="123" y="458"/>
                        </a:lnTo>
                        <a:lnTo>
                          <a:pt x="118" y="470"/>
                        </a:lnTo>
                        <a:lnTo>
                          <a:pt x="103" y="470"/>
                        </a:lnTo>
                        <a:lnTo>
                          <a:pt x="101" y="478"/>
                        </a:lnTo>
                        <a:lnTo>
                          <a:pt x="91" y="475"/>
                        </a:lnTo>
                        <a:lnTo>
                          <a:pt x="80" y="485"/>
                        </a:lnTo>
                        <a:lnTo>
                          <a:pt x="80" y="495"/>
                        </a:lnTo>
                        <a:lnTo>
                          <a:pt x="73" y="498"/>
                        </a:lnTo>
                        <a:lnTo>
                          <a:pt x="75" y="506"/>
                        </a:lnTo>
                        <a:lnTo>
                          <a:pt x="86" y="510"/>
                        </a:lnTo>
                        <a:lnTo>
                          <a:pt x="95" y="508"/>
                        </a:lnTo>
                        <a:lnTo>
                          <a:pt x="99" y="518"/>
                        </a:lnTo>
                        <a:lnTo>
                          <a:pt x="98" y="523"/>
                        </a:lnTo>
                        <a:lnTo>
                          <a:pt x="93" y="518"/>
                        </a:lnTo>
                        <a:lnTo>
                          <a:pt x="83" y="523"/>
                        </a:lnTo>
                        <a:lnTo>
                          <a:pt x="71" y="533"/>
                        </a:lnTo>
                        <a:lnTo>
                          <a:pt x="55" y="535"/>
                        </a:lnTo>
                        <a:lnTo>
                          <a:pt x="50" y="531"/>
                        </a:lnTo>
                        <a:lnTo>
                          <a:pt x="43" y="540"/>
                        </a:lnTo>
                        <a:lnTo>
                          <a:pt x="53" y="558"/>
                        </a:lnTo>
                        <a:lnTo>
                          <a:pt x="66" y="560"/>
                        </a:lnTo>
                        <a:lnTo>
                          <a:pt x="65" y="571"/>
                        </a:lnTo>
                        <a:lnTo>
                          <a:pt x="55" y="580"/>
                        </a:lnTo>
                        <a:lnTo>
                          <a:pt x="50" y="600"/>
                        </a:lnTo>
                        <a:lnTo>
                          <a:pt x="33" y="600"/>
                        </a:lnTo>
                        <a:lnTo>
                          <a:pt x="21" y="610"/>
                        </a:lnTo>
                        <a:lnTo>
                          <a:pt x="5" y="606"/>
                        </a:lnTo>
                        <a:lnTo>
                          <a:pt x="1" y="616"/>
                        </a:lnTo>
                        <a:lnTo>
                          <a:pt x="6" y="618"/>
                        </a:lnTo>
                        <a:lnTo>
                          <a:pt x="10" y="623"/>
                        </a:lnTo>
                        <a:lnTo>
                          <a:pt x="23" y="618"/>
                        </a:lnTo>
                        <a:lnTo>
                          <a:pt x="26" y="624"/>
                        </a:lnTo>
                        <a:lnTo>
                          <a:pt x="35" y="624"/>
                        </a:lnTo>
                        <a:lnTo>
                          <a:pt x="30" y="636"/>
                        </a:lnTo>
                        <a:lnTo>
                          <a:pt x="21" y="641"/>
                        </a:lnTo>
                        <a:lnTo>
                          <a:pt x="15" y="634"/>
                        </a:lnTo>
                        <a:lnTo>
                          <a:pt x="8" y="633"/>
                        </a:lnTo>
                        <a:lnTo>
                          <a:pt x="5" y="643"/>
                        </a:lnTo>
                        <a:lnTo>
                          <a:pt x="5" y="648"/>
                        </a:lnTo>
                        <a:lnTo>
                          <a:pt x="15" y="661"/>
                        </a:lnTo>
                        <a:lnTo>
                          <a:pt x="13" y="673"/>
                        </a:lnTo>
                        <a:lnTo>
                          <a:pt x="13" y="686"/>
                        </a:lnTo>
                        <a:lnTo>
                          <a:pt x="6" y="689"/>
                        </a:lnTo>
                        <a:lnTo>
                          <a:pt x="0" y="691"/>
                        </a:lnTo>
                        <a:lnTo>
                          <a:pt x="0" y="701"/>
                        </a:lnTo>
                        <a:lnTo>
                          <a:pt x="8" y="696"/>
                        </a:lnTo>
                        <a:lnTo>
                          <a:pt x="16" y="699"/>
                        </a:lnTo>
                        <a:lnTo>
                          <a:pt x="23" y="704"/>
                        </a:lnTo>
                        <a:lnTo>
                          <a:pt x="31" y="698"/>
                        </a:lnTo>
                        <a:lnTo>
                          <a:pt x="33" y="694"/>
                        </a:lnTo>
                        <a:lnTo>
                          <a:pt x="41" y="688"/>
                        </a:lnTo>
                        <a:lnTo>
                          <a:pt x="48" y="684"/>
                        </a:lnTo>
                        <a:lnTo>
                          <a:pt x="58" y="684"/>
                        </a:lnTo>
                        <a:lnTo>
                          <a:pt x="56" y="693"/>
                        </a:lnTo>
                        <a:lnTo>
                          <a:pt x="61" y="698"/>
                        </a:lnTo>
                        <a:lnTo>
                          <a:pt x="68" y="699"/>
                        </a:lnTo>
                        <a:lnTo>
                          <a:pt x="65" y="719"/>
                        </a:lnTo>
                        <a:lnTo>
                          <a:pt x="60" y="729"/>
                        </a:lnTo>
                        <a:lnTo>
                          <a:pt x="68" y="737"/>
                        </a:lnTo>
                        <a:lnTo>
                          <a:pt x="91" y="746"/>
                        </a:lnTo>
                        <a:lnTo>
                          <a:pt x="104" y="747"/>
                        </a:lnTo>
                        <a:lnTo>
                          <a:pt x="109" y="744"/>
                        </a:lnTo>
                        <a:lnTo>
                          <a:pt x="124" y="751"/>
                        </a:lnTo>
                        <a:lnTo>
                          <a:pt x="136" y="761"/>
                        </a:lnTo>
                        <a:lnTo>
                          <a:pt x="143" y="774"/>
                        </a:lnTo>
                        <a:lnTo>
                          <a:pt x="171" y="784"/>
                        </a:lnTo>
                        <a:lnTo>
                          <a:pt x="186" y="782"/>
                        </a:lnTo>
                        <a:lnTo>
                          <a:pt x="191" y="777"/>
                        </a:lnTo>
                        <a:lnTo>
                          <a:pt x="201" y="777"/>
                        </a:lnTo>
                        <a:lnTo>
                          <a:pt x="214" y="782"/>
                        </a:lnTo>
                        <a:lnTo>
                          <a:pt x="251" y="782"/>
                        </a:lnTo>
                        <a:lnTo>
                          <a:pt x="262" y="787"/>
                        </a:lnTo>
                        <a:lnTo>
                          <a:pt x="274" y="786"/>
                        </a:lnTo>
                        <a:lnTo>
                          <a:pt x="277" y="801"/>
                        </a:lnTo>
                        <a:lnTo>
                          <a:pt x="272" y="816"/>
                        </a:lnTo>
                        <a:lnTo>
                          <a:pt x="279" y="822"/>
                        </a:lnTo>
                        <a:lnTo>
                          <a:pt x="297" y="829"/>
                        </a:lnTo>
                        <a:lnTo>
                          <a:pt x="316" y="826"/>
                        </a:lnTo>
                        <a:lnTo>
                          <a:pt x="324" y="811"/>
                        </a:lnTo>
                        <a:lnTo>
                          <a:pt x="344" y="814"/>
                        </a:lnTo>
                        <a:lnTo>
                          <a:pt x="349" y="801"/>
                        </a:lnTo>
                        <a:lnTo>
                          <a:pt x="344" y="796"/>
                        </a:lnTo>
                        <a:lnTo>
                          <a:pt x="347" y="789"/>
                        </a:lnTo>
                        <a:lnTo>
                          <a:pt x="352" y="782"/>
                        </a:lnTo>
                        <a:lnTo>
                          <a:pt x="360" y="782"/>
                        </a:lnTo>
                        <a:lnTo>
                          <a:pt x="367" y="771"/>
                        </a:lnTo>
                        <a:lnTo>
                          <a:pt x="367" y="769"/>
                        </a:lnTo>
                        <a:lnTo>
                          <a:pt x="359" y="766"/>
                        </a:lnTo>
                        <a:lnTo>
                          <a:pt x="360" y="759"/>
                        </a:lnTo>
                        <a:lnTo>
                          <a:pt x="370" y="752"/>
                        </a:lnTo>
                        <a:lnTo>
                          <a:pt x="382" y="751"/>
                        </a:lnTo>
                        <a:lnTo>
                          <a:pt x="387" y="754"/>
                        </a:lnTo>
                        <a:lnTo>
                          <a:pt x="399" y="747"/>
                        </a:lnTo>
                        <a:lnTo>
                          <a:pt x="409" y="736"/>
                        </a:lnTo>
                        <a:lnTo>
                          <a:pt x="417" y="737"/>
                        </a:lnTo>
                        <a:lnTo>
                          <a:pt x="420" y="744"/>
                        </a:lnTo>
                        <a:lnTo>
                          <a:pt x="434" y="736"/>
                        </a:lnTo>
                        <a:lnTo>
                          <a:pt x="445" y="736"/>
                        </a:lnTo>
                        <a:lnTo>
                          <a:pt x="457" y="731"/>
                        </a:lnTo>
                        <a:lnTo>
                          <a:pt x="462" y="741"/>
                        </a:lnTo>
                        <a:lnTo>
                          <a:pt x="470" y="751"/>
                        </a:lnTo>
                        <a:lnTo>
                          <a:pt x="470" y="761"/>
                        </a:lnTo>
                        <a:lnTo>
                          <a:pt x="473" y="764"/>
                        </a:lnTo>
                        <a:lnTo>
                          <a:pt x="470" y="769"/>
                        </a:lnTo>
                        <a:lnTo>
                          <a:pt x="462" y="764"/>
                        </a:lnTo>
                        <a:lnTo>
                          <a:pt x="452" y="769"/>
                        </a:lnTo>
                        <a:lnTo>
                          <a:pt x="450" y="779"/>
                        </a:lnTo>
                        <a:lnTo>
                          <a:pt x="458" y="786"/>
                        </a:lnTo>
                        <a:lnTo>
                          <a:pt x="468" y="787"/>
                        </a:lnTo>
                        <a:lnTo>
                          <a:pt x="472" y="789"/>
                        </a:lnTo>
                        <a:lnTo>
                          <a:pt x="480" y="787"/>
                        </a:lnTo>
                        <a:lnTo>
                          <a:pt x="485" y="791"/>
                        </a:lnTo>
                        <a:lnTo>
                          <a:pt x="487" y="794"/>
                        </a:lnTo>
                        <a:lnTo>
                          <a:pt x="497" y="789"/>
                        </a:lnTo>
                        <a:lnTo>
                          <a:pt x="508" y="786"/>
                        </a:lnTo>
                        <a:lnTo>
                          <a:pt x="515" y="789"/>
                        </a:lnTo>
                        <a:lnTo>
                          <a:pt x="523" y="787"/>
                        </a:lnTo>
                        <a:lnTo>
                          <a:pt x="535" y="781"/>
                        </a:lnTo>
                        <a:lnTo>
                          <a:pt x="550" y="774"/>
                        </a:lnTo>
                        <a:lnTo>
                          <a:pt x="563" y="761"/>
                        </a:lnTo>
                        <a:lnTo>
                          <a:pt x="585" y="761"/>
                        </a:lnTo>
                        <a:lnTo>
                          <a:pt x="585" y="769"/>
                        </a:lnTo>
                        <a:lnTo>
                          <a:pt x="590" y="771"/>
                        </a:lnTo>
                        <a:lnTo>
                          <a:pt x="598" y="771"/>
                        </a:lnTo>
                        <a:lnTo>
                          <a:pt x="610" y="777"/>
                        </a:lnTo>
                        <a:lnTo>
                          <a:pt x="635" y="779"/>
                        </a:lnTo>
                        <a:lnTo>
                          <a:pt x="655" y="776"/>
                        </a:lnTo>
                        <a:lnTo>
                          <a:pt x="650" y="769"/>
                        </a:lnTo>
                        <a:lnTo>
                          <a:pt x="653" y="762"/>
                        </a:lnTo>
                        <a:lnTo>
                          <a:pt x="658" y="759"/>
                        </a:lnTo>
                        <a:lnTo>
                          <a:pt x="676" y="759"/>
                        </a:lnTo>
                        <a:lnTo>
                          <a:pt x="683" y="754"/>
                        </a:lnTo>
                        <a:lnTo>
                          <a:pt x="691" y="751"/>
                        </a:lnTo>
                        <a:lnTo>
                          <a:pt x="691" y="742"/>
                        </a:lnTo>
                        <a:lnTo>
                          <a:pt x="704" y="744"/>
                        </a:lnTo>
                        <a:lnTo>
                          <a:pt x="713" y="751"/>
                        </a:lnTo>
                        <a:lnTo>
                          <a:pt x="728" y="751"/>
                        </a:lnTo>
                        <a:lnTo>
                          <a:pt x="734" y="761"/>
                        </a:lnTo>
                        <a:lnTo>
                          <a:pt x="733" y="769"/>
                        </a:lnTo>
                        <a:lnTo>
                          <a:pt x="741" y="772"/>
                        </a:lnTo>
                        <a:lnTo>
                          <a:pt x="751" y="771"/>
                        </a:lnTo>
                        <a:lnTo>
                          <a:pt x="751" y="766"/>
                        </a:lnTo>
                        <a:lnTo>
                          <a:pt x="759" y="762"/>
                        </a:lnTo>
                        <a:lnTo>
                          <a:pt x="768" y="762"/>
                        </a:lnTo>
                        <a:lnTo>
                          <a:pt x="773" y="771"/>
                        </a:lnTo>
                        <a:lnTo>
                          <a:pt x="781" y="774"/>
                        </a:lnTo>
                        <a:lnTo>
                          <a:pt x="789" y="767"/>
                        </a:lnTo>
                        <a:lnTo>
                          <a:pt x="801" y="769"/>
                        </a:lnTo>
                        <a:lnTo>
                          <a:pt x="814" y="761"/>
                        </a:lnTo>
                        <a:lnTo>
                          <a:pt x="826" y="756"/>
                        </a:lnTo>
                        <a:lnTo>
                          <a:pt x="837" y="764"/>
                        </a:lnTo>
                        <a:lnTo>
                          <a:pt x="847" y="777"/>
                        </a:lnTo>
                        <a:lnTo>
                          <a:pt x="854" y="786"/>
                        </a:lnTo>
                        <a:lnTo>
                          <a:pt x="856" y="792"/>
                        </a:lnTo>
                        <a:lnTo>
                          <a:pt x="862" y="789"/>
                        </a:lnTo>
                        <a:lnTo>
                          <a:pt x="871" y="794"/>
                        </a:lnTo>
                        <a:lnTo>
                          <a:pt x="879" y="799"/>
                        </a:lnTo>
                        <a:lnTo>
                          <a:pt x="889" y="799"/>
                        </a:lnTo>
                        <a:lnTo>
                          <a:pt x="895" y="782"/>
                        </a:lnTo>
                        <a:lnTo>
                          <a:pt x="894" y="756"/>
                        </a:lnTo>
                        <a:lnTo>
                          <a:pt x="895" y="741"/>
                        </a:lnTo>
                        <a:lnTo>
                          <a:pt x="907" y="736"/>
                        </a:lnTo>
                        <a:lnTo>
                          <a:pt x="912" y="724"/>
                        </a:lnTo>
                        <a:lnTo>
                          <a:pt x="909" y="709"/>
                        </a:lnTo>
                        <a:lnTo>
                          <a:pt x="915" y="699"/>
                        </a:lnTo>
                        <a:lnTo>
                          <a:pt x="915" y="693"/>
                        </a:lnTo>
                        <a:lnTo>
                          <a:pt x="919" y="686"/>
                        </a:lnTo>
                        <a:lnTo>
                          <a:pt x="925" y="693"/>
                        </a:lnTo>
                        <a:lnTo>
                          <a:pt x="929" y="686"/>
                        </a:lnTo>
                        <a:lnTo>
                          <a:pt x="932" y="673"/>
                        </a:lnTo>
                        <a:lnTo>
                          <a:pt x="939" y="664"/>
                        </a:lnTo>
                        <a:lnTo>
                          <a:pt x="944" y="658"/>
                        </a:lnTo>
                        <a:lnTo>
                          <a:pt x="944" y="644"/>
                        </a:lnTo>
                        <a:lnTo>
                          <a:pt x="950" y="634"/>
                        </a:lnTo>
                        <a:lnTo>
                          <a:pt x="960" y="634"/>
                        </a:lnTo>
                        <a:lnTo>
                          <a:pt x="972" y="631"/>
                        </a:lnTo>
                        <a:lnTo>
                          <a:pt x="975" y="628"/>
                        </a:lnTo>
                        <a:lnTo>
                          <a:pt x="984" y="638"/>
                        </a:lnTo>
                        <a:lnTo>
                          <a:pt x="995" y="631"/>
                        </a:lnTo>
                        <a:lnTo>
                          <a:pt x="1012" y="623"/>
                        </a:lnTo>
                        <a:lnTo>
                          <a:pt x="1018" y="621"/>
                        </a:lnTo>
                        <a:lnTo>
                          <a:pt x="1025" y="600"/>
                        </a:lnTo>
                        <a:lnTo>
                          <a:pt x="1035" y="590"/>
                        </a:lnTo>
                        <a:lnTo>
                          <a:pt x="1032" y="576"/>
                        </a:lnTo>
                        <a:lnTo>
                          <a:pt x="1040" y="575"/>
                        </a:lnTo>
                        <a:lnTo>
                          <a:pt x="1053" y="571"/>
                        </a:lnTo>
                        <a:lnTo>
                          <a:pt x="1055" y="560"/>
                        </a:lnTo>
                        <a:lnTo>
                          <a:pt x="1053" y="555"/>
                        </a:lnTo>
                        <a:lnTo>
                          <a:pt x="1060" y="548"/>
                        </a:lnTo>
                        <a:lnTo>
                          <a:pt x="1063" y="546"/>
                        </a:lnTo>
                        <a:lnTo>
                          <a:pt x="1067" y="550"/>
                        </a:lnTo>
                        <a:lnTo>
                          <a:pt x="1072" y="541"/>
                        </a:lnTo>
                        <a:lnTo>
                          <a:pt x="1077" y="543"/>
                        </a:lnTo>
                        <a:lnTo>
                          <a:pt x="1083" y="538"/>
                        </a:lnTo>
                        <a:lnTo>
                          <a:pt x="1080" y="530"/>
                        </a:lnTo>
                        <a:lnTo>
                          <a:pt x="1082" y="521"/>
                        </a:lnTo>
                        <a:lnTo>
                          <a:pt x="1090" y="515"/>
                        </a:lnTo>
                        <a:lnTo>
                          <a:pt x="1083" y="510"/>
                        </a:lnTo>
                        <a:lnTo>
                          <a:pt x="1073" y="503"/>
                        </a:lnTo>
                        <a:lnTo>
                          <a:pt x="1073" y="503"/>
                        </a:lnTo>
                        <a:lnTo>
                          <a:pt x="1073" y="50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8" name="Freeform 1122"/>
                  <p:cNvSpPr>
                    <a:spLocks/>
                  </p:cNvSpPr>
                  <p:nvPr/>
                </p:nvSpPr>
                <p:spPr bwMode="auto">
                  <a:xfrm>
                    <a:off x="2924620" y="3917731"/>
                    <a:ext cx="1390073" cy="1157357"/>
                  </a:xfrm>
                  <a:custGeom>
                    <a:avLst/>
                    <a:gdLst>
                      <a:gd name="T0" fmla="*/ 742 w 1117"/>
                      <a:gd name="T1" fmla="*/ 405 h 930"/>
                      <a:gd name="T2" fmla="*/ 703 w 1117"/>
                      <a:gd name="T3" fmla="*/ 414 h 930"/>
                      <a:gd name="T4" fmla="*/ 702 w 1117"/>
                      <a:gd name="T5" fmla="*/ 469 h 930"/>
                      <a:gd name="T6" fmla="*/ 665 w 1117"/>
                      <a:gd name="T7" fmla="*/ 525 h 930"/>
                      <a:gd name="T8" fmla="*/ 632 w 1117"/>
                      <a:gd name="T9" fmla="*/ 533 h 930"/>
                      <a:gd name="T10" fmla="*/ 599 w 1117"/>
                      <a:gd name="T11" fmla="*/ 575 h 930"/>
                      <a:gd name="T12" fmla="*/ 562 w 1117"/>
                      <a:gd name="T13" fmla="*/ 608 h 930"/>
                      <a:gd name="T14" fmla="*/ 524 w 1117"/>
                      <a:gd name="T15" fmla="*/ 636 h 930"/>
                      <a:gd name="T16" fmla="*/ 496 w 1117"/>
                      <a:gd name="T17" fmla="*/ 658 h 930"/>
                      <a:gd name="T18" fmla="*/ 472 w 1117"/>
                      <a:gd name="T19" fmla="*/ 681 h 930"/>
                      <a:gd name="T20" fmla="*/ 408 w 1117"/>
                      <a:gd name="T21" fmla="*/ 673 h 930"/>
                      <a:gd name="T22" fmla="*/ 398 w 1117"/>
                      <a:gd name="T23" fmla="*/ 721 h 930"/>
                      <a:gd name="T24" fmla="*/ 346 w 1117"/>
                      <a:gd name="T25" fmla="*/ 738 h 930"/>
                      <a:gd name="T26" fmla="*/ 314 w 1117"/>
                      <a:gd name="T27" fmla="*/ 736 h 930"/>
                      <a:gd name="T28" fmla="*/ 256 w 1117"/>
                      <a:gd name="T29" fmla="*/ 766 h 930"/>
                      <a:gd name="T30" fmla="*/ 220 w 1117"/>
                      <a:gd name="T31" fmla="*/ 786 h 930"/>
                      <a:gd name="T32" fmla="*/ 201 w 1117"/>
                      <a:gd name="T33" fmla="*/ 821 h 930"/>
                      <a:gd name="T34" fmla="*/ 213 w 1117"/>
                      <a:gd name="T35" fmla="*/ 866 h 930"/>
                      <a:gd name="T36" fmla="*/ 157 w 1117"/>
                      <a:gd name="T37" fmla="*/ 930 h 930"/>
                      <a:gd name="T38" fmla="*/ 112 w 1117"/>
                      <a:gd name="T39" fmla="*/ 914 h 930"/>
                      <a:gd name="T40" fmla="*/ 83 w 1117"/>
                      <a:gd name="T41" fmla="*/ 857 h 930"/>
                      <a:gd name="T42" fmla="*/ 67 w 1117"/>
                      <a:gd name="T43" fmla="*/ 778 h 930"/>
                      <a:gd name="T44" fmla="*/ 62 w 1117"/>
                      <a:gd name="T45" fmla="*/ 714 h 930"/>
                      <a:gd name="T46" fmla="*/ 55 w 1117"/>
                      <a:gd name="T47" fmla="*/ 668 h 930"/>
                      <a:gd name="T48" fmla="*/ 47 w 1117"/>
                      <a:gd name="T49" fmla="*/ 630 h 930"/>
                      <a:gd name="T50" fmla="*/ 32 w 1117"/>
                      <a:gd name="T51" fmla="*/ 548 h 930"/>
                      <a:gd name="T52" fmla="*/ 24 w 1117"/>
                      <a:gd name="T53" fmla="*/ 495 h 930"/>
                      <a:gd name="T54" fmla="*/ 25 w 1117"/>
                      <a:gd name="T55" fmla="*/ 445 h 930"/>
                      <a:gd name="T56" fmla="*/ 10 w 1117"/>
                      <a:gd name="T57" fmla="*/ 405 h 930"/>
                      <a:gd name="T58" fmla="*/ 12 w 1117"/>
                      <a:gd name="T59" fmla="*/ 341 h 930"/>
                      <a:gd name="T60" fmla="*/ 2 w 1117"/>
                      <a:gd name="T61" fmla="*/ 297 h 930"/>
                      <a:gd name="T62" fmla="*/ 24 w 1117"/>
                      <a:gd name="T63" fmla="*/ 256 h 930"/>
                      <a:gd name="T64" fmla="*/ 67 w 1117"/>
                      <a:gd name="T65" fmla="*/ 274 h 930"/>
                      <a:gd name="T66" fmla="*/ 117 w 1117"/>
                      <a:gd name="T67" fmla="*/ 211 h 930"/>
                      <a:gd name="T68" fmla="*/ 148 w 1117"/>
                      <a:gd name="T69" fmla="*/ 204 h 930"/>
                      <a:gd name="T70" fmla="*/ 163 w 1117"/>
                      <a:gd name="T71" fmla="*/ 138 h 930"/>
                      <a:gd name="T72" fmla="*/ 180 w 1117"/>
                      <a:gd name="T73" fmla="*/ 96 h 930"/>
                      <a:gd name="T74" fmla="*/ 223 w 1117"/>
                      <a:gd name="T75" fmla="*/ 73 h 930"/>
                      <a:gd name="T76" fmla="*/ 177 w 1117"/>
                      <a:gd name="T77" fmla="*/ 53 h 930"/>
                      <a:gd name="T78" fmla="*/ 233 w 1117"/>
                      <a:gd name="T79" fmla="*/ 12 h 930"/>
                      <a:gd name="T80" fmla="*/ 306 w 1117"/>
                      <a:gd name="T81" fmla="*/ 66 h 930"/>
                      <a:gd name="T82" fmla="*/ 414 w 1117"/>
                      <a:gd name="T83" fmla="*/ 100 h 930"/>
                      <a:gd name="T84" fmla="*/ 524 w 1117"/>
                      <a:gd name="T85" fmla="*/ 131 h 930"/>
                      <a:gd name="T86" fmla="*/ 570 w 1117"/>
                      <a:gd name="T87" fmla="*/ 70 h 930"/>
                      <a:gd name="T88" fmla="*/ 653 w 1117"/>
                      <a:gd name="T89" fmla="*/ 48 h 930"/>
                      <a:gd name="T90" fmla="*/ 667 w 1117"/>
                      <a:gd name="T91" fmla="*/ 106 h 930"/>
                      <a:gd name="T92" fmla="*/ 750 w 1117"/>
                      <a:gd name="T93" fmla="*/ 91 h 930"/>
                      <a:gd name="T94" fmla="*/ 846 w 1117"/>
                      <a:gd name="T95" fmla="*/ 98 h 930"/>
                      <a:gd name="T96" fmla="*/ 913 w 1117"/>
                      <a:gd name="T97" fmla="*/ 70 h 930"/>
                      <a:gd name="T98" fmla="*/ 973 w 1117"/>
                      <a:gd name="T99" fmla="*/ 90 h 930"/>
                      <a:gd name="T100" fmla="*/ 1062 w 1117"/>
                      <a:gd name="T101" fmla="*/ 108 h 930"/>
                      <a:gd name="T102" fmla="*/ 1062 w 1117"/>
                      <a:gd name="T103" fmla="*/ 176 h 930"/>
                      <a:gd name="T104" fmla="*/ 1074 w 1117"/>
                      <a:gd name="T105" fmla="*/ 249 h 930"/>
                      <a:gd name="T106" fmla="*/ 1066 w 1117"/>
                      <a:gd name="T107" fmla="*/ 289 h 930"/>
                      <a:gd name="T108" fmla="*/ 1066 w 1117"/>
                      <a:gd name="T109" fmla="*/ 331 h 930"/>
                      <a:gd name="T110" fmla="*/ 1087 w 1117"/>
                      <a:gd name="T111" fmla="*/ 367 h 930"/>
                      <a:gd name="T112" fmla="*/ 1071 w 1117"/>
                      <a:gd name="T113" fmla="*/ 404 h 930"/>
                      <a:gd name="T114" fmla="*/ 999 w 1117"/>
                      <a:gd name="T115" fmla="*/ 492 h 930"/>
                      <a:gd name="T116" fmla="*/ 991 w 1117"/>
                      <a:gd name="T117" fmla="*/ 412 h 930"/>
                      <a:gd name="T118" fmla="*/ 909 w 1117"/>
                      <a:gd name="T119" fmla="*/ 374 h 930"/>
                      <a:gd name="T120" fmla="*/ 843 w 1117"/>
                      <a:gd name="T121" fmla="*/ 364 h 930"/>
                      <a:gd name="T122" fmla="*/ 765 w 1117"/>
                      <a:gd name="T123" fmla="*/ 332 h 9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117" h="930">
                        <a:moveTo>
                          <a:pt x="765" y="367"/>
                        </a:moveTo>
                        <a:lnTo>
                          <a:pt x="760" y="377"/>
                        </a:lnTo>
                        <a:lnTo>
                          <a:pt x="765" y="384"/>
                        </a:lnTo>
                        <a:lnTo>
                          <a:pt x="763" y="387"/>
                        </a:lnTo>
                        <a:lnTo>
                          <a:pt x="758" y="394"/>
                        </a:lnTo>
                        <a:lnTo>
                          <a:pt x="750" y="395"/>
                        </a:lnTo>
                        <a:lnTo>
                          <a:pt x="743" y="392"/>
                        </a:lnTo>
                        <a:lnTo>
                          <a:pt x="740" y="397"/>
                        </a:lnTo>
                        <a:lnTo>
                          <a:pt x="742" y="405"/>
                        </a:lnTo>
                        <a:lnTo>
                          <a:pt x="747" y="414"/>
                        </a:lnTo>
                        <a:lnTo>
                          <a:pt x="747" y="419"/>
                        </a:lnTo>
                        <a:lnTo>
                          <a:pt x="733" y="420"/>
                        </a:lnTo>
                        <a:lnTo>
                          <a:pt x="728" y="415"/>
                        </a:lnTo>
                        <a:lnTo>
                          <a:pt x="722" y="410"/>
                        </a:lnTo>
                        <a:lnTo>
                          <a:pt x="722" y="407"/>
                        </a:lnTo>
                        <a:lnTo>
                          <a:pt x="710" y="405"/>
                        </a:lnTo>
                        <a:lnTo>
                          <a:pt x="703" y="409"/>
                        </a:lnTo>
                        <a:lnTo>
                          <a:pt x="703" y="414"/>
                        </a:lnTo>
                        <a:lnTo>
                          <a:pt x="710" y="419"/>
                        </a:lnTo>
                        <a:lnTo>
                          <a:pt x="700" y="422"/>
                        </a:lnTo>
                        <a:lnTo>
                          <a:pt x="703" y="429"/>
                        </a:lnTo>
                        <a:lnTo>
                          <a:pt x="703" y="434"/>
                        </a:lnTo>
                        <a:lnTo>
                          <a:pt x="695" y="440"/>
                        </a:lnTo>
                        <a:lnTo>
                          <a:pt x="688" y="444"/>
                        </a:lnTo>
                        <a:lnTo>
                          <a:pt x="690" y="452"/>
                        </a:lnTo>
                        <a:lnTo>
                          <a:pt x="700" y="460"/>
                        </a:lnTo>
                        <a:lnTo>
                          <a:pt x="702" y="469"/>
                        </a:lnTo>
                        <a:lnTo>
                          <a:pt x="703" y="477"/>
                        </a:lnTo>
                        <a:lnTo>
                          <a:pt x="695" y="485"/>
                        </a:lnTo>
                        <a:lnTo>
                          <a:pt x="690" y="498"/>
                        </a:lnTo>
                        <a:lnTo>
                          <a:pt x="690" y="510"/>
                        </a:lnTo>
                        <a:lnTo>
                          <a:pt x="683" y="517"/>
                        </a:lnTo>
                        <a:lnTo>
                          <a:pt x="677" y="515"/>
                        </a:lnTo>
                        <a:lnTo>
                          <a:pt x="670" y="513"/>
                        </a:lnTo>
                        <a:lnTo>
                          <a:pt x="660" y="517"/>
                        </a:lnTo>
                        <a:lnTo>
                          <a:pt x="665" y="525"/>
                        </a:lnTo>
                        <a:lnTo>
                          <a:pt x="658" y="532"/>
                        </a:lnTo>
                        <a:lnTo>
                          <a:pt x="655" y="543"/>
                        </a:lnTo>
                        <a:lnTo>
                          <a:pt x="660" y="550"/>
                        </a:lnTo>
                        <a:lnTo>
                          <a:pt x="650" y="555"/>
                        </a:lnTo>
                        <a:lnTo>
                          <a:pt x="642" y="550"/>
                        </a:lnTo>
                        <a:lnTo>
                          <a:pt x="632" y="552"/>
                        </a:lnTo>
                        <a:lnTo>
                          <a:pt x="638" y="542"/>
                        </a:lnTo>
                        <a:lnTo>
                          <a:pt x="637" y="535"/>
                        </a:lnTo>
                        <a:lnTo>
                          <a:pt x="632" y="533"/>
                        </a:lnTo>
                        <a:lnTo>
                          <a:pt x="624" y="532"/>
                        </a:lnTo>
                        <a:lnTo>
                          <a:pt x="612" y="540"/>
                        </a:lnTo>
                        <a:lnTo>
                          <a:pt x="607" y="545"/>
                        </a:lnTo>
                        <a:lnTo>
                          <a:pt x="604" y="548"/>
                        </a:lnTo>
                        <a:lnTo>
                          <a:pt x="609" y="552"/>
                        </a:lnTo>
                        <a:lnTo>
                          <a:pt x="614" y="555"/>
                        </a:lnTo>
                        <a:lnTo>
                          <a:pt x="605" y="562"/>
                        </a:lnTo>
                        <a:lnTo>
                          <a:pt x="599" y="563"/>
                        </a:lnTo>
                        <a:lnTo>
                          <a:pt x="599" y="575"/>
                        </a:lnTo>
                        <a:lnTo>
                          <a:pt x="587" y="572"/>
                        </a:lnTo>
                        <a:lnTo>
                          <a:pt x="575" y="568"/>
                        </a:lnTo>
                        <a:lnTo>
                          <a:pt x="572" y="572"/>
                        </a:lnTo>
                        <a:lnTo>
                          <a:pt x="569" y="577"/>
                        </a:lnTo>
                        <a:lnTo>
                          <a:pt x="577" y="580"/>
                        </a:lnTo>
                        <a:lnTo>
                          <a:pt x="577" y="590"/>
                        </a:lnTo>
                        <a:lnTo>
                          <a:pt x="567" y="593"/>
                        </a:lnTo>
                        <a:lnTo>
                          <a:pt x="570" y="608"/>
                        </a:lnTo>
                        <a:lnTo>
                          <a:pt x="562" y="608"/>
                        </a:lnTo>
                        <a:lnTo>
                          <a:pt x="554" y="615"/>
                        </a:lnTo>
                        <a:lnTo>
                          <a:pt x="550" y="611"/>
                        </a:lnTo>
                        <a:lnTo>
                          <a:pt x="547" y="608"/>
                        </a:lnTo>
                        <a:lnTo>
                          <a:pt x="547" y="615"/>
                        </a:lnTo>
                        <a:lnTo>
                          <a:pt x="554" y="620"/>
                        </a:lnTo>
                        <a:lnTo>
                          <a:pt x="549" y="630"/>
                        </a:lnTo>
                        <a:lnTo>
                          <a:pt x="540" y="641"/>
                        </a:lnTo>
                        <a:lnTo>
                          <a:pt x="529" y="630"/>
                        </a:lnTo>
                        <a:lnTo>
                          <a:pt x="524" y="636"/>
                        </a:lnTo>
                        <a:lnTo>
                          <a:pt x="521" y="630"/>
                        </a:lnTo>
                        <a:lnTo>
                          <a:pt x="516" y="631"/>
                        </a:lnTo>
                        <a:lnTo>
                          <a:pt x="509" y="636"/>
                        </a:lnTo>
                        <a:lnTo>
                          <a:pt x="509" y="645"/>
                        </a:lnTo>
                        <a:lnTo>
                          <a:pt x="502" y="650"/>
                        </a:lnTo>
                        <a:lnTo>
                          <a:pt x="494" y="650"/>
                        </a:lnTo>
                        <a:lnTo>
                          <a:pt x="487" y="650"/>
                        </a:lnTo>
                        <a:lnTo>
                          <a:pt x="487" y="658"/>
                        </a:lnTo>
                        <a:lnTo>
                          <a:pt x="496" y="658"/>
                        </a:lnTo>
                        <a:lnTo>
                          <a:pt x="486" y="668"/>
                        </a:lnTo>
                        <a:lnTo>
                          <a:pt x="487" y="675"/>
                        </a:lnTo>
                        <a:lnTo>
                          <a:pt x="494" y="676"/>
                        </a:lnTo>
                        <a:lnTo>
                          <a:pt x="496" y="686"/>
                        </a:lnTo>
                        <a:lnTo>
                          <a:pt x="492" y="689"/>
                        </a:lnTo>
                        <a:lnTo>
                          <a:pt x="487" y="686"/>
                        </a:lnTo>
                        <a:lnTo>
                          <a:pt x="481" y="686"/>
                        </a:lnTo>
                        <a:lnTo>
                          <a:pt x="476" y="681"/>
                        </a:lnTo>
                        <a:lnTo>
                          <a:pt x="472" y="681"/>
                        </a:lnTo>
                        <a:lnTo>
                          <a:pt x="466" y="689"/>
                        </a:lnTo>
                        <a:lnTo>
                          <a:pt x="459" y="683"/>
                        </a:lnTo>
                        <a:lnTo>
                          <a:pt x="454" y="688"/>
                        </a:lnTo>
                        <a:lnTo>
                          <a:pt x="449" y="683"/>
                        </a:lnTo>
                        <a:lnTo>
                          <a:pt x="444" y="683"/>
                        </a:lnTo>
                        <a:lnTo>
                          <a:pt x="436" y="689"/>
                        </a:lnTo>
                        <a:lnTo>
                          <a:pt x="424" y="681"/>
                        </a:lnTo>
                        <a:lnTo>
                          <a:pt x="416" y="678"/>
                        </a:lnTo>
                        <a:lnTo>
                          <a:pt x="408" y="673"/>
                        </a:lnTo>
                        <a:lnTo>
                          <a:pt x="399" y="666"/>
                        </a:lnTo>
                        <a:lnTo>
                          <a:pt x="393" y="670"/>
                        </a:lnTo>
                        <a:lnTo>
                          <a:pt x="388" y="683"/>
                        </a:lnTo>
                        <a:lnTo>
                          <a:pt x="389" y="689"/>
                        </a:lnTo>
                        <a:lnTo>
                          <a:pt x="396" y="699"/>
                        </a:lnTo>
                        <a:lnTo>
                          <a:pt x="391" y="706"/>
                        </a:lnTo>
                        <a:lnTo>
                          <a:pt x="388" y="708"/>
                        </a:lnTo>
                        <a:lnTo>
                          <a:pt x="391" y="716"/>
                        </a:lnTo>
                        <a:lnTo>
                          <a:pt x="398" y="721"/>
                        </a:lnTo>
                        <a:lnTo>
                          <a:pt x="393" y="729"/>
                        </a:lnTo>
                        <a:lnTo>
                          <a:pt x="394" y="734"/>
                        </a:lnTo>
                        <a:lnTo>
                          <a:pt x="388" y="739"/>
                        </a:lnTo>
                        <a:lnTo>
                          <a:pt x="383" y="733"/>
                        </a:lnTo>
                        <a:lnTo>
                          <a:pt x="379" y="736"/>
                        </a:lnTo>
                        <a:lnTo>
                          <a:pt x="369" y="741"/>
                        </a:lnTo>
                        <a:lnTo>
                          <a:pt x="364" y="734"/>
                        </a:lnTo>
                        <a:lnTo>
                          <a:pt x="356" y="738"/>
                        </a:lnTo>
                        <a:lnTo>
                          <a:pt x="346" y="738"/>
                        </a:lnTo>
                        <a:lnTo>
                          <a:pt x="341" y="738"/>
                        </a:lnTo>
                        <a:lnTo>
                          <a:pt x="336" y="743"/>
                        </a:lnTo>
                        <a:lnTo>
                          <a:pt x="344" y="748"/>
                        </a:lnTo>
                        <a:lnTo>
                          <a:pt x="339" y="751"/>
                        </a:lnTo>
                        <a:lnTo>
                          <a:pt x="331" y="751"/>
                        </a:lnTo>
                        <a:lnTo>
                          <a:pt x="331" y="756"/>
                        </a:lnTo>
                        <a:lnTo>
                          <a:pt x="326" y="749"/>
                        </a:lnTo>
                        <a:lnTo>
                          <a:pt x="316" y="744"/>
                        </a:lnTo>
                        <a:lnTo>
                          <a:pt x="314" y="736"/>
                        </a:lnTo>
                        <a:lnTo>
                          <a:pt x="306" y="733"/>
                        </a:lnTo>
                        <a:lnTo>
                          <a:pt x="299" y="736"/>
                        </a:lnTo>
                        <a:lnTo>
                          <a:pt x="295" y="738"/>
                        </a:lnTo>
                        <a:lnTo>
                          <a:pt x="295" y="744"/>
                        </a:lnTo>
                        <a:lnTo>
                          <a:pt x="286" y="751"/>
                        </a:lnTo>
                        <a:lnTo>
                          <a:pt x="288" y="763"/>
                        </a:lnTo>
                        <a:lnTo>
                          <a:pt x="283" y="766"/>
                        </a:lnTo>
                        <a:lnTo>
                          <a:pt x="275" y="763"/>
                        </a:lnTo>
                        <a:lnTo>
                          <a:pt x="256" y="766"/>
                        </a:lnTo>
                        <a:lnTo>
                          <a:pt x="253" y="773"/>
                        </a:lnTo>
                        <a:lnTo>
                          <a:pt x="256" y="783"/>
                        </a:lnTo>
                        <a:lnTo>
                          <a:pt x="250" y="788"/>
                        </a:lnTo>
                        <a:lnTo>
                          <a:pt x="241" y="791"/>
                        </a:lnTo>
                        <a:lnTo>
                          <a:pt x="236" y="788"/>
                        </a:lnTo>
                        <a:lnTo>
                          <a:pt x="236" y="781"/>
                        </a:lnTo>
                        <a:lnTo>
                          <a:pt x="228" y="778"/>
                        </a:lnTo>
                        <a:lnTo>
                          <a:pt x="223" y="776"/>
                        </a:lnTo>
                        <a:lnTo>
                          <a:pt x="220" y="786"/>
                        </a:lnTo>
                        <a:lnTo>
                          <a:pt x="211" y="791"/>
                        </a:lnTo>
                        <a:lnTo>
                          <a:pt x="206" y="791"/>
                        </a:lnTo>
                        <a:lnTo>
                          <a:pt x="203" y="796"/>
                        </a:lnTo>
                        <a:lnTo>
                          <a:pt x="195" y="789"/>
                        </a:lnTo>
                        <a:lnTo>
                          <a:pt x="195" y="799"/>
                        </a:lnTo>
                        <a:lnTo>
                          <a:pt x="203" y="801"/>
                        </a:lnTo>
                        <a:lnTo>
                          <a:pt x="203" y="811"/>
                        </a:lnTo>
                        <a:lnTo>
                          <a:pt x="206" y="814"/>
                        </a:lnTo>
                        <a:lnTo>
                          <a:pt x="201" y="821"/>
                        </a:lnTo>
                        <a:lnTo>
                          <a:pt x="203" y="834"/>
                        </a:lnTo>
                        <a:lnTo>
                          <a:pt x="208" y="829"/>
                        </a:lnTo>
                        <a:lnTo>
                          <a:pt x="221" y="837"/>
                        </a:lnTo>
                        <a:lnTo>
                          <a:pt x="226" y="844"/>
                        </a:lnTo>
                        <a:lnTo>
                          <a:pt x="225" y="859"/>
                        </a:lnTo>
                        <a:lnTo>
                          <a:pt x="220" y="861"/>
                        </a:lnTo>
                        <a:lnTo>
                          <a:pt x="211" y="857"/>
                        </a:lnTo>
                        <a:lnTo>
                          <a:pt x="206" y="867"/>
                        </a:lnTo>
                        <a:lnTo>
                          <a:pt x="213" y="866"/>
                        </a:lnTo>
                        <a:lnTo>
                          <a:pt x="220" y="867"/>
                        </a:lnTo>
                        <a:lnTo>
                          <a:pt x="210" y="884"/>
                        </a:lnTo>
                        <a:lnTo>
                          <a:pt x="206" y="901"/>
                        </a:lnTo>
                        <a:lnTo>
                          <a:pt x="198" y="912"/>
                        </a:lnTo>
                        <a:lnTo>
                          <a:pt x="186" y="909"/>
                        </a:lnTo>
                        <a:lnTo>
                          <a:pt x="180" y="904"/>
                        </a:lnTo>
                        <a:lnTo>
                          <a:pt x="172" y="910"/>
                        </a:lnTo>
                        <a:lnTo>
                          <a:pt x="168" y="925"/>
                        </a:lnTo>
                        <a:lnTo>
                          <a:pt x="157" y="930"/>
                        </a:lnTo>
                        <a:lnTo>
                          <a:pt x="148" y="927"/>
                        </a:lnTo>
                        <a:lnTo>
                          <a:pt x="148" y="917"/>
                        </a:lnTo>
                        <a:lnTo>
                          <a:pt x="148" y="914"/>
                        </a:lnTo>
                        <a:lnTo>
                          <a:pt x="142" y="907"/>
                        </a:lnTo>
                        <a:lnTo>
                          <a:pt x="137" y="905"/>
                        </a:lnTo>
                        <a:lnTo>
                          <a:pt x="135" y="901"/>
                        </a:lnTo>
                        <a:lnTo>
                          <a:pt x="130" y="899"/>
                        </a:lnTo>
                        <a:lnTo>
                          <a:pt x="122" y="904"/>
                        </a:lnTo>
                        <a:lnTo>
                          <a:pt x="112" y="914"/>
                        </a:lnTo>
                        <a:lnTo>
                          <a:pt x="108" y="904"/>
                        </a:lnTo>
                        <a:lnTo>
                          <a:pt x="110" y="897"/>
                        </a:lnTo>
                        <a:lnTo>
                          <a:pt x="105" y="891"/>
                        </a:lnTo>
                        <a:lnTo>
                          <a:pt x="103" y="884"/>
                        </a:lnTo>
                        <a:lnTo>
                          <a:pt x="98" y="879"/>
                        </a:lnTo>
                        <a:lnTo>
                          <a:pt x="93" y="876"/>
                        </a:lnTo>
                        <a:lnTo>
                          <a:pt x="88" y="872"/>
                        </a:lnTo>
                        <a:lnTo>
                          <a:pt x="87" y="864"/>
                        </a:lnTo>
                        <a:lnTo>
                          <a:pt x="83" y="857"/>
                        </a:lnTo>
                        <a:lnTo>
                          <a:pt x="87" y="847"/>
                        </a:lnTo>
                        <a:lnTo>
                          <a:pt x="82" y="841"/>
                        </a:lnTo>
                        <a:lnTo>
                          <a:pt x="80" y="829"/>
                        </a:lnTo>
                        <a:lnTo>
                          <a:pt x="72" y="814"/>
                        </a:lnTo>
                        <a:lnTo>
                          <a:pt x="72" y="802"/>
                        </a:lnTo>
                        <a:lnTo>
                          <a:pt x="65" y="793"/>
                        </a:lnTo>
                        <a:lnTo>
                          <a:pt x="67" y="786"/>
                        </a:lnTo>
                        <a:lnTo>
                          <a:pt x="73" y="786"/>
                        </a:lnTo>
                        <a:lnTo>
                          <a:pt x="67" y="778"/>
                        </a:lnTo>
                        <a:lnTo>
                          <a:pt x="72" y="776"/>
                        </a:lnTo>
                        <a:lnTo>
                          <a:pt x="70" y="771"/>
                        </a:lnTo>
                        <a:lnTo>
                          <a:pt x="72" y="768"/>
                        </a:lnTo>
                        <a:lnTo>
                          <a:pt x="67" y="758"/>
                        </a:lnTo>
                        <a:lnTo>
                          <a:pt x="67" y="749"/>
                        </a:lnTo>
                        <a:lnTo>
                          <a:pt x="65" y="736"/>
                        </a:lnTo>
                        <a:lnTo>
                          <a:pt x="65" y="731"/>
                        </a:lnTo>
                        <a:lnTo>
                          <a:pt x="65" y="721"/>
                        </a:lnTo>
                        <a:lnTo>
                          <a:pt x="62" y="714"/>
                        </a:lnTo>
                        <a:lnTo>
                          <a:pt x="67" y="709"/>
                        </a:lnTo>
                        <a:lnTo>
                          <a:pt x="64" y="699"/>
                        </a:lnTo>
                        <a:lnTo>
                          <a:pt x="64" y="694"/>
                        </a:lnTo>
                        <a:lnTo>
                          <a:pt x="59" y="689"/>
                        </a:lnTo>
                        <a:lnTo>
                          <a:pt x="60" y="685"/>
                        </a:lnTo>
                        <a:lnTo>
                          <a:pt x="54" y="676"/>
                        </a:lnTo>
                        <a:lnTo>
                          <a:pt x="65" y="681"/>
                        </a:lnTo>
                        <a:lnTo>
                          <a:pt x="59" y="673"/>
                        </a:lnTo>
                        <a:lnTo>
                          <a:pt x="55" y="668"/>
                        </a:lnTo>
                        <a:lnTo>
                          <a:pt x="50" y="660"/>
                        </a:lnTo>
                        <a:lnTo>
                          <a:pt x="54" y="655"/>
                        </a:lnTo>
                        <a:lnTo>
                          <a:pt x="57" y="646"/>
                        </a:lnTo>
                        <a:lnTo>
                          <a:pt x="50" y="638"/>
                        </a:lnTo>
                        <a:lnTo>
                          <a:pt x="62" y="636"/>
                        </a:lnTo>
                        <a:lnTo>
                          <a:pt x="67" y="635"/>
                        </a:lnTo>
                        <a:lnTo>
                          <a:pt x="62" y="631"/>
                        </a:lnTo>
                        <a:lnTo>
                          <a:pt x="52" y="633"/>
                        </a:lnTo>
                        <a:lnTo>
                          <a:pt x="47" y="630"/>
                        </a:lnTo>
                        <a:lnTo>
                          <a:pt x="49" y="620"/>
                        </a:lnTo>
                        <a:lnTo>
                          <a:pt x="49" y="610"/>
                        </a:lnTo>
                        <a:lnTo>
                          <a:pt x="45" y="601"/>
                        </a:lnTo>
                        <a:lnTo>
                          <a:pt x="45" y="593"/>
                        </a:lnTo>
                        <a:lnTo>
                          <a:pt x="42" y="588"/>
                        </a:lnTo>
                        <a:lnTo>
                          <a:pt x="39" y="581"/>
                        </a:lnTo>
                        <a:lnTo>
                          <a:pt x="40" y="577"/>
                        </a:lnTo>
                        <a:lnTo>
                          <a:pt x="35" y="568"/>
                        </a:lnTo>
                        <a:lnTo>
                          <a:pt x="32" y="548"/>
                        </a:lnTo>
                        <a:lnTo>
                          <a:pt x="29" y="540"/>
                        </a:lnTo>
                        <a:lnTo>
                          <a:pt x="29" y="530"/>
                        </a:lnTo>
                        <a:lnTo>
                          <a:pt x="35" y="540"/>
                        </a:lnTo>
                        <a:lnTo>
                          <a:pt x="35" y="537"/>
                        </a:lnTo>
                        <a:lnTo>
                          <a:pt x="30" y="527"/>
                        </a:lnTo>
                        <a:lnTo>
                          <a:pt x="25" y="522"/>
                        </a:lnTo>
                        <a:lnTo>
                          <a:pt x="25" y="517"/>
                        </a:lnTo>
                        <a:lnTo>
                          <a:pt x="24" y="510"/>
                        </a:lnTo>
                        <a:lnTo>
                          <a:pt x="24" y="495"/>
                        </a:lnTo>
                        <a:lnTo>
                          <a:pt x="30" y="493"/>
                        </a:lnTo>
                        <a:lnTo>
                          <a:pt x="22" y="483"/>
                        </a:lnTo>
                        <a:lnTo>
                          <a:pt x="20" y="470"/>
                        </a:lnTo>
                        <a:lnTo>
                          <a:pt x="22" y="457"/>
                        </a:lnTo>
                        <a:lnTo>
                          <a:pt x="32" y="457"/>
                        </a:lnTo>
                        <a:lnTo>
                          <a:pt x="37" y="467"/>
                        </a:lnTo>
                        <a:lnTo>
                          <a:pt x="39" y="449"/>
                        </a:lnTo>
                        <a:lnTo>
                          <a:pt x="32" y="454"/>
                        </a:lnTo>
                        <a:lnTo>
                          <a:pt x="25" y="445"/>
                        </a:lnTo>
                        <a:lnTo>
                          <a:pt x="30" y="440"/>
                        </a:lnTo>
                        <a:lnTo>
                          <a:pt x="39" y="439"/>
                        </a:lnTo>
                        <a:lnTo>
                          <a:pt x="44" y="429"/>
                        </a:lnTo>
                        <a:lnTo>
                          <a:pt x="40" y="417"/>
                        </a:lnTo>
                        <a:lnTo>
                          <a:pt x="39" y="410"/>
                        </a:lnTo>
                        <a:lnTo>
                          <a:pt x="29" y="415"/>
                        </a:lnTo>
                        <a:lnTo>
                          <a:pt x="19" y="417"/>
                        </a:lnTo>
                        <a:lnTo>
                          <a:pt x="12" y="410"/>
                        </a:lnTo>
                        <a:lnTo>
                          <a:pt x="10" y="405"/>
                        </a:lnTo>
                        <a:lnTo>
                          <a:pt x="10" y="395"/>
                        </a:lnTo>
                        <a:lnTo>
                          <a:pt x="10" y="384"/>
                        </a:lnTo>
                        <a:lnTo>
                          <a:pt x="15" y="375"/>
                        </a:lnTo>
                        <a:lnTo>
                          <a:pt x="12" y="365"/>
                        </a:lnTo>
                        <a:lnTo>
                          <a:pt x="10" y="359"/>
                        </a:lnTo>
                        <a:lnTo>
                          <a:pt x="17" y="352"/>
                        </a:lnTo>
                        <a:lnTo>
                          <a:pt x="24" y="347"/>
                        </a:lnTo>
                        <a:lnTo>
                          <a:pt x="17" y="346"/>
                        </a:lnTo>
                        <a:lnTo>
                          <a:pt x="12" y="341"/>
                        </a:lnTo>
                        <a:lnTo>
                          <a:pt x="12" y="347"/>
                        </a:lnTo>
                        <a:lnTo>
                          <a:pt x="7" y="352"/>
                        </a:lnTo>
                        <a:lnTo>
                          <a:pt x="2" y="344"/>
                        </a:lnTo>
                        <a:lnTo>
                          <a:pt x="5" y="336"/>
                        </a:lnTo>
                        <a:lnTo>
                          <a:pt x="7" y="326"/>
                        </a:lnTo>
                        <a:lnTo>
                          <a:pt x="4" y="321"/>
                        </a:lnTo>
                        <a:lnTo>
                          <a:pt x="4" y="312"/>
                        </a:lnTo>
                        <a:lnTo>
                          <a:pt x="0" y="306"/>
                        </a:lnTo>
                        <a:lnTo>
                          <a:pt x="2" y="297"/>
                        </a:lnTo>
                        <a:lnTo>
                          <a:pt x="2" y="287"/>
                        </a:lnTo>
                        <a:lnTo>
                          <a:pt x="9" y="287"/>
                        </a:lnTo>
                        <a:lnTo>
                          <a:pt x="12" y="282"/>
                        </a:lnTo>
                        <a:lnTo>
                          <a:pt x="7" y="276"/>
                        </a:lnTo>
                        <a:lnTo>
                          <a:pt x="7" y="269"/>
                        </a:lnTo>
                        <a:lnTo>
                          <a:pt x="12" y="264"/>
                        </a:lnTo>
                        <a:lnTo>
                          <a:pt x="14" y="256"/>
                        </a:lnTo>
                        <a:lnTo>
                          <a:pt x="14" y="251"/>
                        </a:lnTo>
                        <a:lnTo>
                          <a:pt x="24" y="256"/>
                        </a:lnTo>
                        <a:lnTo>
                          <a:pt x="35" y="254"/>
                        </a:lnTo>
                        <a:lnTo>
                          <a:pt x="42" y="253"/>
                        </a:lnTo>
                        <a:lnTo>
                          <a:pt x="47" y="257"/>
                        </a:lnTo>
                        <a:lnTo>
                          <a:pt x="40" y="264"/>
                        </a:lnTo>
                        <a:lnTo>
                          <a:pt x="44" y="269"/>
                        </a:lnTo>
                        <a:lnTo>
                          <a:pt x="49" y="267"/>
                        </a:lnTo>
                        <a:lnTo>
                          <a:pt x="54" y="277"/>
                        </a:lnTo>
                        <a:lnTo>
                          <a:pt x="55" y="271"/>
                        </a:lnTo>
                        <a:lnTo>
                          <a:pt x="67" y="274"/>
                        </a:lnTo>
                        <a:lnTo>
                          <a:pt x="75" y="276"/>
                        </a:lnTo>
                        <a:lnTo>
                          <a:pt x="77" y="269"/>
                        </a:lnTo>
                        <a:lnTo>
                          <a:pt x="85" y="261"/>
                        </a:lnTo>
                        <a:lnTo>
                          <a:pt x="93" y="257"/>
                        </a:lnTo>
                        <a:lnTo>
                          <a:pt x="100" y="261"/>
                        </a:lnTo>
                        <a:lnTo>
                          <a:pt x="110" y="254"/>
                        </a:lnTo>
                        <a:lnTo>
                          <a:pt x="107" y="244"/>
                        </a:lnTo>
                        <a:lnTo>
                          <a:pt x="107" y="231"/>
                        </a:lnTo>
                        <a:lnTo>
                          <a:pt x="117" y="211"/>
                        </a:lnTo>
                        <a:lnTo>
                          <a:pt x="112" y="204"/>
                        </a:lnTo>
                        <a:lnTo>
                          <a:pt x="102" y="199"/>
                        </a:lnTo>
                        <a:lnTo>
                          <a:pt x="107" y="189"/>
                        </a:lnTo>
                        <a:lnTo>
                          <a:pt x="112" y="181"/>
                        </a:lnTo>
                        <a:lnTo>
                          <a:pt x="118" y="181"/>
                        </a:lnTo>
                        <a:lnTo>
                          <a:pt x="118" y="189"/>
                        </a:lnTo>
                        <a:lnTo>
                          <a:pt x="135" y="196"/>
                        </a:lnTo>
                        <a:lnTo>
                          <a:pt x="138" y="204"/>
                        </a:lnTo>
                        <a:lnTo>
                          <a:pt x="148" y="204"/>
                        </a:lnTo>
                        <a:lnTo>
                          <a:pt x="155" y="203"/>
                        </a:lnTo>
                        <a:lnTo>
                          <a:pt x="160" y="196"/>
                        </a:lnTo>
                        <a:lnTo>
                          <a:pt x="160" y="189"/>
                        </a:lnTo>
                        <a:lnTo>
                          <a:pt x="170" y="186"/>
                        </a:lnTo>
                        <a:lnTo>
                          <a:pt x="177" y="179"/>
                        </a:lnTo>
                        <a:lnTo>
                          <a:pt x="175" y="163"/>
                        </a:lnTo>
                        <a:lnTo>
                          <a:pt x="173" y="148"/>
                        </a:lnTo>
                        <a:lnTo>
                          <a:pt x="165" y="146"/>
                        </a:lnTo>
                        <a:lnTo>
                          <a:pt x="163" y="138"/>
                        </a:lnTo>
                        <a:lnTo>
                          <a:pt x="160" y="131"/>
                        </a:lnTo>
                        <a:lnTo>
                          <a:pt x="137" y="126"/>
                        </a:lnTo>
                        <a:lnTo>
                          <a:pt x="133" y="118"/>
                        </a:lnTo>
                        <a:lnTo>
                          <a:pt x="148" y="118"/>
                        </a:lnTo>
                        <a:lnTo>
                          <a:pt x="158" y="123"/>
                        </a:lnTo>
                        <a:lnTo>
                          <a:pt x="167" y="111"/>
                        </a:lnTo>
                        <a:lnTo>
                          <a:pt x="170" y="105"/>
                        </a:lnTo>
                        <a:lnTo>
                          <a:pt x="181" y="105"/>
                        </a:lnTo>
                        <a:lnTo>
                          <a:pt x="180" y="96"/>
                        </a:lnTo>
                        <a:lnTo>
                          <a:pt x="185" y="90"/>
                        </a:lnTo>
                        <a:lnTo>
                          <a:pt x="196" y="85"/>
                        </a:lnTo>
                        <a:lnTo>
                          <a:pt x="210" y="83"/>
                        </a:lnTo>
                        <a:lnTo>
                          <a:pt x="223" y="78"/>
                        </a:lnTo>
                        <a:lnTo>
                          <a:pt x="230" y="80"/>
                        </a:lnTo>
                        <a:lnTo>
                          <a:pt x="240" y="78"/>
                        </a:lnTo>
                        <a:lnTo>
                          <a:pt x="238" y="68"/>
                        </a:lnTo>
                        <a:lnTo>
                          <a:pt x="230" y="70"/>
                        </a:lnTo>
                        <a:lnTo>
                          <a:pt x="223" y="73"/>
                        </a:lnTo>
                        <a:lnTo>
                          <a:pt x="215" y="68"/>
                        </a:lnTo>
                        <a:lnTo>
                          <a:pt x="203" y="65"/>
                        </a:lnTo>
                        <a:lnTo>
                          <a:pt x="191" y="70"/>
                        </a:lnTo>
                        <a:lnTo>
                          <a:pt x="183" y="73"/>
                        </a:lnTo>
                        <a:lnTo>
                          <a:pt x="170" y="73"/>
                        </a:lnTo>
                        <a:lnTo>
                          <a:pt x="165" y="66"/>
                        </a:lnTo>
                        <a:lnTo>
                          <a:pt x="165" y="61"/>
                        </a:lnTo>
                        <a:lnTo>
                          <a:pt x="162" y="56"/>
                        </a:lnTo>
                        <a:lnTo>
                          <a:pt x="177" y="53"/>
                        </a:lnTo>
                        <a:lnTo>
                          <a:pt x="175" y="45"/>
                        </a:lnTo>
                        <a:lnTo>
                          <a:pt x="170" y="35"/>
                        </a:lnTo>
                        <a:lnTo>
                          <a:pt x="167" y="30"/>
                        </a:lnTo>
                        <a:lnTo>
                          <a:pt x="175" y="25"/>
                        </a:lnTo>
                        <a:lnTo>
                          <a:pt x="185" y="25"/>
                        </a:lnTo>
                        <a:lnTo>
                          <a:pt x="200" y="17"/>
                        </a:lnTo>
                        <a:lnTo>
                          <a:pt x="208" y="13"/>
                        </a:lnTo>
                        <a:lnTo>
                          <a:pt x="223" y="22"/>
                        </a:lnTo>
                        <a:lnTo>
                          <a:pt x="233" y="12"/>
                        </a:lnTo>
                        <a:lnTo>
                          <a:pt x="248" y="0"/>
                        </a:lnTo>
                        <a:lnTo>
                          <a:pt x="258" y="0"/>
                        </a:lnTo>
                        <a:lnTo>
                          <a:pt x="256" y="12"/>
                        </a:lnTo>
                        <a:lnTo>
                          <a:pt x="268" y="17"/>
                        </a:lnTo>
                        <a:lnTo>
                          <a:pt x="265" y="33"/>
                        </a:lnTo>
                        <a:lnTo>
                          <a:pt x="258" y="48"/>
                        </a:lnTo>
                        <a:lnTo>
                          <a:pt x="266" y="56"/>
                        </a:lnTo>
                        <a:lnTo>
                          <a:pt x="286" y="63"/>
                        </a:lnTo>
                        <a:lnTo>
                          <a:pt x="306" y="66"/>
                        </a:lnTo>
                        <a:lnTo>
                          <a:pt x="311" y="61"/>
                        </a:lnTo>
                        <a:lnTo>
                          <a:pt x="324" y="68"/>
                        </a:lnTo>
                        <a:lnTo>
                          <a:pt x="336" y="80"/>
                        </a:lnTo>
                        <a:lnTo>
                          <a:pt x="343" y="93"/>
                        </a:lnTo>
                        <a:lnTo>
                          <a:pt x="369" y="101"/>
                        </a:lnTo>
                        <a:lnTo>
                          <a:pt x="386" y="100"/>
                        </a:lnTo>
                        <a:lnTo>
                          <a:pt x="391" y="95"/>
                        </a:lnTo>
                        <a:lnTo>
                          <a:pt x="401" y="95"/>
                        </a:lnTo>
                        <a:lnTo>
                          <a:pt x="414" y="100"/>
                        </a:lnTo>
                        <a:lnTo>
                          <a:pt x="451" y="100"/>
                        </a:lnTo>
                        <a:lnTo>
                          <a:pt x="464" y="105"/>
                        </a:lnTo>
                        <a:lnTo>
                          <a:pt x="474" y="105"/>
                        </a:lnTo>
                        <a:lnTo>
                          <a:pt x="477" y="121"/>
                        </a:lnTo>
                        <a:lnTo>
                          <a:pt x="471" y="133"/>
                        </a:lnTo>
                        <a:lnTo>
                          <a:pt x="479" y="141"/>
                        </a:lnTo>
                        <a:lnTo>
                          <a:pt x="496" y="148"/>
                        </a:lnTo>
                        <a:lnTo>
                          <a:pt x="516" y="143"/>
                        </a:lnTo>
                        <a:lnTo>
                          <a:pt x="524" y="131"/>
                        </a:lnTo>
                        <a:lnTo>
                          <a:pt x="544" y="135"/>
                        </a:lnTo>
                        <a:lnTo>
                          <a:pt x="550" y="118"/>
                        </a:lnTo>
                        <a:lnTo>
                          <a:pt x="544" y="116"/>
                        </a:lnTo>
                        <a:lnTo>
                          <a:pt x="554" y="100"/>
                        </a:lnTo>
                        <a:lnTo>
                          <a:pt x="560" y="100"/>
                        </a:lnTo>
                        <a:lnTo>
                          <a:pt x="569" y="91"/>
                        </a:lnTo>
                        <a:lnTo>
                          <a:pt x="559" y="85"/>
                        </a:lnTo>
                        <a:lnTo>
                          <a:pt x="560" y="78"/>
                        </a:lnTo>
                        <a:lnTo>
                          <a:pt x="570" y="70"/>
                        </a:lnTo>
                        <a:lnTo>
                          <a:pt x="584" y="68"/>
                        </a:lnTo>
                        <a:lnTo>
                          <a:pt x="585" y="73"/>
                        </a:lnTo>
                        <a:lnTo>
                          <a:pt x="602" y="65"/>
                        </a:lnTo>
                        <a:lnTo>
                          <a:pt x="607" y="55"/>
                        </a:lnTo>
                        <a:lnTo>
                          <a:pt x="617" y="56"/>
                        </a:lnTo>
                        <a:lnTo>
                          <a:pt x="620" y="63"/>
                        </a:lnTo>
                        <a:lnTo>
                          <a:pt x="634" y="53"/>
                        </a:lnTo>
                        <a:lnTo>
                          <a:pt x="647" y="55"/>
                        </a:lnTo>
                        <a:lnTo>
                          <a:pt x="653" y="48"/>
                        </a:lnTo>
                        <a:lnTo>
                          <a:pt x="672" y="70"/>
                        </a:lnTo>
                        <a:lnTo>
                          <a:pt x="668" y="78"/>
                        </a:lnTo>
                        <a:lnTo>
                          <a:pt x="673" y="85"/>
                        </a:lnTo>
                        <a:lnTo>
                          <a:pt x="670" y="88"/>
                        </a:lnTo>
                        <a:lnTo>
                          <a:pt x="663" y="83"/>
                        </a:lnTo>
                        <a:lnTo>
                          <a:pt x="653" y="88"/>
                        </a:lnTo>
                        <a:lnTo>
                          <a:pt x="650" y="100"/>
                        </a:lnTo>
                        <a:lnTo>
                          <a:pt x="658" y="106"/>
                        </a:lnTo>
                        <a:lnTo>
                          <a:pt x="667" y="106"/>
                        </a:lnTo>
                        <a:lnTo>
                          <a:pt x="672" y="110"/>
                        </a:lnTo>
                        <a:lnTo>
                          <a:pt x="683" y="106"/>
                        </a:lnTo>
                        <a:lnTo>
                          <a:pt x="687" y="113"/>
                        </a:lnTo>
                        <a:lnTo>
                          <a:pt x="695" y="108"/>
                        </a:lnTo>
                        <a:lnTo>
                          <a:pt x="708" y="105"/>
                        </a:lnTo>
                        <a:lnTo>
                          <a:pt x="713" y="110"/>
                        </a:lnTo>
                        <a:lnTo>
                          <a:pt x="728" y="106"/>
                        </a:lnTo>
                        <a:lnTo>
                          <a:pt x="737" y="98"/>
                        </a:lnTo>
                        <a:lnTo>
                          <a:pt x="750" y="91"/>
                        </a:lnTo>
                        <a:lnTo>
                          <a:pt x="765" y="80"/>
                        </a:lnTo>
                        <a:lnTo>
                          <a:pt x="785" y="80"/>
                        </a:lnTo>
                        <a:lnTo>
                          <a:pt x="783" y="86"/>
                        </a:lnTo>
                        <a:lnTo>
                          <a:pt x="788" y="91"/>
                        </a:lnTo>
                        <a:lnTo>
                          <a:pt x="798" y="90"/>
                        </a:lnTo>
                        <a:lnTo>
                          <a:pt x="808" y="95"/>
                        </a:lnTo>
                        <a:lnTo>
                          <a:pt x="820" y="96"/>
                        </a:lnTo>
                        <a:lnTo>
                          <a:pt x="831" y="98"/>
                        </a:lnTo>
                        <a:lnTo>
                          <a:pt x="846" y="98"/>
                        </a:lnTo>
                        <a:lnTo>
                          <a:pt x="856" y="95"/>
                        </a:lnTo>
                        <a:lnTo>
                          <a:pt x="850" y="88"/>
                        </a:lnTo>
                        <a:lnTo>
                          <a:pt x="851" y="81"/>
                        </a:lnTo>
                        <a:lnTo>
                          <a:pt x="858" y="78"/>
                        </a:lnTo>
                        <a:lnTo>
                          <a:pt x="876" y="78"/>
                        </a:lnTo>
                        <a:lnTo>
                          <a:pt x="891" y="68"/>
                        </a:lnTo>
                        <a:lnTo>
                          <a:pt x="891" y="61"/>
                        </a:lnTo>
                        <a:lnTo>
                          <a:pt x="904" y="63"/>
                        </a:lnTo>
                        <a:lnTo>
                          <a:pt x="913" y="70"/>
                        </a:lnTo>
                        <a:lnTo>
                          <a:pt x="929" y="70"/>
                        </a:lnTo>
                        <a:lnTo>
                          <a:pt x="933" y="80"/>
                        </a:lnTo>
                        <a:lnTo>
                          <a:pt x="931" y="88"/>
                        </a:lnTo>
                        <a:lnTo>
                          <a:pt x="939" y="91"/>
                        </a:lnTo>
                        <a:lnTo>
                          <a:pt x="951" y="91"/>
                        </a:lnTo>
                        <a:lnTo>
                          <a:pt x="953" y="85"/>
                        </a:lnTo>
                        <a:lnTo>
                          <a:pt x="959" y="81"/>
                        </a:lnTo>
                        <a:lnTo>
                          <a:pt x="968" y="81"/>
                        </a:lnTo>
                        <a:lnTo>
                          <a:pt x="973" y="90"/>
                        </a:lnTo>
                        <a:lnTo>
                          <a:pt x="981" y="93"/>
                        </a:lnTo>
                        <a:lnTo>
                          <a:pt x="991" y="86"/>
                        </a:lnTo>
                        <a:lnTo>
                          <a:pt x="1001" y="88"/>
                        </a:lnTo>
                        <a:lnTo>
                          <a:pt x="1026" y="73"/>
                        </a:lnTo>
                        <a:lnTo>
                          <a:pt x="1034" y="81"/>
                        </a:lnTo>
                        <a:lnTo>
                          <a:pt x="1047" y="96"/>
                        </a:lnTo>
                        <a:lnTo>
                          <a:pt x="1054" y="106"/>
                        </a:lnTo>
                        <a:lnTo>
                          <a:pt x="1056" y="111"/>
                        </a:lnTo>
                        <a:lnTo>
                          <a:pt x="1062" y="108"/>
                        </a:lnTo>
                        <a:lnTo>
                          <a:pt x="1077" y="120"/>
                        </a:lnTo>
                        <a:lnTo>
                          <a:pt x="1089" y="116"/>
                        </a:lnTo>
                        <a:lnTo>
                          <a:pt x="1087" y="125"/>
                        </a:lnTo>
                        <a:lnTo>
                          <a:pt x="1074" y="135"/>
                        </a:lnTo>
                        <a:lnTo>
                          <a:pt x="1057" y="145"/>
                        </a:lnTo>
                        <a:lnTo>
                          <a:pt x="1057" y="154"/>
                        </a:lnTo>
                        <a:lnTo>
                          <a:pt x="1061" y="161"/>
                        </a:lnTo>
                        <a:lnTo>
                          <a:pt x="1054" y="168"/>
                        </a:lnTo>
                        <a:lnTo>
                          <a:pt x="1062" y="176"/>
                        </a:lnTo>
                        <a:lnTo>
                          <a:pt x="1067" y="174"/>
                        </a:lnTo>
                        <a:lnTo>
                          <a:pt x="1071" y="191"/>
                        </a:lnTo>
                        <a:lnTo>
                          <a:pt x="1072" y="204"/>
                        </a:lnTo>
                        <a:lnTo>
                          <a:pt x="1076" y="213"/>
                        </a:lnTo>
                        <a:lnTo>
                          <a:pt x="1057" y="219"/>
                        </a:lnTo>
                        <a:lnTo>
                          <a:pt x="1062" y="226"/>
                        </a:lnTo>
                        <a:lnTo>
                          <a:pt x="1077" y="224"/>
                        </a:lnTo>
                        <a:lnTo>
                          <a:pt x="1077" y="239"/>
                        </a:lnTo>
                        <a:lnTo>
                          <a:pt x="1074" y="249"/>
                        </a:lnTo>
                        <a:lnTo>
                          <a:pt x="1077" y="261"/>
                        </a:lnTo>
                        <a:lnTo>
                          <a:pt x="1076" y="266"/>
                        </a:lnTo>
                        <a:lnTo>
                          <a:pt x="1066" y="269"/>
                        </a:lnTo>
                        <a:lnTo>
                          <a:pt x="1051" y="271"/>
                        </a:lnTo>
                        <a:lnTo>
                          <a:pt x="1047" y="276"/>
                        </a:lnTo>
                        <a:lnTo>
                          <a:pt x="1052" y="284"/>
                        </a:lnTo>
                        <a:lnTo>
                          <a:pt x="1047" y="291"/>
                        </a:lnTo>
                        <a:lnTo>
                          <a:pt x="1052" y="292"/>
                        </a:lnTo>
                        <a:lnTo>
                          <a:pt x="1066" y="289"/>
                        </a:lnTo>
                        <a:lnTo>
                          <a:pt x="1074" y="297"/>
                        </a:lnTo>
                        <a:lnTo>
                          <a:pt x="1071" y="306"/>
                        </a:lnTo>
                        <a:lnTo>
                          <a:pt x="1069" y="317"/>
                        </a:lnTo>
                        <a:lnTo>
                          <a:pt x="1066" y="324"/>
                        </a:lnTo>
                        <a:lnTo>
                          <a:pt x="1061" y="317"/>
                        </a:lnTo>
                        <a:lnTo>
                          <a:pt x="1051" y="317"/>
                        </a:lnTo>
                        <a:lnTo>
                          <a:pt x="1051" y="327"/>
                        </a:lnTo>
                        <a:lnTo>
                          <a:pt x="1061" y="327"/>
                        </a:lnTo>
                        <a:lnTo>
                          <a:pt x="1066" y="331"/>
                        </a:lnTo>
                        <a:lnTo>
                          <a:pt x="1056" y="336"/>
                        </a:lnTo>
                        <a:lnTo>
                          <a:pt x="1049" y="337"/>
                        </a:lnTo>
                        <a:lnTo>
                          <a:pt x="1051" y="342"/>
                        </a:lnTo>
                        <a:lnTo>
                          <a:pt x="1061" y="342"/>
                        </a:lnTo>
                        <a:lnTo>
                          <a:pt x="1062" y="339"/>
                        </a:lnTo>
                        <a:lnTo>
                          <a:pt x="1069" y="336"/>
                        </a:lnTo>
                        <a:lnTo>
                          <a:pt x="1072" y="346"/>
                        </a:lnTo>
                        <a:lnTo>
                          <a:pt x="1089" y="356"/>
                        </a:lnTo>
                        <a:lnTo>
                          <a:pt x="1087" y="367"/>
                        </a:lnTo>
                        <a:lnTo>
                          <a:pt x="1094" y="367"/>
                        </a:lnTo>
                        <a:lnTo>
                          <a:pt x="1114" y="379"/>
                        </a:lnTo>
                        <a:lnTo>
                          <a:pt x="1117" y="385"/>
                        </a:lnTo>
                        <a:lnTo>
                          <a:pt x="1109" y="394"/>
                        </a:lnTo>
                        <a:lnTo>
                          <a:pt x="1105" y="399"/>
                        </a:lnTo>
                        <a:lnTo>
                          <a:pt x="1114" y="404"/>
                        </a:lnTo>
                        <a:lnTo>
                          <a:pt x="1094" y="415"/>
                        </a:lnTo>
                        <a:lnTo>
                          <a:pt x="1081" y="405"/>
                        </a:lnTo>
                        <a:lnTo>
                          <a:pt x="1071" y="404"/>
                        </a:lnTo>
                        <a:lnTo>
                          <a:pt x="1059" y="410"/>
                        </a:lnTo>
                        <a:lnTo>
                          <a:pt x="1044" y="430"/>
                        </a:lnTo>
                        <a:lnTo>
                          <a:pt x="1032" y="464"/>
                        </a:lnTo>
                        <a:lnTo>
                          <a:pt x="1037" y="475"/>
                        </a:lnTo>
                        <a:lnTo>
                          <a:pt x="1039" y="485"/>
                        </a:lnTo>
                        <a:lnTo>
                          <a:pt x="1029" y="487"/>
                        </a:lnTo>
                        <a:lnTo>
                          <a:pt x="1029" y="495"/>
                        </a:lnTo>
                        <a:lnTo>
                          <a:pt x="1016" y="500"/>
                        </a:lnTo>
                        <a:lnTo>
                          <a:pt x="999" y="492"/>
                        </a:lnTo>
                        <a:lnTo>
                          <a:pt x="992" y="490"/>
                        </a:lnTo>
                        <a:lnTo>
                          <a:pt x="986" y="487"/>
                        </a:lnTo>
                        <a:lnTo>
                          <a:pt x="989" y="480"/>
                        </a:lnTo>
                        <a:lnTo>
                          <a:pt x="989" y="454"/>
                        </a:lnTo>
                        <a:lnTo>
                          <a:pt x="979" y="449"/>
                        </a:lnTo>
                        <a:lnTo>
                          <a:pt x="978" y="439"/>
                        </a:lnTo>
                        <a:lnTo>
                          <a:pt x="989" y="432"/>
                        </a:lnTo>
                        <a:lnTo>
                          <a:pt x="987" y="424"/>
                        </a:lnTo>
                        <a:lnTo>
                          <a:pt x="991" y="412"/>
                        </a:lnTo>
                        <a:lnTo>
                          <a:pt x="991" y="389"/>
                        </a:lnTo>
                        <a:lnTo>
                          <a:pt x="974" y="379"/>
                        </a:lnTo>
                        <a:lnTo>
                          <a:pt x="973" y="374"/>
                        </a:lnTo>
                        <a:lnTo>
                          <a:pt x="956" y="369"/>
                        </a:lnTo>
                        <a:lnTo>
                          <a:pt x="946" y="374"/>
                        </a:lnTo>
                        <a:lnTo>
                          <a:pt x="939" y="382"/>
                        </a:lnTo>
                        <a:lnTo>
                          <a:pt x="934" y="379"/>
                        </a:lnTo>
                        <a:lnTo>
                          <a:pt x="921" y="382"/>
                        </a:lnTo>
                        <a:lnTo>
                          <a:pt x="909" y="374"/>
                        </a:lnTo>
                        <a:lnTo>
                          <a:pt x="901" y="375"/>
                        </a:lnTo>
                        <a:lnTo>
                          <a:pt x="893" y="369"/>
                        </a:lnTo>
                        <a:lnTo>
                          <a:pt x="889" y="380"/>
                        </a:lnTo>
                        <a:lnTo>
                          <a:pt x="889" y="389"/>
                        </a:lnTo>
                        <a:lnTo>
                          <a:pt x="883" y="389"/>
                        </a:lnTo>
                        <a:lnTo>
                          <a:pt x="873" y="382"/>
                        </a:lnTo>
                        <a:lnTo>
                          <a:pt x="863" y="379"/>
                        </a:lnTo>
                        <a:lnTo>
                          <a:pt x="850" y="374"/>
                        </a:lnTo>
                        <a:lnTo>
                          <a:pt x="843" y="364"/>
                        </a:lnTo>
                        <a:lnTo>
                          <a:pt x="835" y="359"/>
                        </a:lnTo>
                        <a:lnTo>
                          <a:pt x="828" y="344"/>
                        </a:lnTo>
                        <a:lnTo>
                          <a:pt x="815" y="342"/>
                        </a:lnTo>
                        <a:lnTo>
                          <a:pt x="801" y="337"/>
                        </a:lnTo>
                        <a:lnTo>
                          <a:pt x="783" y="339"/>
                        </a:lnTo>
                        <a:lnTo>
                          <a:pt x="775" y="327"/>
                        </a:lnTo>
                        <a:lnTo>
                          <a:pt x="766" y="321"/>
                        </a:lnTo>
                        <a:lnTo>
                          <a:pt x="761" y="324"/>
                        </a:lnTo>
                        <a:lnTo>
                          <a:pt x="765" y="332"/>
                        </a:lnTo>
                        <a:lnTo>
                          <a:pt x="768" y="341"/>
                        </a:lnTo>
                        <a:lnTo>
                          <a:pt x="773" y="347"/>
                        </a:lnTo>
                        <a:lnTo>
                          <a:pt x="763" y="352"/>
                        </a:lnTo>
                        <a:lnTo>
                          <a:pt x="760" y="359"/>
                        </a:lnTo>
                        <a:lnTo>
                          <a:pt x="765" y="367"/>
                        </a:lnTo>
                        <a:lnTo>
                          <a:pt x="765" y="367"/>
                        </a:lnTo>
                        <a:lnTo>
                          <a:pt x="765" y="36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9" name="Freeform 1126"/>
                  <p:cNvSpPr>
                    <a:spLocks/>
                  </p:cNvSpPr>
                  <p:nvPr/>
                </p:nvSpPr>
                <p:spPr bwMode="auto">
                  <a:xfrm>
                    <a:off x="3133691" y="4579789"/>
                    <a:ext cx="775305" cy="1232025"/>
                  </a:xfrm>
                  <a:custGeom>
                    <a:avLst/>
                    <a:gdLst>
                      <a:gd name="T0" fmla="*/ 409 w 623"/>
                      <a:gd name="T1" fmla="*/ 423 h 990"/>
                      <a:gd name="T2" fmla="*/ 432 w 623"/>
                      <a:gd name="T3" fmla="*/ 357 h 990"/>
                      <a:gd name="T4" fmla="*/ 487 w 623"/>
                      <a:gd name="T5" fmla="*/ 304 h 990"/>
                      <a:gd name="T6" fmla="*/ 467 w 623"/>
                      <a:gd name="T7" fmla="*/ 287 h 990"/>
                      <a:gd name="T8" fmla="*/ 475 w 623"/>
                      <a:gd name="T9" fmla="*/ 239 h 990"/>
                      <a:gd name="T10" fmla="*/ 461 w 623"/>
                      <a:gd name="T11" fmla="*/ 176 h 990"/>
                      <a:gd name="T12" fmla="*/ 479 w 623"/>
                      <a:gd name="T13" fmla="*/ 131 h 990"/>
                      <a:gd name="T14" fmla="*/ 505 w 623"/>
                      <a:gd name="T15" fmla="*/ 71 h 990"/>
                      <a:gd name="T16" fmla="*/ 482 w 623"/>
                      <a:gd name="T17" fmla="*/ 25 h 990"/>
                      <a:gd name="T18" fmla="*/ 446 w 623"/>
                      <a:gd name="T19" fmla="*/ 23 h 990"/>
                      <a:gd name="T20" fmla="*/ 409 w 623"/>
                      <a:gd name="T21" fmla="*/ 48 h 990"/>
                      <a:gd name="T22" fmla="*/ 384 w 623"/>
                      <a:gd name="T23" fmla="*/ 88 h 990"/>
                      <a:gd name="T24" fmla="*/ 333 w 623"/>
                      <a:gd name="T25" fmla="*/ 119 h 990"/>
                      <a:gd name="T26" fmla="*/ 318 w 623"/>
                      <a:gd name="T27" fmla="*/ 154 h 990"/>
                      <a:gd name="T28" fmla="*/ 276 w 623"/>
                      <a:gd name="T29" fmla="*/ 151 h 990"/>
                      <a:gd name="T30" fmla="*/ 228 w 623"/>
                      <a:gd name="T31" fmla="*/ 171 h 990"/>
                      <a:gd name="T32" fmla="*/ 211 w 623"/>
                      <a:gd name="T33" fmla="*/ 204 h 990"/>
                      <a:gd name="T34" fmla="*/ 171 w 623"/>
                      <a:gd name="T35" fmla="*/ 221 h 990"/>
                      <a:gd name="T36" fmla="*/ 125 w 623"/>
                      <a:gd name="T37" fmla="*/ 204 h 990"/>
                      <a:gd name="T38" fmla="*/ 88 w 623"/>
                      <a:gd name="T39" fmla="*/ 254 h 990"/>
                      <a:gd name="T40" fmla="*/ 45 w 623"/>
                      <a:gd name="T41" fmla="*/ 259 h 990"/>
                      <a:gd name="T42" fmla="*/ 32 w 623"/>
                      <a:gd name="T43" fmla="*/ 289 h 990"/>
                      <a:gd name="T44" fmla="*/ 38 w 623"/>
                      <a:gd name="T45" fmla="*/ 335 h 990"/>
                      <a:gd name="T46" fmla="*/ 2 w 623"/>
                      <a:gd name="T47" fmla="*/ 380 h 990"/>
                      <a:gd name="T48" fmla="*/ 20 w 623"/>
                      <a:gd name="T49" fmla="*/ 430 h 990"/>
                      <a:gd name="T50" fmla="*/ 20 w 623"/>
                      <a:gd name="T51" fmla="*/ 470 h 990"/>
                      <a:gd name="T52" fmla="*/ 9 w 623"/>
                      <a:gd name="T53" fmla="*/ 508 h 990"/>
                      <a:gd name="T54" fmla="*/ 27 w 623"/>
                      <a:gd name="T55" fmla="*/ 558 h 990"/>
                      <a:gd name="T56" fmla="*/ 38 w 623"/>
                      <a:gd name="T57" fmla="*/ 585 h 990"/>
                      <a:gd name="T58" fmla="*/ 53 w 623"/>
                      <a:gd name="T59" fmla="*/ 629 h 990"/>
                      <a:gd name="T60" fmla="*/ 77 w 623"/>
                      <a:gd name="T61" fmla="*/ 684 h 990"/>
                      <a:gd name="T62" fmla="*/ 82 w 623"/>
                      <a:gd name="T63" fmla="*/ 726 h 990"/>
                      <a:gd name="T64" fmla="*/ 112 w 623"/>
                      <a:gd name="T65" fmla="*/ 820 h 990"/>
                      <a:gd name="T66" fmla="*/ 145 w 623"/>
                      <a:gd name="T67" fmla="*/ 845 h 990"/>
                      <a:gd name="T68" fmla="*/ 171 w 623"/>
                      <a:gd name="T69" fmla="*/ 855 h 990"/>
                      <a:gd name="T70" fmla="*/ 205 w 623"/>
                      <a:gd name="T71" fmla="*/ 912 h 990"/>
                      <a:gd name="T72" fmla="*/ 268 w 623"/>
                      <a:gd name="T73" fmla="*/ 950 h 990"/>
                      <a:gd name="T74" fmla="*/ 324 w 623"/>
                      <a:gd name="T75" fmla="*/ 977 h 990"/>
                      <a:gd name="T76" fmla="*/ 381 w 623"/>
                      <a:gd name="T77" fmla="*/ 965 h 990"/>
                      <a:gd name="T78" fmla="*/ 441 w 623"/>
                      <a:gd name="T79" fmla="*/ 970 h 990"/>
                      <a:gd name="T80" fmla="*/ 490 w 623"/>
                      <a:gd name="T81" fmla="*/ 933 h 990"/>
                      <a:gd name="T82" fmla="*/ 461 w 623"/>
                      <a:gd name="T83" fmla="*/ 899 h 990"/>
                      <a:gd name="T84" fmla="*/ 489 w 623"/>
                      <a:gd name="T85" fmla="*/ 835 h 990"/>
                      <a:gd name="T86" fmla="*/ 542 w 623"/>
                      <a:gd name="T87" fmla="*/ 815 h 990"/>
                      <a:gd name="T88" fmla="*/ 610 w 623"/>
                      <a:gd name="T89" fmla="*/ 809 h 990"/>
                      <a:gd name="T90" fmla="*/ 623 w 623"/>
                      <a:gd name="T91" fmla="*/ 751 h 990"/>
                      <a:gd name="T92" fmla="*/ 570 w 623"/>
                      <a:gd name="T93" fmla="*/ 702 h 990"/>
                      <a:gd name="T94" fmla="*/ 539 w 623"/>
                      <a:gd name="T95" fmla="*/ 671 h 990"/>
                      <a:gd name="T96" fmla="*/ 510 w 623"/>
                      <a:gd name="T97" fmla="*/ 669 h 990"/>
                      <a:gd name="T98" fmla="*/ 457 w 623"/>
                      <a:gd name="T99" fmla="*/ 673 h 990"/>
                      <a:gd name="T100" fmla="*/ 451 w 623"/>
                      <a:gd name="T101" fmla="*/ 658 h 990"/>
                      <a:gd name="T102" fmla="*/ 417 w 623"/>
                      <a:gd name="T103" fmla="*/ 679 h 990"/>
                      <a:gd name="T104" fmla="*/ 389 w 623"/>
                      <a:gd name="T105" fmla="*/ 641 h 990"/>
                      <a:gd name="T106" fmla="*/ 414 w 623"/>
                      <a:gd name="T107" fmla="*/ 639 h 990"/>
                      <a:gd name="T108" fmla="*/ 477 w 623"/>
                      <a:gd name="T109" fmla="*/ 618 h 990"/>
                      <a:gd name="T110" fmla="*/ 452 w 623"/>
                      <a:gd name="T111" fmla="*/ 608 h 990"/>
                      <a:gd name="T112" fmla="*/ 392 w 623"/>
                      <a:gd name="T113" fmla="*/ 606 h 990"/>
                      <a:gd name="T114" fmla="*/ 371 w 623"/>
                      <a:gd name="T115" fmla="*/ 561 h 990"/>
                      <a:gd name="T116" fmla="*/ 367 w 623"/>
                      <a:gd name="T117" fmla="*/ 503 h 990"/>
                      <a:gd name="T118" fmla="*/ 419 w 623"/>
                      <a:gd name="T119" fmla="*/ 498 h 9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23" h="990">
                        <a:moveTo>
                          <a:pt x="424" y="481"/>
                        </a:moveTo>
                        <a:lnTo>
                          <a:pt x="424" y="468"/>
                        </a:lnTo>
                        <a:lnTo>
                          <a:pt x="424" y="458"/>
                        </a:lnTo>
                        <a:lnTo>
                          <a:pt x="412" y="452"/>
                        </a:lnTo>
                        <a:lnTo>
                          <a:pt x="407" y="438"/>
                        </a:lnTo>
                        <a:lnTo>
                          <a:pt x="399" y="428"/>
                        </a:lnTo>
                        <a:lnTo>
                          <a:pt x="401" y="422"/>
                        </a:lnTo>
                        <a:lnTo>
                          <a:pt x="409" y="423"/>
                        </a:lnTo>
                        <a:lnTo>
                          <a:pt x="409" y="410"/>
                        </a:lnTo>
                        <a:lnTo>
                          <a:pt x="412" y="402"/>
                        </a:lnTo>
                        <a:lnTo>
                          <a:pt x="421" y="403"/>
                        </a:lnTo>
                        <a:lnTo>
                          <a:pt x="411" y="388"/>
                        </a:lnTo>
                        <a:lnTo>
                          <a:pt x="411" y="377"/>
                        </a:lnTo>
                        <a:lnTo>
                          <a:pt x="422" y="370"/>
                        </a:lnTo>
                        <a:lnTo>
                          <a:pt x="416" y="362"/>
                        </a:lnTo>
                        <a:lnTo>
                          <a:pt x="432" y="357"/>
                        </a:lnTo>
                        <a:lnTo>
                          <a:pt x="479" y="362"/>
                        </a:lnTo>
                        <a:lnTo>
                          <a:pt x="472" y="355"/>
                        </a:lnTo>
                        <a:lnTo>
                          <a:pt x="479" y="345"/>
                        </a:lnTo>
                        <a:lnTo>
                          <a:pt x="475" y="337"/>
                        </a:lnTo>
                        <a:lnTo>
                          <a:pt x="477" y="325"/>
                        </a:lnTo>
                        <a:lnTo>
                          <a:pt x="484" y="315"/>
                        </a:lnTo>
                        <a:lnTo>
                          <a:pt x="492" y="314"/>
                        </a:lnTo>
                        <a:lnTo>
                          <a:pt x="487" y="304"/>
                        </a:lnTo>
                        <a:lnTo>
                          <a:pt x="477" y="300"/>
                        </a:lnTo>
                        <a:lnTo>
                          <a:pt x="470" y="304"/>
                        </a:lnTo>
                        <a:lnTo>
                          <a:pt x="457" y="305"/>
                        </a:lnTo>
                        <a:lnTo>
                          <a:pt x="457" y="295"/>
                        </a:lnTo>
                        <a:lnTo>
                          <a:pt x="466" y="295"/>
                        </a:lnTo>
                        <a:lnTo>
                          <a:pt x="470" y="295"/>
                        </a:lnTo>
                        <a:lnTo>
                          <a:pt x="466" y="294"/>
                        </a:lnTo>
                        <a:lnTo>
                          <a:pt x="467" y="287"/>
                        </a:lnTo>
                        <a:lnTo>
                          <a:pt x="482" y="280"/>
                        </a:lnTo>
                        <a:lnTo>
                          <a:pt x="479" y="270"/>
                        </a:lnTo>
                        <a:lnTo>
                          <a:pt x="475" y="264"/>
                        </a:lnTo>
                        <a:lnTo>
                          <a:pt x="464" y="259"/>
                        </a:lnTo>
                        <a:lnTo>
                          <a:pt x="474" y="257"/>
                        </a:lnTo>
                        <a:lnTo>
                          <a:pt x="475" y="252"/>
                        </a:lnTo>
                        <a:lnTo>
                          <a:pt x="467" y="246"/>
                        </a:lnTo>
                        <a:lnTo>
                          <a:pt x="475" y="239"/>
                        </a:lnTo>
                        <a:lnTo>
                          <a:pt x="472" y="224"/>
                        </a:lnTo>
                        <a:lnTo>
                          <a:pt x="474" y="216"/>
                        </a:lnTo>
                        <a:lnTo>
                          <a:pt x="475" y="209"/>
                        </a:lnTo>
                        <a:lnTo>
                          <a:pt x="470" y="202"/>
                        </a:lnTo>
                        <a:lnTo>
                          <a:pt x="477" y="199"/>
                        </a:lnTo>
                        <a:lnTo>
                          <a:pt x="472" y="192"/>
                        </a:lnTo>
                        <a:lnTo>
                          <a:pt x="461" y="189"/>
                        </a:lnTo>
                        <a:lnTo>
                          <a:pt x="461" y="176"/>
                        </a:lnTo>
                        <a:lnTo>
                          <a:pt x="474" y="169"/>
                        </a:lnTo>
                        <a:lnTo>
                          <a:pt x="479" y="154"/>
                        </a:lnTo>
                        <a:lnTo>
                          <a:pt x="490" y="148"/>
                        </a:lnTo>
                        <a:lnTo>
                          <a:pt x="507" y="138"/>
                        </a:lnTo>
                        <a:lnTo>
                          <a:pt x="499" y="134"/>
                        </a:lnTo>
                        <a:lnTo>
                          <a:pt x="494" y="128"/>
                        </a:lnTo>
                        <a:lnTo>
                          <a:pt x="485" y="131"/>
                        </a:lnTo>
                        <a:lnTo>
                          <a:pt x="479" y="131"/>
                        </a:lnTo>
                        <a:lnTo>
                          <a:pt x="472" y="128"/>
                        </a:lnTo>
                        <a:lnTo>
                          <a:pt x="472" y="119"/>
                        </a:lnTo>
                        <a:lnTo>
                          <a:pt x="477" y="108"/>
                        </a:lnTo>
                        <a:lnTo>
                          <a:pt x="489" y="106"/>
                        </a:lnTo>
                        <a:lnTo>
                          <a:pt x="484" y="98"/>
                        </a:lnTo>
                        <a:lnTo>
                          <a:pt x="484" y="93"/>
                        </a:lnTo>
                        <a:lnTo>
                          <a:pt x="494" y="86"/>
                        </a:lnTo>
                        <a:lnTo>
                          <a:pt x="505" y="71"/>
                        </a:lnTo>
                        <a:lnTo>
                          <a:pt x="500" y="64"/>
                        </a:lnTo>
                        <a:lnTo>
                          <a:pt x="492" y="68"/>
                        </a:lnTo>
                        <a:lnTo>
                          <a:pt x="484" y="64"/>
                        </a:lnTo>
                        <a:lnTo>
                          <a:pt x="497" y="46"/>
                        </a:lnTo>
                        <a:lnTo>
                          <a:pt x="492" y="33"/>
                        </a:lnTo>
                        <a:lnTo>
                          <a:pt x="495" y="25"/>
                        </a:lnTo>
                        <a:lnTo>
                          <a:pt x="490" y="18"/>
                        </a:lnTo>
                        <a:lnTo>
                          <a:pt x="482" y="25"/>
                        </a:lnTo>
                        <a:lnTo>
                          <a:pt x="472" y="18"/>
                        </a:lnTo>
                        <a:lnTo>
                          <a:pt x="461" y="20"/>
                        </a:lnTo>
                        <a:lnTo>
                          <a:pt x="470" y="10"/>
                        </a:lnTo>
                        <a:lnTo>
                          <a:pt x="469" y="1"/>
                        </a:lnTo>
                        <a:lnTo>
                          <a:pt x="454" y="0"/>
                        </a:lnTo>
                        <a:lnTo>
                          <a:pt x="442" y="8"/>
                        </a:lnTo>
                        <a:lnTo>
                          <a:pt x="434" y="16"/>
                        </a:lnTo>
                        <a:lnTo>
                          <a:pt x="446" y="23"/>
                        </a:lnTo>
                        <a:lnTo>
                          <a:pt x="437" y="30"/>
                        </a:lnTo>
                        <a:lnTo>
                          <a:pt x="431" y="30"/>
                        </a:lnTo>
                        <a:lnTo>
                          <a:pt x="429" y="45"/>
                        </a:lnTo>
                        <a:lnTo>
                          <a:pt x="421" y="40"/>
                        </a:lnTo>
                        <a:lnTo>
                          <a:pt x="411" y="38"/>
                        </a:lnTo>
                        <a:lnTo>
                          <a:pt x="406" y="35"/>
                        </a:lnTo>
                        <a:lnTo>
                          <a:pt x="401" y="45"/>
                        </a:lnTo>
                        <a:lnTo>
                          <a:pt x="409" y="48"/>
                        </a:lnTo>
                        <a:lnTo>
                          <a:pt x="409" y="58"/>
                        </a:lnTo>
                        <a:lnTo>
                          <a:pt x="399" y="61"/>
                        </a:lnTo>
                        <a:lnTo>
                          <a:pt x="401" y="76"/>
                        </a:lnTo>
                        <a:lnTo>
                          <a:pt x="392" y="76"/>
                        </a:lnTo>
                        <a:lnTo>
                          <a:pt x="386" y="84"/>
                        </a:lnTo>
                        <a:lnTo>
                          <a:pt x="377" y="74"/>
                        </a:lnTo>
                        <a:lnTo>
                          <a:pt x="377" y="84"/>
                        </a:lnTo>
                        <a:lnTo>
                          <a:pt x="384" y="88"/>
                        </a:lnTo>
                        <a:lnTo>
                          <a:pt x="372" y="111"/>
                        </a:lnTo>
                        <a:lnTo>
                          <a:pt x="361" y="98"/>
                        </a:lnTo>
                        <a:lnTo>
                          <a:pt x="353" y="104"/>
                        </a:lnTo>
                        <a:lnTo>
                          <a:pt x="353" y="96"/>
                        </a:lnTo>
                        <a:lnTo>
                          <a:pt x="346" y="99"/>
                        </a:lnTo>
                        <a:lnTo>
                          <a:pt x="339" y="106"/>
                        </a:lnTo>
                        <a:lnTo>
                          <a:pt x="341" y="113"/>
                        </a:lnTo>
                        <a:lnTo>
                          <a:pt x="333" y="119"/>
                        </a:lnTo>
                        <a:lnTo>
                          <a:pt x="318" y="118"/>
                        </a:lnTo>
                        <a:lnTo>
                          <a:pt x="319" y="128"/>
                        </a:lnTo>
                        <a:lnTo>
                          <a:pt x="328" y="126"/>
                        </a:lnTo>
                        <a:lnTo>
                          <a:pt x="316" y="136"/>
                        </a:lnTo>
                        <a:lnTo>
                          <a:pt x="318" y="144"/>
                        </a:lnTo>
                        <a:lnTo>
                          <a:pt x="326" y="143"/>
                        </a:lnTo>
                        <a:lnTo>
                          <a:pt x="328" y="156"/>
                        </a:lnTo>
                        <a:lnTo>
                          <a:pt x="318" y="154"/>
                        </a:lnTo>
                        <a:lnTo>
                          <a:pt x="311" y="154"/>
                        </a:lnTo>
                        <a:lnTo>
                          <a:pt x="308" y="149"/>
                        </a:lnTo>
                        <a:lnTo>
                          <a:pt x="301" y="149"/>
                        </a:lnTo>
                        <a:lnTo>
                          <a:pt x="298" y="157"/>
                        </a:lnTo>
                        <a:lnTo>
                          <a:pt x="289" y="151"/>
                        </a:lnTo>
                        <a:lnTo>
                          <a:pt x="284" y="156"/>
                        </a:lnTo>
                        <a:lnTo>
                          <a:pt x="281" y="151"/>
                        </a:lnTo>
                        <a:lnTo>
                          <a:pt x="276" y="151"/>
                        </a:lnTo>
                        <a:lnTo>
                          <a:pt x="268" y="157"/>
                        </a:lnTo>
                        <a:lnTo>
                          <a:pt x="258" y="149"/>
                        </a:lnTo>
                        <a:lnTo>
                          <a:pt x="248" y="146"/>
                        </a:lnTo>
                        <a:lnTo>
                          <a:pt x="235" y="138"/>
                        </a:lnTo>
                        <a:lnTo>
                          <a:pt x="230" y="133"/>
                        </a:lnTo>
                        <a:lnTo>
                          <a:pt x="223" y="138"/>
                        </a:lnTo>
                        <a:lnTo>
                          <a:pt x="218" y="153"/>
                        </a:lnTo>
                        <a:lnTo>
                          <a:pt x="228" y="171"/>
                        </a:lnTo>
                        <a:lnTo>
                          <a:pt x="220" y="174"/>
                        </a:lnTo>
                        <a:lnTo>
                          <a:pt x="223" y="186"/>
                        </a:lnTo>
                        <a:lnTo>
                          <a:pt x="230" y="189"/>
                        </a:lnTo>
                        <a:lnTo>
                          <a:pt x="223" y="197"/>
                        </a:lnTo>
                        <a:lnTo>
                          <a:pt x="226" y="202"/>
                        </a:lnTo>
                        <a:lnTo>
                          <a:pt x="220" y="207"/>
                        </a:lnTo>
                        <a:lnTo>
                          <a:pt x="215" y="199"/>
                        </a:lnTo>
                        <a:lnTo>
                          <a:pt x="211" y="204"/>
                        </a:lnTo>
                        <a:lnTo>
                          <a:pt x="201" y="209"/>
                        </a:lnTo>
                        <a:lnTo>
                          <a:pt x="195" y="202"/>
                        </a:lnTo>
                        <a:lnTo>
                          <a:pt x="190" y="206"/>
                        </a:lnTo>
                        <a:lnTo>
                          <a:pt x="180" y="206"/>
                        </a:lnTo>
                        <a:lnTo>
                          <a:pt x="170" y="206"/>
                        </a:lnTo>
                        <a:lnTo>
                          <a:pt x="166" y="211"/>
                        </a:lnTo>
                        <a:lnTo>
                          <a:pt x="176" y="216"/>
                        </a:lnTo>
                        <a:lnTo>
                          <a:pt x="171" y="221"/>
                        </a:lnTo>
                        <a:lnTo>
                          <a:pt x="165" y="221"/>
                        </a:lnTo>
                        <a:lnTo>
                          <a:pt x="165" y="226"/>
                        </a:lnTo>
                        <a:lnTo>
                          <a:pt x="156" y="216"/>
                        </a:lnTo>
                        <a:lnTo>
                          <a:pt x="148" y="214"/>
                        </a:lnTo>
                        <a:lnTo>
                          <a:pt x="145" y="204"/>
                        </a:lnTo>
                        <a:lnTo>
                          <a:pt x="138" y="199"/>
                        </a:lnTo>
                        <a:lnTo>
                          <a:pt x="133" y="204"/>
                        </a:lnTo>
                        <a:lnTo>
                          <a:pt x="125" y="204"/>
                        </a:lnTo>
                        <a:lnTo>
                          <a:pt x="127" y="214"/>
                        </a:lnTo>
                        <a:lnTo>
                          <a:pt x="118" y="221"/>
                        </a:lnTo>
                        <a:lnTo>
                          <a:pt x="120" y="231"/>
                        </a:lnTo>
                        <a:lnTo>
                          <a:pt x="113" y="234"/>
                        </a:lnTo>
                        <a:lnTo>
                          <a:pt x="107" y="231"/>
                        </a:lnTo>
                        <a:lnTo>
                          <a:pt x="88" y="234"/>
                        </a:lnTo>
                        <a:lnTo>
                          <a:pt x="87" y="242"/>
                        </a:lnTo>
                        <a:lnTo>
                          <a:pt x="88" y="254"/>
                        </a:lnTo>
                        <a:lnTo>
                          <a:pt x="78" y="257"/>
                        </a:lnTo>
                        <a:lnTo>
                          <a:pt x="72" y="261"/>
                        </a:lnTo>
                        <a:lnTo>
                          <a:pt x="67" y="257"/>
                        </a:lnTo>
                        <a:lnTo>
                          <a:pt x="68" y="246"/>
                        </a:lnTo>
                        <a:lnTo>
                          <a:pt x="63" y="246"/>
                        </a:lnTo>
                        <a:lnTo>
                          <a:pt x="53" y="244"/>
                        </a:lnTo>
                        <a:lnTo>
                          <a:pt x="52" y="254"/>
                        </a:lnTo>
                        <a:lnTo>
                          <a:pt x="45" y="259"/>
                        </a:lnTo>
                        <a:lnTo>
                          <a:pt x="37" y="259"/>
                        </a:lnTo>
                        <a:lnTo>
                          <a:pt x="35" y="264"/>
                        </a:lnTo>
                        <a:lnTo>
                          <a:pt x="25" y="257"/>
                        </a:lnTo>
                        <a:lnTo>
                          <a:pt x="25" y="267"/>
                        </a:lnTo>
                        <a:lnTo>
                          <a:pt x="35" y="269"/>
                        </a:lnTo>
                        <a:lnTo>
                          <a:pt x="33" y="279"/>
                        </a:lnTo>
                        <a:lnTo>
                          <a:pt x="38" y="284"/>
                        </a:lnTo>
                        <a:lnTo>
                          <a:pt x="32" y="289"/>
                        </a:lnTo>
                        <a:lnTo>
                          <a:pt x="35" y="302"/>
                        </a:lnTo>
                        <a:lnTo>
                          <a:pt x="38" y="297"/>
                        </a:lnTo>
                        <a:lnTo>
                          <a:pt x="52" y="304"/>
                        </a:lnTo>
                        <a:lnTo>
                          <a:pt x="58" y="314"/>
                        </a:lnTo>
                        <a:lnTo>
                          <a:pt x="57" y="329"/>
                        </a:lnTo>
                        <a:lnTo>
                          <a:pt x="52" y="329"/>
                        </a:lnTo>
                        <a:lnTo>
                          <a:pt x="43" y="324"/>
                        </a:lnTo>
                        <a:lnTo>
                          <a:pt x="38" y="335"/>
                        </a:lnTo>
                        <a:lnTo>
                          <a:pt x="43" y="332"/>
                        </a:lnTo>
                        <a:lnTo>
                          <a:pt x="50" y="335"/>
                        </a:lnTo>
                        <a:lnTo>
                          <a:pt x="42" y="352"/>
                        </a:lnTo>
                        <a:lnTo>
                          <a:pt x="37" y="370"/>
                        </a:lnTo>
                        <a:lnTo>
                          <a:pt x="32" y="380"/>
                        </a:lnTo>
                        <a:lnTo>
                          <a:pt x="15" y="377"/>
                        </a:lnTo>
                        <a:lnTo>
                          <a:pt x="10" y="370"/>
                        </a:lnTo>
                        <a:lnTo>
                          <a:pt x="2" y="380"/>
                        </a:lnTo>
                        <a:lnTo>
                          <a:pt x="0" y="393"/>
                        </a:lnTo>
                        <a:lnTo>
                          <a:pt x="10" y="392"/>
                        </a:lnTo>
                        <a:lnTo>
                          <a:pt x="18" y="388"/>
                        </a:lnTo>
                        <a:lnTo>
                          <a:pt x="23" y="393"/>
                        </a:lnTo>
                        <a:lnTo>
                          <a:pt x="20" y="402"/>
                        </a:lnTo>
                        <a:lnTo>
                          <a:pt x="18" y="413"/>
                        </a:lnTo>
                        <a:lnTo>
                          <a:pt x="20" y="422"/>
                        </a:lnTo>
                        <a:lnTo>
                          <a:pt x="20" y="430"/>
                        </a:lnTo>
                        <a:lnTo>
                          <a:pt x="27" y="432"/>
                        </a:lnTo>
                        <a:lnTo>
                          <a:pt x="28" y="440"/>
                        </a:lnTo>
                        <a:lnTo>
                          <a:pt x="27" y="445"/>
                        </a:lnTo>
                        <a:lnTo>
                          <a:pt x="20" y="445"/>
                        </a:lnTo>
                        <a:lnTo>
                          <a:pt x="15" y="450"/>
                        </a:lnTo>
                        <a:lnTo>
                          <a:pt x="25" y="457"/>
                        </a:lnTo>
                        <a:lnTo>
                          <a:pt x="25" y="465"/>
                        </a:lnTo>
                        <a:lnTo>
                          <a:pt x="20" y="470"/>
                        </a:lnTo>
                        <a:lnTo>
                          <a:pt x="20" y="481"/>
                        </a:lnTo>
                        <a:lnTo>
                          <a:pt x="13" y="493"/>
                        </a:lnTo>
                        <a:lnTo>
                          <a:pt x="7" y="495"/>
                        </a:lnTo>
                        <a:lnTo>
                          <a:pt x="0" y="498"/>
                        </a:lnTo>
                        <a:lnTo>
                          <a:pt x="4" y="503"/>
                        </a:lnTo>
                        <a:lnTo>
                          <a:pt x="13" y="501"/>
                        </a:lnTo>
                        <a:lnTo>
                          <a:pt x="15" y="505"/>
                        </a:lnTo>
                        <a:lnTo>
                          <a:pt x="9" y="508"/>
                        </a:lnTo>
                        <a:lnTo>
                          <a:pt x="2" y="511"/>
                        </a:lnTo>
                        <a:lnTo>
                          <a:pt x="5" y="516"/>
                        </a:lnTo>
                        <a:lnTo>
                          <a:pt x="12" y="521"/>
                        </a:lnTo>
                        <a:lnTo>
                          <a:pt x="18" y="523"/>
                        </a:lnTo>
                        <a:lnTo>
                          <a:pt x="22" y="531"/>
                        </a:lnTo>
                        <a:lnTo>
                          <a:pt x="22" y="541"/>
                        </a:lnTo>
                        <a:lnTo>
                          <a:pt x="23" y="553"/>
                        </a:lnTo>
                        <a:lnTo>
                          <a:pt x="27" y="558"/>
                        </a:lnTo>
                        <a:lnTo>
                          <a:pt x="35" y="555"/>
                        </a:lnTo>
                        <a:lnTo>
                          <a:pt x="40" y="560"/>
                        </a:lnTo>
                        <a:lnTo>
                          <a:pt x="43" y="566"/>
                        </a:lnTo>
                        <a:lnTo>
                          <a:pt x="38" y="568"/>
                        </a:lnTo>
                        <a:lnTo>
                          <a:pt x="35" y="561"/>
                        </a:lnTo>
                        <a:lnTo>
                          <a:pt x="35" y="568"/>
                        </a:lnTo>
                        <a:lnTo>
                          <a:pt x="37" y="575"/>
                        </a:lnTo>
                        <a:lnTo>
                          <a:pt x="38" y="585"/>
                        </a:lnTo>
                        <a:lnTo>
                          <a:pt x="38" y="591"/>
                        </a:lnTo>
                        <a:lnTo>
                          <a:pt x="52" y="596"/>
                        </a:lnTo>
                        <a:lnTo>
                          <a:pt x="42" y="596"/>
                        </a:lnTo>
                        <a:lnTo>
                          <a:pt x="43" y="604"/>
                        </a:lnTo>
                        <a:lnTo>
                          <a:pt x="45" y="611"/>
                        </a:lnTo>
                        <a:lnTo>
                          <a:pt x="47" y="618"/>
                        </a:lnTo>
                        <a:lnTo>
                          <a:pt x="48" y="626"/>
                        </a:lnTo>
                        <a:lnTo>
                          <a:pt x="53" y="629"/>
                        </a:lnTo>
                        <a:lnTo>
                          <a:pt x="50" y="631"/>
                        </a:lnTo>
                        <a:lnTo>
                          <a:pt x="60" y="644"/>
                        </a:lnTo>
                        <a:lnTo>
                          <a:pt x="65" y="658"/>
                        </a:lnTo>
                        <a:lnTo>
                          <a:pt x="67" y="673"/>
                        </a:lnTo>
                        <a:lnTo>
                          <a:pt x="67" y="679"/>
                        </a:lnTo>
                        <a:lnTo>
                          <a:pt x="70" y="684"/>
                        </a:lnTo>
                        <a:lnTo>
                          <a:pt x="77" y="679"/>
                        </a:lnTo>
                        <a:lnTo>
                          <a:pt x="77" y="684"/>
                        </a:lnTo>
                        <a:lnTo>
                          <a:pt x="82" y="691"/>
                        </a:lnTo>
                        <a:lnTo>
                          <a:pt x="77" y="693"/>
                        </a:lnTo>
                        <a:lnTo>
                          <a:pt x="72" y="691"/>
                        </a:lnTo>
                        <a:lnTo>
                          <a:pt x="70" y="699"/>
                        </a:lnTo>
                        <a:lnTo>
                          <a:pt x="72" y="711"/>
                        </a:lnTo>
                        <a:lnTo>
                          <a:pt x="73" y="716"/>
                        </a:lnTo>
                        <a:lnTo>
                          <a:pt x="83" y="714"/>
                        </a:lnTo>
                        <a:lnTo>
                          <a:pt x="82" y="726"/>
                        </a:lnTo>
                        <a:lnTo>
                          <a:pt x="77" y="722"/>
                        </a:lnTo>
                        <a:lnTo>
                          <a:pt x="73" y="722"/>
                        </a:lnTo>
                        <a:lnTo>
                          <a:pt x="73" y="736"/>
                        </a:lnTo>
                        <a:lnTo>
                          <a:pt x="80" y="762"/>
                        </a:lnTo>
                        <a:lnTo>
                          <a:pt x="87" y="792"/>
                        </a:lnTo>
                        <a:lnTo>
                          <a:pt x="97" y="825"/>
                        </a:lnTo>
                        <a:lnTo>
                          <a:pt x="107" y="822"/>
                        </a:lnTo>
                        <a:lnTo>
                          <a:pt x="112" y="820"/>
                        </a:lnTo>
                        <a:lnTo>
                          <a:pt x="118" y="822"/>
                        </a:lnTo>
                        <a:lnTo>
                          <a:pt x="120" y="829"/>
                        </a:lnTo>
                        <a:lnTo>
                          <a:pt x="123" y="832"/>
                        </a:lnTo>
                        <a:lnTo>
                          <a:pt x="127" y="827"/>
                        </a:lnTo>
                        <a:lnTo>
                          <a:pt x="135" y="827"/>
                        </a:lnTo>
                        <a:lnTo>
                          <a:pt x="133" y="835"/>
                        </a:lnTo>
                        <a:lnTo>
                          <a:pt x="141" y="839"/>
                        </a:lnTo>
                        <a:lnTo>
                          <a:pt x="145" y="845"/>
                        </a:lnTo>
                        <a:lnTo>
                          <a:pt x="150" y="840"/>
                        </a:lnTo>
                        <a:lnTo>
                          <a:pt x="160" y="842"/>
                        </a:lnTo>
                        <a:lnTo>
                          <a:pt x="155" y="849"/>
                        </a:lnTo>
                        <a:lnTo>
                          <a:pt x="150" y="847"/>
                        </a:lnTo>
                        <a:lnTo>
                          <a:pt x="150" y="850"/>
                        </a:lnTo>
                        <a:lnTo>
                          <a:pt x="160" y="857"/>
                        </a:lnTo>
                        <a:lnTo>
                          <a:pt x="165" y="859"/>
                        </a:lnTo>
                        <a:lnTo>
                          <a:pt x="171" y="855"/>
                        </a:lnTo>
                        <a:lnTo>
                          <a:pt x="173" y="860"/>
                        </a:lnTo>
                        <a:lnTo>
                          <a:pt x="166" y="865"/>
                        </a:lnTo>
                        <a:lnTo>
                          <a:pt x="163" y="870"/>
                        </a:lnTo>
                        <a:lnTo>
                          <a:pt x="171" y="874"/>
                        </a:lnTo>
                        <a:lnTo>
                          <a:pt x="170" y="885"/>
                        </a:lnTo>
                        <a:lnTo>
                          <a:pt x="181" y="887"/>
                        </a:lnTo>
                        <a:lnTo>
                          <a:pt x="188" y="904"/>
                        </a:lnTo>
                        <a:lnTo>
                          <a:pt x="205" y="912"/>
                        </a:lnTo>
                        <a:lnTo>
                          <a:pt x="218" y="918"/>
                        </a:lnTo>
                        <a:lnTo>
                          <a:pt x="225" y="920"/>
                        </a:lnTo>
                        <a:lnTo>
                          <a:pt x="228" y="937"/>
                        </a:lnTo>
                        <a:lnTo>
                          <a:pt x="241" y="938"/>
                        </a:lnTo>
                        <a:lnTo>
                          <a:pt x="246" y="942"/>
                        </a:lnTo>
                        <a:lnTo>
                          <a:pt x="256" y="942"/>
                        </a:lnTo>
                        <a:lnTo>
                          <a:pt x="266" y="937"/>
                        </a:lnTo>
                        <a:lnTo>
                          <a:pt x="268" y="950"/>
                        </a:lnTo>
                        <a:lnTo>
                          <a:pt x="278" y="948"/>
                        </a:lnTo>
                        <a:lnTo>
                          <a:pt x="281" y="958"/>
                        </a:lnTo>
                        <a:lnTo>
                          <a:pt x="291" y="963"/>
                        </a:lnTo>
                        <a:lnTo>
                          <a:pt x="303" y="970"/>
                        </a:lnTo>
                        <a:lnTo>
                          <a:pt x="309" y="975"/>
                        </a:lnTo>
                        <a:lnTo>
                          <a:pt x="309" y="987"/>
                        </a:lnTo>
                        <a:lnTo>
                          <a:pt x="316" y="982"/>
                        </a:lnTo>
                        <a:lnTo>
                          <a:pt x="324" y="977"/>
                        </a:lnTo>
                        <a:lnTo>
                          <a:pt x="329" y="985"/>
                        </a:lnTo>
                        <a:lnTo>
                          <a:pt x="331" y="988"/>
                        </a:lnTo>
                        <a:lnTo>
                          <a:pt x="339" y="990"/>
                        </a:lnTo>
                        <a:lnTo>
                          <a:pt x="349" y="988"/>
                        </a:lnTo>
                        <a:lnTo>
                          <a:pt x="364" y="988"/>
                        </a:lnTo>
                        <a:lnTo>
                          <a:pt x="372" y="990"/>
                        </a:lnTo>
                        <a:lnTo>
                          <a:pt x="374" y="975"/>
                        </a:lnTo>
                        <a:lnTo>
                          <a:pt x="381" y="965"/>
                        </a:lnTo>
                        <a:lnTo>
                          <a:pt x="391" y="962"/>
                        </a:lnTo>
                        <a:lnTo>
                          <a:pt x="397" y="960"/>
                        </a:lnTo>
                        <a:lnTo>
                          <a:pt x="401" y="968"/>
                        </a:lnTo>
                        <a:lnTo>
                          <a:pt x="409" y="973"/>
                        </a:lnTo>
                        <a:lnTo>
                          <a:pt x="411" y="967"/>
                        </a:lnTo>
                        <a:lnTo>
                          <a:pt x="426" y="963"/>
                        </a:lnTo>
                        <a:lnTo>
                          <a:pt x="439" y="963"/>
                        </a:lnTo>
                        <a:lnTo>
                          <a:pt x="441" y="970"/>
                        </a:lnTo>
                        <a:lnTo>
                          <a:pt x="452" y="968"/>
                        </a:lnTo>
                        <a:lnTo>
                          <a:pt x="459" y="968"/>
                        </a:lnTo>
                        <a:lnTo>
                          <a:pt x="459" y="958"/>
                        </a:lnTo>
                        <a:lnTo>
                          <a:pt x="469" y="945"/>
                        </a:lnTo>
                        <a:lnTo>
                          <a:pt x="479" y="945"/>
                        </a:lnTo>
                        <a:lnTo>
                          <a:pt x="485" y="943"/>
                        </a:lnTo>
                        <a:lnTo>
                          <a:pt x="487" y="938"/>
                        </a:lnTo>
                        <a:lnTo>
                          <a:pt x="490" y="933"/>
                        </a:lnTo>
                        <a:lnTo>
                          <a:pt x="497" y="932"/>
                        </a:lnTo>
                        <a:lnTo>
                          <a:pt x="504" y="923"/>
                        </a:lnTo>
                        <a:lnTo>
                          <a:pt x="504" y="917"/>
                        </a:lnTo>
                        <a:lnTo>
                          <a:pt x="497" y="910"/>
                        </a:lnTo>
                        <a:lnTo>
                          <a:pt x="480" y="907"/>
                        </a:lnTo>
                        <a:lnTo>
                          <a:pt x="470" y="907"/>
                        </a:lnTo>
                        <a:lnTo>
                          <a:pt x="462" y="907"/>
                        </a:lnTo>
                        <a:lnTo>
                          <a:pt x="461" y="899"/>
                        </a:lnTo>
                        <a:lnTo>
                          <a:pt x="466" y="894"/>
                        </a:lnTo>
                        <a:lnTo>
                          <a:pt x="479" y="889"/>
                        </a:lnTo>
                        <a:lnTo>
                          <a:pt x="484" y="879"/>
                        </a:lnTo>
                        <a:lnTo>
                          <a:pt x="487" y="865"/>
                        </a:lnTo>
                        <a:lnTo>
                          <a:pt x="479" y="862"/>
                        </a:lnTo>
                        <a:lnTo>
                          <a:pt x="477" y="850"/>
                        </a:lnTo>
                        <a:lnTo>
                          <a:pt x="477" y="840"/>
                        </a:lnTo>
                        <a:lnTo>
                          <a:pt x="489" y="835"/>
                        </a:lnTo>
                        <a:lnTo>
                          <a:pt x="499" y="839"/>
                        </a:lnTo>
                        <a:lnTo>
                          <a:pt x="509" y="824"/>
                        </a:lnTo>
                        <a:lnTo>
                          <a:pt x="509" y="810"/>
                        </a:lnTo>
                        <a:lnTo>
                          <a:pt x="525" y="804"/>
                        </a:lnTo>
                        <a:lnTo>
                          <a:pt x="535" y="809"/>
                        </a:lnTo>
                        <a:lnTo>
                          <a:pt x="537" y="819"/>
                        </a:lnTo>
                        <a:lnTo>
                          <a:pt x="540" y="819"/>
                        </a:lnTo>
                        <a:lnTo>
                          <a:pt x="542" y="815"/>
                        </a:lnTo>
                        <a:lnTo>
                          <a:pt x="547" y="809"/>
                        </a:lnTo>
                        <a:lnTo>
                          <a:pt x="562" y="819"/>
                        </a:lnTo>
                        <a:lnTo>
                          <a:pt x="575" y="824"/>
                        </a:lnTo>
                        <a:lnTo>
                          <a:pt x="575" y="819"/>
                        </a:lnTo>
                        <a:lnTo>
                          <a:pt x="587" y="805"/>
                        </a:lnTo>
                        <a:lnTo>
                          <a:pt x="590" y="799"/>
                        </a:lnTo>
                        <a:lnTo>
                          <a:pt x="597" y="807"/>
                        </a:lnTo>
                        <a:lnTo>
                          <a:pt x="610" y="809"/>
                        </a:lnTo>
                        <a:lnTo>
                          <a:pt x="598" y="799"/>
                        </a:lnTo>
                        <a:lnTo>
                          <a:pt x="607" y="797"/>
                        </a:lnTo>
                        <a:lnTo>
                          <a:pt x="608" y="786"/>
                        </a:lnTo>
                        <a:lnTo>
                          <a:pt x="618" y="777"/>
                        </a:lnTo>
                        <a:lnTo>
                          <a:pt x="620" y="771"/>
                        </a:lnTo>
                        <a:lnTo>
                          <a:pt x="618" y="766"/>
                        </a:lnTo>
                        <a:lnTo>
                          <a:pt x="623" y="759"/>
                        </a:lnTo>
                        <a:lnTo>
                          <a:pt x="623" y="751"/>
                        </a:lnTo>
                        <a:lnTo>
                          <a:pt x="613" y="754"/>
                        </a:lnTo>
                        <a:lnTo>
                          <a:pt x="610" y="746"/>
                        </a:lnTo>
                        <a:lnTo>
                          <a:pt x="595" y="746"/>
                        </a:lnTo>
                        <a:lnTo>
                          <a:pt x="595" y="722"/>
                        </a:lnTo>
                        <a:lnTo>
                          <a:pt x="597" y="709"/>
                        </a:lnTo>
                        <a:lnTo>
                          <a:pt x="584" y="706"/>
                        </a:lnTo>
                        <a:lnTo>
                          <a:pt x="570" y="712"/>
                        </a:lnTo>
                        <a:lnTo>
                          <a:pt x="570" y="702"/>
                        </a:lnTo>
                        <a:lnTo>
                          <a:pt x="565" y="699"/>
                        </a:lnTo>
                        <a:lnTo>
                          <a:pt x="549" y="693"/>
                        </a:lnTo>
                        <a:lnTo>
                          <a:pt x="555" y="691"/>
                        </a:lnTo>
                        <a:lnTo>
                          <a:pt x="555" y="684"/>
                        </a:lnTo>
                        <a:lnTo>
                          <a:pt x="562" y="673"/>
                        </a:lnTo>
                        <a:lnTo>
                          <a:pt x="554" y="664"/>
                        </a:lnTo>
                        <a:lnTo>
                          <a:pt x="545" y="664"/>
                        </a:lnTo>
                        <a:lnTo>
                          <a:pt x="539" y="671"/>
                        </a:lnTo>
                        <a:lnTo>
                          <a:pt x="529" y="673"/>
                        </a:lnTo>
                        <a:lnTo>
                          <a:pt x="534" y="663"/>
                        </a:lnTo>
                        <a:lnTo>
                          <a:pt x="535" y="651"/>
                        </a:lnTo>
                        <a:lnTo>
                          <a:pt x="525" y="658"/>
                        </a:lnTo>
                        <a:lnTo>
                          <a:pt x="519" y="653"/>
                        </a:lnTo>
                        <a:lnTo>
                          <a:pt x="512" y="661"/>
                        </a:lnTo>
                        <a:lnTo>
                          <a:pt x="517" y="663"/>
                        </a:lnTo>
                        <a:lnTo>
                          <a:pt x="510" y="669"/>
                        </a:lnTo>
                        <a:lnTo>
                          <a:pt x="490" y="678"/>
                        </a:lnTo>
                        <a:lnTo>
                          <a:pt x="489" y="684"/>
                        </a:lnTo>
                        <a:lnTo>
                          <a:pt x="477" y="688"/>
                        </a:lnTo>
                        <a:lnTo>
                          <a:pt x="472" y="681"/>
                        </a:lnTo>
                        <a:lnTo>
                          <a:pt x="469" y="689"/>
                        </a:lnTo>
                        <a:lnTo>
                          <a:pt x="457" y="688"/>
                        </a:lnTo>
                        <a:lnTo>
                          <a:pt x="466" y="678"/>
                        </a:lnTo>
                        <a:lnTo>
                          <a:pt x="457" y="673"/>
                        </a:lnTo>
                        <a:lnTo>
                          <a:pt x="457" y="668"/>
                        </a:lnTo>
                        <a:lnTo>
                          <a:pt x="452" y="669"/>
                        </a:lnTo>
                        <a:lnTo>
                          <a:pt x="452" y="661"/>
                        </a:lnTo>
                        <a:lnTo>
                          <a:pt x="461" y="658"/>
                        </a:lnTo>
                        <a:lnTo>
                          <a:pt x="462" y="649"/>
                        </a:lnTo>
                        <a:lnTo>
                          <a:pt x="451" y="644"/>
                        </a:lnTo>
                        <a:lnTo>
                          <a:pt x="449" y="653"/>
                        </a:lnTo>
                        <a:lnTo>
                          <a:pt x="451" y="658"/>
                        </a:lnTo>
                        <a:lnTo>
                          <a:pt x="446" y="666"/>
                        </a:lnTo>
                        <a:lnTo>
                          <a:pt x="437" y="669"/>
                        </a:lnTo>
                        <a:lnTo>
                          <a:pt x="431" y="659"/>
                        </a:lnTo>
                        <a:lnTo>
                          <a:pt x="429" y="666"/>
                        </a:lnTo>
                        <a:lnTo>
                          <a:pt x="421" y="654"/>
                        </a:lnTo>
                        <a:lnTo>
                          <a:pt x="419" y="666"/>
                        </a:lnTo>
                        <a:lnTo>
                          <a:pt x="424" y="676"/>
                        </a:lnTo>
                        <a:lnTo>
                          <a:pt x="417" y="679"/>
                        </a:lnTo>
                        <a:lnTo>
                          <a:pt x="412" y="678"/>
                        </a:lnTo>
                        <a:lnTo>
                          <a:pt x="409" y="684"/>
                        </a:lnTo>
                        <a:lnTo>
                          <a:pt x="404" y="679"/>
                        </a:lnTo>
                        <a:lnTo>
                          <a:pt x="396" y="683"/>
                        </a:lnTo>
                        <a:lnTo>
                          <a:pt x="394" y="671"/>
                        </a:lnTo>
                        <a:lnTo>
                          <a:pt x="406" y="659"/>
                        </a:lnTo>
                        <a:lnTo>
                          <a:pt x="399" y="643"/>
                        </a:lnTo>
                        <a:lnTo>
                          <a:pt x="389" y="641"/>
                        </a:lnTo>
                        <a:lnTo>
                          <a:pt x="392" y="633"/>
                        </a:lnTo>
                        <a:lnTo>
                          <a:pt x="389" y="626"/>
                        </a:lnTo>
                        <a:lnTo>
                          <a:pt x="381" y="621"/>
                        </a:lnTo>
                        <a:lnTo>
                          <a:pt x="391" y="616"/>
                        </a:lnTo>
                        <a:lnTo>
                          <a:pt x="401" y="616"/>
                        </a:lnTo>
                        <a:lnTo>
                          <a:pt x="404" y="626"/>
                        </a:lnTo>
                        <a:lnTo>
                          <a:pt x="404" y="638"/>
                        </a:lnTo>
                        <a:lnTo>
                          <a:pt x="414" y="639"/>
                        </a:lnTo>
                        <a:lnTo>
                          <a:pt x="424" y="644"/>
                        </a:lnTo>
                        <a:lnTo>
                          <a:pt x="441" y="639"/>
                        </a:lnTo>
                        <a:lnTo>
                          <a:pt x="446" y="643"/>
                        </a:lnTo>
                        <a:lnTo>
                          <a:pt x="456" y="631"/>
                        </a:lnTo>
                        <a:lnTo>
                          <a:pt x="451" y="629"/>
                        </a:lnTo>
                        <a:lnTo>
                          <a:pt x="461" y="618"/>
                        </a:lnTo>
                        <a:lnTo>
                          <a:pt x="472" y="624"/>
                        </a:lnTo>
                        <a:lnTo>
                          <a:pt x="477" y="618"/>
                        </a:lnTo>
                        <a:lnTo>
                          <a:pt x="470" y="609"/>
                        </a:lnTo>
                        <a:lnTo>
                          <a:pt x="462" y="596"/>
                        </a:lnTo>
                        <a:lnTo>
                          <a:pt x="456" y="594"/>
                        </a:lnTo>
                        <a:lnTo>
                          <a:pt x="452" y="601"/>
                        </a:lnTo>
                        <a:lnTo>
                          <a:pt x="457" y="608"/>
                        </a:lnTo>
                        <a:lnTo>
                          <a:pt x="461" y="616"/>
                        </a:lnTo>
                        <a:lnTo>
                          <a:pt x="451" y="616"/>
                        </a:lnTo>
                        <a:lnTo>
                          <a:pt x="452" y="608"/>
                        </a:lnTo>
                        <a:lnTo>
                          <a:pt x="442" y="604"/>
                        </a:lnTo>
                        <a:lnTo>
                          <a:pt x="441" y="596"/>
                        </a:lnTo>
                        <a:lnTo>
                          <a:pt x="432" y="596"/>
                        </a:lnTo>
                        <a:lnTo>
                          <a:pt x="424" y="593"/>
                        </a:lnTo>
                        <a:lnTo>
                          <a:pt x="419" y="598"/>
                        </a:lnTo>
                        <a:lnTo>
                          <a:pt x="419" y="604"/>
                        </a:lnTo>
                        <a:lnTo>
                          <a:pt x="416" y="611"/>
                        </a:lnTo>
                        <a:lnTo>
                          <a:pt x="392" y="606"/>
                        </a:lnTo>
                        <a:lnTo>
                          <a:pt x="392" y="599"/>
                        </a:lnTo>
                        <a:lnTo>
                          <a:pt x="387" y="598"/>
                        </a:lnTo>
                        <a:lnTo>
                          <a:pt x="384" y="589"/>
                        </a:lnTo>
                        <a:lnTo>
                          <a:pt x="396" y="581"/>
                        </a:lnTo>
                        <a:lnTo>
                          <a:pt x="399" y="573"/>
                        </a:lnTo>
                        <a:lnTo>
                          <a:pt x="392" y="568"/>
                        </a:lnTo>
                        <a:lnTo>
                          <a:pt x="384" y="575"/>
                        </a:lnTo>
                        <a:lnTo>
                          <a:pt x="371" y="561"/>
                        </a:lnTo>
                        <a:lnTo>
                          <a:pt x="369" y="550"/>
                        </a:lnTo>
                        <a:lnTo>
                          <a:pt x="372" y="541"/>
                        </a:lnTo>
                        <a:lnTo>
                          <a:pt x="374" y="530"/>
                        </a:lnTo>
                        <a:lnTo>
                          <a:pt x="382" y="530"/>
                        </a:lnTo>
                        <a:lnTo>
                          <a:pt x="386" y="510"/>
                        </a:lnTo>
                        <a:lnTo>
                          <a:pt x="384" y="503"/>
                        </a:lnTo>
                        <a:lnTo>
                          <a:pt x="372" y="503"/>
                        </a:lnTo>
                        <a:lnTo>
                          <a:pt x="367" y="503"/>
                        </a:lnTo>
                        <a:lnTo>
                          <a:pt x="372" y="495"/>
                        </a:lnTo>
                        <a:lnTo>
                          <a:pt x="374" y="486"/>
                        </a:lnTo>
                        <a:lnTo>
                          <a:pt x="381" y="488"/>
                        </a:lnTo>
                        <a:lnTo>
                          <a:pt x="386" y="496"/>
                        </a:lnTo>
                        <a:lnTo>
                          <a:pt x="397" y="495"/>
                        </a:lnTo>
                        <a:lnTo>
                          <a:pt x="409" y="491"/>
                        </a:lnTo>
                        <a:lnTo>
                          <a:pt x="409" y="501"/>
                        </a:lnTo>
                        <a:lnTo>
                          <a:pt x="419" y="498"/>
                        </a:lnTo>
                        <a:lnTo>
                          <a:pt x="424" y="493"/>
                        </a:lnTo>
                        <a:lnTo>
                          <a:pt x="424" y="481"/>
                        </a:lnTo>
                        <a:lnTo>
                          <a:pt x="424" y="481"/>
                        </a:lnTo>
                        <a:lnTo>
                          <a:pt x="424" y="48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0" name="Freeform 1128"/>
                  <p:cNvSpPr>
                    <a:spLocks/>
                  </p:cNvSpPr>
                  <p:nvPr/>
                </p:nvSpPr>
                <p:spPr bwMode="auto">
                  <a:xfrm>
                    <a:off x="3483387" y="5458385"/>
                    <a:ext cx="744193" cy="1015487"/>
                  </a:xfrm>
                  <a:custGeom>
                    <a:avLst/>
                    <a:gdLst>
                      <a:gd name="T0" fmla="*/ 145 w 598"/>
                      <a:gd name="T1" fmla="*/ 555 h 816"/>
                      <a:gd name="T2" fmla="*/ 155 w 598"/>
                      <a:gd name="T3" fmla="*/ 583 h 816"/>
                      <a:gd name="T4" fmla="*/ 168 w 598"/>
                      <a:gd name="T5" fmla="*/ 601 h 816"/>
                      <a:gd name="T6" fmla="*/ 150 w 598"/>
                      <a:gd name="T7" fmla="*/ 644 h 816"/>
                      <a:gd name="T8" fmla="*/ 130 w 598"/>
                      <a:gd name="T9" fmla="*/ 666 h 816"/>
                      <a:gd name="T10" fmla="*/ 133 w 598"/>
                      <a:gd name="T11" fmla="*/ 716 h 816"/>
                      <a:gd name="T12" fmla="*/ 100 w 598"/>
                      <a:gd name="T13" fmla="*/ 761 h 816"/>
                      <a:gd name="T14" fmla="*/ 166 w 598"/>
                      <a:gd name="T15" fmla="*/ 811 h 816"/>
                      <a:gd name="T16" fmla="*/ 214 w 598"/>
                      <a:gd name="T17" fmla="*/ 791 h 816"/>
                      <a:gd name="T18" fmla="*/ 271 w 598"/>
                      <a:gd name="T19" fmla="*/ 739 h 816"/>
                      <a:gd name="T20" fmla="*/ 274 w 598"/>
                      <a:gd name="T21" fmla="*/ 701 h 816"/>
                      <a:gd name="T22" fmla="*/ 344 w 598"/>
                      <a:gd name="T23" fmla="*/ 654 h 816"/>
                      <a:gd name="T24" fmla="*/ 420 w 598"/>
                      <a:gd name="T25" fmla="*/ 639 h 816"/>
                      <a:gd name="T26" fmla="*/ 384 w 598"/>
                      <a:gd name="T27" fmla="*/ 610 h 816"/>
                      <a:gd name="T28" fmla="*/ 430 w 598"/>
                      <a:gd name="T29" fmla="*/ 531 h 816"/>
                      <a:gd name="T30" fmla="*/ 437 w 598"/>
                      <a:gd name="T31" fmla="*/ 498 h 816"/>
                      <a:gd name="T32" fmla="*/ 475 w 598"/>
                      <a:gd name="T33" fmla="*/ 483 h 816"/>
                      <a:gd name="T34" fmla="*/ 484 w 598"/>
                      <a:gd name="T35" fmla="*/ 483 h 816"/>
                      <a:gd name="T36" fmla="*/ 509 w 598"/>
                      <a:gd name="T37" fmla="*/ 487 h 816"/>
                      <a:gd name="T38" fmla="*/ 527 w 598"/>
                      <a:gd name="T39" fmla="*/ 392 h 816"/>
                      <a:gd name="T40" fmla="*/ 515 w 598"/>
                      <a:gd name="T41" fmla="*/ 320 h 816"/>
                      <a:gd name="T42" fmla="*/ 514 w 598"/>
                      <a:gd name="T43" fmla="*/ 289 h 816"/>
                      <a:gd name="T44" fmla="*/ 562 w 598"/>
                      <a:gd name="T45" fmla="*/ 176 h 816"/>
                      <a:gd name="T46" fmla="*/ 547 w 598"/>
                      <a:gd name="T47" fmla="*/ 153 h 816"/>
                      <a:gd name="T48" fmla="*/ 583 w 598"/>
                      <a:gd name="T49" fmla="*/ 106 h 816"/>
                      <a:gd name="T50" fmla="*/ 595 w 598"/>
                      <a:gd name="T51" fmla="*/ 23 h 816"/>
                      <a:gd name="T52" fmla="*/ 553 w 598"/>
                      <a:gd name="T53" fmla="*/ 0 h 816"/>
                      <a:gd name="T54" fmla="*/ 509 w 598"/>
                      <a:gd name="T55" fmla="*/ 38 h 816"/>
                      <a:gd name="T56" fmla="*/ 505 w 598"/>
                      <a:gd name="T57" fmla="*/ 41 h 816"/>
                      <a:gd name="T58" fmla="*/ 472 w 598"/>
                      <a:gd name="T59" fmla="*/ 35 h 816"/>
                      <a:gd name="T60" fmla="*/ 472 w 598"/>
                      <a:gd name="T61" fmla="*/ 51 h 816"/>
                      <a:gd name="T62" fmla="*/ 435 w 598"/>
                      <a:gd name="T63" fmla="*/ 63 h 816"/>
                      <a:gd name="T64" fmla="*/ 409 w 598"/>
                      <a:gd name="T65" fmla="*/ 80 h 816"/>
                      <a:gd name="T66" fmla="*/ 379 w 598"/>
                      <a:gd name="T67" fmla="*/ 70 h 816"/>
                      <a:gd name="T68" fmla="*/ 327 w 598"/>
                      <a:gd name="T69" fmla="*/ 124 h 816"/>
                      <a:gd name="T70" fmla="*/ 294 w 598"/>
                      <a:gd name="T71" fmla="*/ 114 h 816"/>
                      <a:gd name="T72" fmla="*/ 263 w 598"/>
                      <a:gd name="T73" fmla="*/ 114 h 816"/>
                      <a:gd name="T74" fmla="*/ 229 w 598"/>
                      <a:gd name="T75" fmla="*/ 116 h 816"/>
                      <a:gd name="T76" fmla="*/ 199 w 598"/>
                      <a:gd name="T77" fmla="*/ 156 h 816"/>
                      <a:gd name="T78" fmla="*/ 181 w 598"/>
                      <a:gd name="T79" fmla="*/ 193 h 816"/>
                      <a:gd name="T80" fmla="*/ 224 w 598"/>
                      <a:gd name="T81" fmla="*/ 209 h 816"/>
                      <a:gd name="T82" fmla="*/ 198 w 598"/>
                      <a:gd name="T83" fmla="*/ 241 h 816"/>
                      <a:gd name="T84" fmla="*/ 161 w 598"/>
                      <a:gd name="T85" fmla="*/ 264 h 816"/>
                      <a:gd name="T86" fmla="*/ 121 w 598"/>
                      <a:gd name="T87" fmla="*/ 262 h 816"/>
                      <a:gd name="T88" fmla="*/ 85 w 598"/>
                      <a:gd name="T89" fmla="*/ 281 h 816"/>
                      <a:gd name="T90" fmla="*/ 32 w 598"/>
                      <a:gd name="T91" fmla="*/ 279 h 816"/>
                      <a:gd name="T92" fmla="*/ 5 w 598"/>
                      <a:gd name="T93" fmla="*/ 306 h 816"/>
                      <a:gd name="T94" fmla="*/ 38 w 598"/>
                      <a:gd name="T95" fmla="*/ 335 h 816"/>
                      <a:gd name="T96" fmla="*/ 76 w 598"/>
                      <a:gd name="T97" fmla="*/ 344 h 816"/>
                      <a:gd name="T98" fmla="*/ 81 w 598"/>
                      <a:gd name="T99" fmla="*/ 369 h 816"/>
                      <a:gd name="T100" fmla="*/ 68 w 598"/>
                      <a:gd name="T101" fmla="*/ 385 h 816"/>
                      <a:gd name="T102" fmla="*/ 96 w 598"/>
                      <a:gd name="T103" fmla="*/ 412 h 816"/>
                      <a:gd name="T104" fmla="*/ 85 w 598"/>
                      <a:gd name="T105" fmla="*/ 445 h 816"/>
                      <a:gd name="T106" fmla="*/ 111 w 598"/>
                      <a:gd name="T107" fmla="*/ 485 h 816"/>
                      <a:gd name="T108" fmla="*/ 151 w 598"/>
                      <a:gd name="T109" fmla="*/ 493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98" h="816">
                        <a:moveTo>
                          <a:pt x="140" y="508"/>
                        </a:moveTo>
                        <a:lnTo>
                          <a:pt x="150" y="525"/>
                        </a:lnTo>
                        <a:lnTo>
                          <a:pt x="145" y="533"/>
                        </a:lnTo>
                        <a:lnTo>
                          <a:pt x="143" y="541"/>
                        </a:lnTo>
                        <a:lnTo>
                          <a:pt x="145" y="555"/>
                        </a:lnTo>
                        <a:lnTo>
                          <a:pt x="135" y="565"/>
                        </a:lnTo>
                        <a:lnTo>
                          <a:pt x="133" y="578"/>
                        </a:lnTo>
                        <a:lnTo>
                          <a:pt x="141" y="583"/>
                        </a:lnTo>
                        <a:lnTo>
                          <a:pt x="146" y="581"/>
                        </a:lnTo>
                        <a:lnTo>
                          <a:pt x="155" y="583"/>
                        </a:lnTo>
                        <a:lnTo>
                          <a:pt x="156" y="586"/>
                        </a:lnTo>
                        <a:lnTo>
                          <a:pt x="163" y="585"/>
                        </a:lnTo>
                        <a:lnTo>
                          <a:pt x="165" y="591"/>
                        </a:lnTo>
                        <a:lnTo>
                          <a:pt x="170" y="593"/>
                        </a:lnTo>
                        <a:lnTo>
                          <a:pt x="168" y="601"/>
                        </a:lnTo>
                        <a:lnTo>
                          <a:pt x="161" y="605"/>
                        </a:lnTo>
                        <a:lnTo>
                          <a:pt x="158" y="613"/>
                        </a:lnTo>
                        <a:lnTo>
                          <a:pt x="156" y="623"/>
                        </a:lnTo>
                        <a:lnTo>
                          <a:pt x="150" y="628"/>
                        </a:lnTo>
                        <a:lnTo>
                          <a:pt x="150" y="644"/>
                        </a:lnTo>
                        <a:lnTo>
                          <a:pt x="145" y="649"/>
                        </a:lnTo>
                        <a:lnTo>
                          <a:pt x="140" y="649"/>
                        </a:lnTo>
                        <a:lnTo>
                          <a:pt x="140" y="658"/>
                        </a:lnTo>
                        <a:lnTo>
                          <a:pt x="133" y="658"/>
                        </a:lnTo>
                        <a:lnTo>
                          <a:pt x="130" y="666"/>
                        </a:lnTo>
                        <a:lnTo>
                          <a:pt x="130" y="673"/>
                        </a:lnTo>
                        <a:lnTo>
                          <a:pt x="140" y="681"/>
                        </a:lnTo>
                        <a:lnTo>
                          <a:pt x="143" y="696"/>
                        </a:lnTo>
                        <a:lnTo>
                          <a:pt x="133" y="706"/>
                        </a:lnTo>
                        <a:lnTo>
                          <a:pt x="133" y="716"/>
                        </a:lnTo>
                        <a:lnTo>
                          <a:pt x="125" y="724"/>
                        </a:lnTo>
                        <a:lnTo>
                          <a:pt x="113" y="741"/>
                        </a:lnTo>
                        <a:lnTo>
                          <a:pt x="96" y="746"/>
                        </a:lnTo>
                        <a:lnTo>
                          <a:pt x="86" y="744"/>
                        </a:lnTo>
                        <a:lnTo>
                          <a:pt x="100" y="761"/>
                        </a:lnTo>
                        <a:lnTo>
                          <a:pt x="118" y="779"/>
                        </a:lnTo>
                        <a:lnTo>
                          <a:pt x="128" y="782"/>
                        </a:lnTo>
                        <a:lnTo>
                          <a:pt x="141" y="797"/>
                        </a:lnTo>
                        <a:lnTo>
                          <a:pt x="151" y="806"/>
                        </a:lnTo>
                        <a:lnTo>
                          <a:pt x="166" y="811"/>
                        </a:lnTo>
                        <a:lnTo>
                          <a:pt x="180" y="816"/>
                        </a:lnTo>
                        <a:lnTo>
                          <a:pt x="188" y="812"/>
                        </a:lnTo>
                        <a:lnTo>
                          <a:pt x="191" y="806"/>
                        </a:lnTo>
                        <a:lnTo>
                          <a:pt x="196" y="806"/>
                        </a:lnTo>
                        <a:lnTo>
                          <a:pt x="214" y="791"/>
                        </a:lnTo>
                        <a:lnTo>
                          <a:pt x="248" y="772"/>
                        </a:lnTo>
                        <a:lnTo>
                          <a:pt x="254" y="772"/>
                        </a:lnTo>
                        <a:lnTo>
                          <a:pt x="261" y="762"/>
                        </a:lnTo>
                        <a:lnTo>
                          <a:pt x="269" y="751"/>
                        </a:lnTo>
                        <a:lnTo>
                          <a:pt x="271" y="739"/>
                        </a:lnTo>
                        <a:lnTo>
                          <a:pt x="269" y="729"/>
                        </a:lnTo>
                        <a:lnTo>
                          <a:pt x="271" y="718"/>
                        </a:lnTo>
                        <a:lnTo>
                          <a:pt x="276" y="713"/>
                        </a:lnTo>
                        <a:lnTo>
                          <a:pt x="274" y="709"/>
                        </a:lnTo>
                        <a:lnTo>
                          <a:pt x="274" y="701"/>
                        </a:lnTo>
                        <a:lnTo>
                          <a:pt x="276" y="689"/>
                        </a:lnTo>
                        <a:lnTo>
                          <a:pt x="284" y="678"/>
                        </a:lnTo>
                        <a:lnTo>
                          <a:pt x="301" y="666"/>
                        </a:lnTo>
                        <a:lnTo>
                          <a:pt x="319" y="659"/>
                        </a:lnTo>
                        <a:lnTo>
                          <a:pt x="344" y="654"/>
                        </a:lnTo>
                        <a:lnTo>
                          <a:pt x="351" y="649"/>
                        </a:lnTo>
                        <a:lnTo>
                          <a:pt x="371" y="643"/>
                        </a:lnTo>
                        <a:lnTo>
                          <a:pt x="392" y="638"/>
                        </a:lnTo>
                        <a:lnTo>
                          <a:pt x="409" y="639"/>
                        </a:lnTo>
                        <a:lnTo>
                          <a:pt x="420" y="639"/>
                        </a:lnTo>
                        <a:lnTo>
                          <a:pt x="422" y="635"/>
                        </a:lnTo>
                        <a:lnTo>
                          <a:pt x="411" y="635"/>
                        </a:lnTo>
                        <a:lnTo>
                          <a:pt x="399" y="628"/>
                        </a:lnTo>
                        <a:lnTo>
                          <a:pt x="389" y="620"/>
                        </a:lnTo>
                        <a:lnTo>
                          <a:pt x="384" y="610"/>
                        </a:lnTo>
                        <a:lnTo>
                          <a:pt x="384" y="603"/>
                        </a:lnTo>
                        <a:lnTo>
                          <a:pt x="386" y="596"/>
                        </a:lnTo>
                        <a:lnTo>
                          <a:pt x="391" y="586"/>
                        </a:lnTo>
                        <a:lnTo>
                          <a:pt x="406" y="566"/>
                        </a:lnTo>
                        <a:lnTo>
                          <a:pt x="430" y="531"/>
                        </a:lnTo>
                        <a:lnTo>
                          <a:pt x="437" y="528"/>
                        </a:lnTo>
                        <a:lnTo>
                          <a:pt x="432" y="518"/>
                        </a:lnTo>
                        <a:lnTo>
                          <a:pt x="432" y="512"/>
                        </a:lnTo>
                        <a:lnTo>
                          <a:pt x="439" y="503"/>
                        </a:lnTo>
                        <a:lnTo>
                          <a:pt x="437" y="498"/>
                        </a:lnTo>
                        <a:lnTo>
                          <a:pt x="442" y="492"/>
                        </a:lnTo>
                        <a:lnTo>
                          <a:pt x="454" y="485"/>
                        </a:lnTo>
                        <a:lnTo>
                          <a:pt x="467" y="485"/>
                        </a:lnTo>
                        <a:lnTo>
                          <a:pt x="472" y="487"/>
                        </a:lnTo>
                        <a:lnTo>
                          <a:pt x="475" y="483"/>
                        </a:lnTo>
                        <a:lnTo>
                          <a:pt x="474" y="475"/>
                        </a:lnTo>
                        <a:lnTo>
                          <a:pt x="482" y="477"/>
                        </a:lnTo>
                        <a:lnTo>
                          <a:pt x="485" y="482"/>
                        </a:lnTo>
                        <a:lnTo>
                          <a:pt x="477" y="483"/>
                        </a:lnTo>
                        <a:lnTo>
                          <a:pt x="484" y="483"/>
                        </a:lnTo>
                        <a:lnTo>
                          <a:pt x="494" y="487"/>
                        </a:lnTo>
                        <a:lnTo>
                          <a:pt x="490" y="480"/>
                        </a:lnTo>
                        <a:lnTo>
                          <a:pt x="499" y="480"/>
                        </a:lnTo>
                        <a:lnTo>
                          <a:pt x="505" y="482"/>
                        </a:lnTo>
                        <a:lnTo>
                          <a:pt x="509" y="487"/>
                        </a:lnTo>
                        <a:lnTo>
                          <a:pt x="515" y="492"/>
                        </a:lnTo>
                        <a:lnTo>
                          <a:pt x="529" y="490"/>
                        </a:lnTo>
                        <a:lnTo>
                          <a:pt x="525" y="447"/>
                        </a:lnTo>
                        <a:lnTo>
                          <a:pt x="524" y="412"/>
                        </a:lnTo>
                        <a:lnTo>
                          <a:pt x="527" y="392"/>
                        </a:lnTo>
                        <a:lnTo>
                          <a:pt x="525" y="374"/>
                        </a:lnTo>
                        <a:lnTo>
                          <a:pt x="525" y="359"/>
                        </a:lnTo>
                        <a:lnTo>
                          <a:pt x="524" y="344"/>
                        </a:lnTo>
                        <a:lnTo>
                          <a:pt x="520" y="325"/>
                        </a:lnTo>
                        <a:lnTo>
                          <a:pt x="515" y="320"/>
                        </a:lnTo>
                        <a:lnTo>
                          <a:pt x="510" y="327"/>
                        </a:lnTo>
                        <a:lnTo>
                          <a:pt x="515" y="315"/>
                        </a:lnTo>
                        <a:lnTo>
                          <a:pt x="515" y="311"/>
                        </a:lnTo>
                        <a:lnTo>
                          <a:pt x="512" y="301"/>
                        </a:lnTo>
                        <a:lnTo>
                          <a:pt x="514" y="289"/>
                        </a:lnTo>
                        <a:lnTo>
                          <a:pt x="515" y="276"/>
                        </a:lnTo>
                        <a:lnTo>
                          <a:pt x="520" y="256"/>
                        </a:lnTo>
                        <a:lnTo>
                          <a:pt x="530" y="227"/>
                        </a:lnTo>
                        <a:lnTo>
                          <a:pt x="540" y="211"/>
                        </a:lnTo>
                        <a:lnTo>
                          <a:pt x="562" y="176"/>
                        </a:lnTo>
                        <a:lnTo>
                          <a:pt x="567" y="171"/>
                        </a:lnTo>
                        <a:lnTo>
                          <a:pt x="567" y="166"/>
                        </a:lnTo>
                        <a:lnTo>
                          <a:pt x="555" y="163"/>
                        </a:lnTo>
                        <a:lnTo>
                          <a:pt x="545" y="158"/>
                        </a:lnTo>
                        <a:lnTo>
                          <a:pt x="547" y="153"/>
                        </a:lnTo>
                        <a:lnTo>
                          <a:pt x="560" y="161"/>
                        </a:lnTo>
                        <a:lnTo>
                          <a:pt x="567" y="164"/>
                        </a:lnTo>
                        <a:lnTo>
                          <a:pt x="573" y="153"/>
                        </a:lnTo>
                        <a:lnTo>
                          <a:pt x="582" y="123"/>
                        </a:lnTo>
                        <a:lnTo>
                          <a:pt x="583" y="106"/>
                        </a:lnTo>
                        <a:lnTo>
                          <a:pt x="588" y="81"/>
                        </a:lnTo>
                        <a:lnTo>
                          <a:pt x="595" y="51"/>
                        </a:lnTo>
                        <a:lnTo>
                          <a:pt x="598" y="45"/>
                        </a:lnTo>
                        <a:lnTo>
                          <a:pt x="595" y="36"/>
                        </a:lnTo>
                        <a:lnTo>
                          <a:pt x="595" y="23"/>
                        </a:lnTo>
                        <a:lnTo>
                          <a:pt x="588" y="23"/>
                        </a:lnTo>
                        <a:lnTo>
                          <a:pt x="582" y="18"/>
                        </a:lnTo>
                        <a:lnTo>
                          <a:pt x="573" y="18"/>
                        </a:lnTo>
                        <a:lnTo>
                          <a:pt x="567" y="10"/>
                        </a:lnTo>
                        <a:lnTo>
                          <a:pt x="553" y="0"/>
                        </a:lnTo>
                        <a:lnTo>
                          <a:pt x="555" y="16"/>
                        </a:lnTo>
                        <a:lnTo>
                          <a:pt x="542" y="25"/>
                        </a:lnTo>
                        <a:lnTo>
                          <a:pt x="542" y="33"/>
                        </a:lnTo>
                        <a:lnTo>
                          <a:pt x="524" y="41"/>
                        </a:lnTo>
                        <a:lnTo>
                          <a:pt x="509" y="38"/>
                        </a:lnTo>
                        <a:lnTo>
                          <a:pt x="507" y="45"/>
                        </a:lnTo>
                        <a:lnTo>
                          <a:pt x="515" y="50"/>
                        </a:lnTo>
                        <a:lnTo>
                          <a:pt x="514" y="56"/>
                        </a:lnTo>
                        <a:lnTo>
                          <a:pt x="505" y="50"/>
                        </a:lnTo>
                        <a:lnTo>
                          <a:pt x="505" y="41"/>
                        </a:lnTo>
                        <a:lnTo>
                          <a:pt x="495" y="43"/>
                        </a:lnTo>
                        <a:lnTo>
                          <a:pt x="487" y="48"/>
                        </a:lnTo>
                        <a:lnTo>
                          <a:pt x="484" y="43"/>
                        </a:lnTo>
                        <a:lnTo>
                          <a:pt x="484" y="36"/>
                        </a:lnTo>
                        <a:lnTo>
                          <a:pt x="472" y="35"/>
                        </a:lnTo>
                        <a:lnTo>
                          <a:pt x="462" y="38"/>
                        </a:lnTo>
                        <a:lnTo>
                          <a:pt x="460" y="43"/>
                        </a:lnTo>
                        <a:lnTo>
                          <a:pt x="467" y="41"/>
                        </a:lnTo>
                        <a:lnTo>
                          <a:pt x="465" y="50"/>
                        </a:lnTo>
                        <a:lnTo>
                          <a:pt x="472" y="51"/>
                        </a:lnTo>
                        <a:lnTo>
                          <a:pt x="467" y="58"/>
                        </a:lnTo>
                        <a:lnTo>
                          <a:pt x="459" y="56"/>
                        </a:lnTo>
                        <a:lnTo>
                          <a:pt x="460" y="65"/>
                        </a:lnTo>
                        <a:lnTo>
                          <a:pt x="444" y="66"/>
                        </a:lnTo>
                        <a:lnTo>
                          <a:pt x="435" y="63"/>
                        </a:lnTo>
                        <a:lnTo>
                          <a:pt x="432" y="68"/>
                        </a:lnTo>
                        <a:lnTo>
                          <a:pt x="432" y="76"/>
                        </a:lnTo>
                        <a:lnTo>
                          <a:pt x="424" y="80"/>
                        </a:lnTo>
                        <a:lnTo>
                          <a:pt x="417" y="80"/>
                        </a:lnTo>
                        <a:lnTo>
                          <a:pt x="409" y="80"/>
                        </a:lnTo>
                        <a:lnTo>
                          <a:pt x="406" y="75"/>
                        </a:lnTo>
                        <a:lnTo>
                          <a:pt x="396" y="71"/>
                        </a:lnTo>
                        <a:lnTo>
                          <a:pt x="394" y="81"/>
                        </a:lnTo>
                        <a:lnTo>
                          <a:pt x="387" y="71"/>
                        </a:lnTo>
                        <a:lnTo>
                          <a:pt x="379" y="70"/>
                        </a:lnTo>
                        <a:lnTo>
                          <a:pt x="366" y="73"/>
                        </a:lnTo>
                        <a:lnTo>
                          <a:pt x="347" y="83"/>
                        </a:lnTo>
                        <a:lnTo>
                          <a:pt x="349" y="90"/>
                        </a:lnTo>
                        <a:lnTo>
                          <a:pt x="337" y="118"/>
                        </a:lnTo>
                        <a:lnTo>
                          <a:pt x="327" y="124"/>
                        </a:lnTo>
                        <a:lnTo>
                          <a:pt x="327" y="133"/>
                        </a:lnTo>
                        <a:lnTo>
                          <a:pt x="321" y="141"/>
                        </a:lnTo>
                        <a:lnTo>
                          <a:pt x="303" y="131"/>
                        </a:lnTo>
                        <a:lnTo>
                          <a:pt x="294" y="123"/>
                        </a:lnTo>
                        <a:lnTo>
                          <a:pt x="294" y="114"/>
                        </a:lnTo>
                        <a:lnTo>
                          <a:pt x="286" y="113"/>
                        </a:lnTo>
                        <a:lnTo>
                          <a:pt x="281" y="113"/>
                        </a:lnTo>
                        <a:lnTo>
                          <a:pt x="268" y="101"/>
                        </a:lnTo>
                        <a:lnTo>
                          <a:pt x="263" y="109"/>
                        </a:lnTo>
                        <a:lnTo>
                          <a:pt x="263" y="114"/>
                        </a:lnTo>
                        <a:lnTo>
                          <a:pt x="258" y="114"/>
                        </a:lnTo>
                        <a:lnTo>
                          <a:pt x="254" y="101"/>
                        </a:lnTo>
                        <a:lnTo>
                          <a:pt x="246" y="98"/>
                        </a:lnTo>
                        <a:lnTo>
                          <a:pt x="228" y="104"/>
                        </a:lnTo>
                        <a:lnTo>
                          <a:pt x="229" y="116"/>
                        </a:lnTo>
                        <a:lnTo>
                          <a:pt x="219" y="131"/>
                        </a:lnTo>
                        <a:lnTo>
                          <a:pt x="208" y="128"/>
                        </a:lnTo>
                        <a:lnTo>
                          <a:pt x="198" y="134"/>
                        </a:lnTo>
                        <a:lnTo>
                          <a:pt x="198" y="144"/>
                        </a:lnTo>
                        <a:lnTo>
                          <a:pt x="199" y="156"/>
                        </a:lnTo>
                        <a:lnTo>
                          <a:pt x="208" y="159"/>
                        </a:lnTo>
                        <a:lnTo>
                          <a:pt x="204" y="173"/>
                        </a:lnTo>
                        <a:lnTo>
                          <a:pt x="198" y="183"/>
                        </a:lnTo>
                        <a:lnTo>
                          <a:pt x="189" y="186"/>
                        </a:lnTo>
                        <a:lnTo>
                          <a:pt x="181" y="193"/>
                        </a:lnTo>
                        <a:lnTo>
                          <a:pt x="183" y="201"/>
                        </a:lnTo>
                        <a:lnTo>
                          <a:pt x="193" y="201"/>
                        </a:lnTo>
                        <a:lnTo>
                          <a:pt x="201" y="201"/>
                        </a:lnTo>
                        <a:lnTo>
                          <a:pt x="218" y="204"/>
                        </a:lnTo>
                        <a:lnTo>
                          <a:pt x="224" y="209"/>
                        </a:lnTo>
                        <a:lnTo>
                          <a:pt x="224" y="217"/>
                        </a:lnTo>
                        <a:lnTo>
                          <a:pt x="218" y="227"/>
                        </a:lnTo>
                        <a:lnTo>
                          <a:pt x="209" y="227"/>
                        </a:lnTo>
                        <a:lnTo>
                          <a:pt x="206" y="237"/>
                        </a:lnTo>
                        <a:lnTo>
                          <a:pt x="198" y="241"/>
                        </a:lnTo>
                        <a:lnTo>
                          <a:pt x="188" y="237"/>
                        </a:lnTo>
                        <a:lnTo>
                          <a:pt x="180" y="252"/>
                        </a:lnTo>
                        <a:lnTo>
                          <a:pt x="180" y="262"/>
                        </a:lnTo>
                        <a:lnTo>
                          <a:pt x="173" y="262"/>
                        </a:lnTo>
                        <a:lnTo>
                          <a:pt x="161" y="264"/>
                        </a:lnTo>
                        <a:lnTo>
                          <a:pt x="160" y="257"/>
                        </a:lnTo>
                        <a:lnTo>
                          <a:pt x="148" y="257"/>
                        </a:lnTo>
                        <a:lnTo>
                          <a:pt x="130" y="261"/>
                        </a:lnTo>
                        <a:lnTo>
                          <a:pt x="130" y="269"/>
                        </a:lnTo>
                        <a:lnTo>
                          <a:pt x="121" y="262"/>
                        </a:lnTo>
                        <a:lnTo>
                          <a:pt x="118" y="254"/>
                        </a:lnTo>
                        <a:lnTo>
                          <a:pt x="101" y="259"/>
                        </a:lnTo>
                        <a:lnTo>
                          <a:pt x="95" y="267"/>
                        </a:lnTo>
                        <a:lnTo>
                          <a:pt x="91" y="286"/>
                        </a:lnTo>
                        <a:lnTo>
                          <a:pt x="85" y="281"/>
                        </a:lnTo>
                        <a:lnTo>
                          <a:pt x="70" y="282"/>
                        </a:lnTo>
                        <a:lnTo>
                          <a:pt x="60" y="284"/>
                        </a:lnTo>
                        <a:lnTo>
                          <a:pt x="52" y="284"/>
                        </a:lnTo>
                        <a:lnTo>
                          <a:pt x="45" y="269"/>
                        </a:lnTo>
                        <a:lnTo>
                          <a:pt x="32" y="279"/>
                        </a:lnTo>
                        <a:lnTo>
                          <a:pt x="18" y="289"/>
                        </a:lnTo>
                        <a:lnTo>
                          <a:pt x="8" y="287"/>
                        </a:lnTo>
                        <a:lnTo>
                          <a:pt x="0" y="289"/>
                        </a:lnTo>
                        <a:lnTo>
                          <a:pt x="5" y="297"/>
                        </a:lnTo>
                        <a:lnTo>
                          <a:pt x="5" y="306"/>
                        </a:lnTo>
                        <a:lnTo>
                          <a:pt x="28" y="307"/>
                        </a:lnTo>
                        <a:lnTo>
                          <a:pt x="37" y="319"/>
                        </a:lnTo>
                        <a:lnTo>
                          <a:pt x="47" y="322"/>
                        </a:lnTo>
                        <a:lnTo>
                          <a:pt x="50" y="330"/>
                        </a:lnTo>
                        <a:lnTo>
                          <a:pt x="38" y="335"/>
                        </a:lnTo>
                        <a:lnTo>
                          <a:pt x="37" y="344"/>
                        </a:lnTo>
                        <a:lnTo>
                          <a:pt x="50" y="345"/>
                        </a:lnTo>
                        <a:lnTo>
                          <a:pt x="58" y="345"/>
                        </a:lnTo>
                        <a:lnTo>
                          <a:pt x="72" y="339"/>
                        </a:lnTo>
                        <a:lnTo>
                          <a:pt x="76" y="344"/>
                        </a:lnTo>
                        <a:lnTo>
                          <a:pt x="70" y="347"/>
                        </a:lnTo>
                        <a:lnTo>
                          <a:pt x="68" y="352"/>
                        </a:lnTo>
                        <a:lnTo>
                          <a:pt x="73" y="354"/>
                        </a:lnTo>
                        <a:lnTo>
                          <a:pt x="75" y="360"/>
                        </a:lnTo>
                        <a:lnTo>
                          <a:pt x="81" y="369"/>
                        </a:lnTo>
                        <a:lnTo>
                          <a:pt x="76" y="369"/>
                        </a:lnTo>
                        <a:lnTo>
                          <a:pt x="67" y="369"/>
                        </a:lnTo>
                        <a:lnTo>
                          <a:pt x="60" y="380"/>
                        </a:lnTo>
                        <a:lnTo>
                          <a:pt x="60" y="387"/>
                        </a:lnTo>
                        <a:lnTo>
                          <a:pt x="68" y="385"/>
                        </a:lnTo>
                        <a:lnTo>
                          <a:pt x="85" y="389"/>
                        </a:lnTo>
                        <a:lnTo>
                          <a:pt x="90" y="395"/>
                        </a:lnTo>
                        <a:lnTo>
                          <a:pt x="85" y="402"/>
                        </a:lnTo>
                        <a:lnTo>
                          <a:pt x="98" y="405"/>
                        </a:lnTo>
                        <a:lnTo>
                          <a:pt x="96" y="412"/>
                        </a:lnTo>
                        <a:lnTo>
                          <a:pt x="96" y="420"/>
                        </a:lnTo>
                        <a:lnTo>
                          <a:pt x="91" y="423"/>
                        </a:lnTo>
                        <a:lnTo>
                          <a:pt x="81" y="423"/>
                        </a:lnTo>
                        <a:lnTo>
                          <a:pt x="85" y="432"/>
                        </a:lnTo>
                        <a:lnTo>
                          <a:pt x="85" y="445"/>
                        </a:lnTo>
                        <a:lnTo>
                          <a:pt x="83" y="457"/>
                        </a:lnTo>
                        <a:lnTo>
                          <a:pt x="86" y="468"/>
                        </a:lnTo>
                        <a:lnTo>
                          <a:pt x="85" y="477"/>
                        </a:lnTo>
                        <a:lnTo>
                          <a:pt x="98" y="487"/>
                        </a:lnTo>
                        <a:lnTo>
                          <a:pt x="111" y="485"/>
                        </a:lnTo>
                        <a:lnTo>
                          <a:pt x="120" y="475"/>
                        </a:lnTo>
                        <a:lnTo>
                          <a:pt x="133" y="467"/>
                        </a:lnTo>
                        <a:lnTo>
                          <a:pt x="143" y="473"/>
                        </a:lnTo>
                        <a:lnTo>
                          <a:pt x="146" y="482"/>
                        </a:lnTo>
                        <a:lnTo>
                          <a:pt x="151" y="493"/>
                        </a:lnTo>
                        <a:lnTo>
                          <a:pt x="148" y="503"/>
                        </a:lnTo>
                        <a:lnTo>
                          <a:pt x="140" y="508"/>
                        </a:lnTo>
                        <a:lnTo>
                          <a:pt x="140" y="508"/>
                        </a:lnTo>
                        <a:lnTo>
                          <a:pt x="140" y="508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1" name="Freeform 1137"/>
                  <p:cNvSpPr>
                    <a:spLocks/>
                  </p:cNvSpPr>
                  <p:nvPr/>
                </p:nvSpPr>
                <p:spPr bwMode="auto">
                  <a:xfrm>
                    <a:off x="3255649" y="5599009"/>
                    <a:ext cx="439298" cy="787749"/>
                  </a:xfrm>
                  <a:custGeom>
                    <a:avLst/>
                    <a:gdLst>
                      <a:gd name="T0" fmla="*/ 296 w 353"/>
                      <a:gd name="T1" fmla="*/ 626 h 633"/>
                      <a:gd name="T2" fmla="*/ 324 w 353"/>
                      <a:gd name="T3" fmla="*/ 583 h 633"/>
                      <a:gd name="T4" fmla="*/ 313 w 353"/>
                      <a:gd name="T5" fmla="*/ 551 h 633"/>
                      <a:gd name="T6" fmla="*/ 328 w 353"/>
                      <a:gd name="T7" fmla="*/ 536 h 633"/>
                      <a:gd name="T8" fmla="*/ 338 w 353"/>
                      <a:gd name="T9" fmla="*/ 510 h 633"/>
                      <a:gd name="T10" fmla="*/ 351 w 353"/>
                      <a:gd name="T11" fmla="*/ 487 h 633"/>
                      <a:gd name="T12" fmla="*/ 339 w 353"/>
                      <a:gd name="T13" fmla="*/ 473 h 633"/>
                      <a:gd name="T14" fmla="*/ 316 w 353"/>
                      <a:gd name="T15" fmla="*/ 465 h 633"/>
                      <a:gd name="T16" fmla="*/ 326 w 353"/>
                      <a:gd name="T17" fmla="*/ 432 h 633"/>
                      <a:gd name="T18" fmla="*/ 328 w 353"/>
                      <a:gd name="T19" fmla="*/ 407 h 633"/>
                      <a:gd name="T20" fmla="*/ 333 w 353"/>
                      <a:gd name="T21" fmla="*/ 379 h 633"/>
                      <a:gd name="T22" fmla="*/ 316 w 353"/>
                      <a:gd name="T23" fmla="*/ 355 h 633"/>
                      <a:gd name="T24" fmla="*/ 273 w 353"/>
                      <a:gd name="T25" fmla="*/ 367 h 633"/>
                      <a:gd name="T26" fmla="*/ 266 w 353"/>
                      <a:gd name="T27" fmla="*/ 334 h 633"/>
                      <a:gd name="T28" fmla="*/ 273 w 353"/>
                      <a:gd name="T29" fmla="*/ 310 h 633"/>
                      <a:gd name="T30" fmla="*/ 268 w 353"/>
                      <a:gd name="T31" fmla="*/ 287 h 633"/>
                      <a:gd name="T32" fmla="*/ 251 w 353"/>
                      <a:gd name="T33" fmla="*/ 274 h 633"/>
                      <a:gd name="T34" fmla="*/ 250 w 353"/>
                      <a:gd name="T35" fmla="*/ 256 h 633"/>
                      <a:gd name="T36" fmla="*/ 256 w 353"/>
                      <a:gd name="T37" fmla="*/ 241 h 633"/>
                      <a:gd name="T38" fmla="*/ 253 w 353"/>
                      <a:gd name="T39" fmla="*/ 227 h 633"/>
                      <a:gd name="T40" fmla="*/ 220 w 353"/>
                      <a:gd name="T41" fmla="*/ 229 h 633"/>
                      <a:gd name="T42" fmla="*/ 220 w 353"/>
                      <a:gd name="T43" fmla="*/ 204 h 633"/>
                      <a:gd name="T44" fmla="*/ 186 w 353"/>
                      <a:gd name="T45" fmla="*/ 184 h 633"/>
                      <a:gd name="T46" fmla="*/ 213 w 353"/>
                      <a:gd name="T47" fmla="*/ 166 h 633"/>
                      <a:gd name="T48" fmla="*/ 180 w 353"/>
                      <a:gd name="T49" fmla="*/ 129 h 633"/>
                      <a:gd name="T50" fmla="*/ 150 w 353"/>
                      <a:gd name="T51" fmla="*/ 123 h 633"/>
                      <a:gd name="T52" fmla="*/ 108 w 353"/>
                      <a:gd name="T53" fmla="*/ 93 h 633"/>
                      <a:gd name="T54" fmla="*/ 73 w 353"/>
                      <a:gd name="T55" fmla="*/ 53 h 633"/>
                      <a:gd name="T56" fmla="*/ 73 w 353"/>
                      <a:gd name="T57" fmla="*/ 36 h 633"/>
                      <a:gd name="T58" fmla="*/ 52 w 353"/>
                      <a:gd name="T59" fmla="*/ 28 h 633"/>
                      <a:gd name="T60" fmla="*/ 47 w 353"/>
                      <a:gd name="T61" fmla="*/ 26 h 633"/>
                      <a:gd name="T62" fmla="*/ 30 w 353"/>
                      <a:gd name="T63" fmla="*/ 6 h 633"/>
                      <a:gd name="T64" fmla="*/ 15 w 353"/>
                      <a:gd name="T65" fmla="*/ 0 h 633"/>
                      <a:gd name="T66" fmla="*/ 38 w 353"/>
                      <a:gd name="T67" fmla="*/ 103 h 633"/>
                      <a:gd name="T68" fmla="*/ 63 w 353"/>
                      <a:gd name="T69" fmla="*/ 134 h 633"/>
                      <a:gd name="T70" fmla="*/ 93 w 353"/>
                      <a:gd name="T71" fmla="*/ 183 h 633"/>
                      <a:gd name="T72" fmla="*/ 125 w 353"/>
                      <a:gd name="T73" fmla="*/ 232 h 633"/>
                      <a:gd name="T74" fmla="*/ 143 w 353"/>
                      <a:gd name="T75" fmla="*/ 286 h 633"/>
                      <a:gd name="T76" fmla="*/ 145 w 353"/>
                      <a:gd name="T77" fmla="*/ 291 h 633"/>
                      <a:gd name="T78" fmla="*/ 171 w 353"/>
                      <a:gd name="T79" fmla="*/ 382 h 633"/>
                      <a:gd name="T80" fmla="*/ 180 w 353"/>
                      <a:gd name="T81" fmla="*/ 384 h 633"/>
                      <a:gd name="T82" fmla="*/ 190 w 353"/>
                      <a:gd name="T83" fmla="*/ 410 h 633"/>
                      <a:gd name="T84" fmla="*/ 203 w 353"/>
                      <a:gd name="T85" fmla="*/ 448 h 633"/>
                      <a:gd name="T86" fmla="*/ 211 w 353"/>
                      <a:gd name="T87" fmla="*/ 468 h 633"/>
                      <a:gd name="T88" fmla="*/ 218 w 353"/>
                      <a:gd name="T89" fmla="*/ 485 h 633"/>
                      <a:gd name="T90" fmla="*/ 198 w 353"/>
                      <a:gd name="T91" fmla="*/ 472 h 633"/>
                      <a:gd name="T92" fmla="*/ 193 w 353"/>
                      <a:gd name="T93" fmla="*/ 437 h 633"/>
                      <a:gd name="T94" fmla="*/ 183 w 353"/>
                      <a:gd name="T95" fmla="*/ 415 h 633"/>
                      <a:gd name="T96" fmla="*/ 186 w 353"/>
                      <a:gd name="T97" fmla="*/ 470 h 633"/>
                      <a:gd name="T98" fmla="*/ 220 w 353"/>
                      <a:gd name="T99" fmla="*/ 568 h 633"/>
                      <a:gd name="T100" fmla="*/ 243 w 353"/>
                      <a:gd name="T101" fmla="*/ 601 h 633"/>
                      <a:gd name="T102" fmla="*/ 269 w 353"/>
                      <a:gd name="T103" fmla="*/ 631 h 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53" h="633">
                        <a:moveTo>
                          <a:pt x="269" y="631"/>
                        </a:moveTo>
                        <a:lnTo>
                          <a:pt x="279" y="633"/>
                        </a:lnTo>
                        <a:lnTo>
                          <a:pt x="284" y="633"/>
                        </a:lnTo>
                        <a:lnTo>
                          <a:pt x="296" y="626"/>
                        </a:lnTo>
                        <a:lnTo>
                          <a:pt x="304" y="615"/>
                        </a:lnTo>
                        <a:lnTo>
                          <a:pt x="314" y="603"/>
                        </a:lnTo>
                        <a:lnTo>
                          <a:pt x="316" y="593"/>
                        </a:lnTo>
                        <a:lnTo>
                          <a:pt x="324" y="583"/>
                        </a:lnTo>
                        <a:lnTo>
                          <a:pt x="321" y="571"/>
                        </a:lnTo>
                        <a:lnTo>
                          <a:pt x="318" y="565"/>
                        </a:lnTo>
                        <a:lnTo>
                          <a:pt x="311" y="560"/>
                        </a:lnTo>
                        <a:lnTo>
                          <a:pt x="313" y="551"/>
                        </a:lnTo>
                        <a:lnTo>
                          <a:pt x="316" y="546"/>
                        </a:lnTo>
                        <a:lnTo>
                          <a:pt x="323" y="545"/>
                        </a:lnTo>
                        <a:lnTo>
                          <a:pt x="323" y="536"/>
                        </a:lnTo>
                        <a:lnTo>
                          <a:pt x="328" y="536"/>
                        </a:lnTo>
                        <a:lnTo>
                          <a:pt x="331" y="528"/>
                        </a:lnTo>
                        <a:lnTo>
                          <a:pt x="331" y="522"/>
                        </a:lnTo>
                        <a:lnTo>
                          <a:pt x="331" y="517"/>
                        </a:lnTo>
                        <a:lnTo>
                          <a:pt x="338" y="510"/>
                        </a:lnTo>
                        <a:lnTo>
                          <a:pt x="339" y="503"/>
                        </a:lnTo>
                        <a:lnTo>
                          <a:pt x="341" y="497"/>
                        </a:lnTo>
                        <a:lnTo>
                          <a:pt x="344" y="492"/>
                        </a:lnTo>
                        <a:lnTo>
                          <a:pt x="351" y="487"/>
                        </a:lnTo>
                        <a:lnTo>
                          <a:pt x="353" y="482"/>
                        </a:lnTo>
                        <a:lnTo>
                          <a:pt x="346" y="477"/>
                        </a:lnTo>
                        <a:lnTo>
                          <a:pt x="346" y="472"/>
                        </a:lnTo>
                        <a:lnTo>
                          <a:pt x="339" y="473"/>
                        </a:lnTo>
                        <a:lnTo>
                          <a:pt x="336" y="470"/>
                        </a:lnTo>
                        <a:lnTo>
                          <a:pt x="331" y="468"/>
                        </a:lnTo>
                        <a:lnTo>
                          <a:pt x="324" y="470"/>
                        </a:lnTo>
                        <a:lnTo>
                          <a:pt x="316" y="465"/>
                        </a:lnTo>
                        <a:lnTo>
                          <a:pt x="316" y="460"/>
                        </a:lnTo>
                        <a:lnTo>
                          <a:pt x="319" y="453"/>
                        </a:lnTo>
                        <a:lnTo>
                          <a:pt x="326" y="440"/>
                        </a:lnTo>
                        <a:lnTo>
                          <a:pt x="326" y="432"/>
                        </a:lnTo>
                        <a:lnTo>
                          <a:pt x="326" y="423"/>
                        </a:lnTo>
                        <a:lnTo>
                          <a:pt x="328" y="418"/>
                        </a:lnTo>
                        <a:lnTo>
                          <a:pt x="333" y="412"/>
                        </a:lnTo>
                        <a:lnTo>
                          <a:pt x="328" y="407"/>
                        </a:lnTo>
                        <a:lnTo>
                          <a:pt x="323" y="397"/>
                        </a:lnTo>
                        <a:lnTo>
                          <a:pt x="328" y="392"/>
                        </a:lnTo>
                        <a:lnTo>
                          <a:pt x="333" y="384"/>
                        </a:lnTo>
                        <a:lnTo>
                          <a:pt x="333" y="379"/>
                        </a:lnTo>
                        <a:lnTo>
                          <a:pt x="331" y="372"/>
                        </a:lnTo>
                        <a:lnTo>
                          <a:pt x="328" y="367"/>
                        </a:lnTo>
                        <a:lnTo>
                          <a:pt x="324" y="359"/>
                        </a:lnTo>
                        <a:lnTo>
                          <a:pt x="316" y="355"/>
                        </a:lnTo>
                        <a:lnTo>
                          <a:pt x="303" y="362"/>
                        </a:lnTo>
                        <a:lnTo>
                          <a:pt x="294" y="372"/>
                        </a:lnTo>
                        <a:lnTo>
                          <a:pt x="281" y="374"/>
                        </a:lnTo>
                        <a:lnTo>
                          <a:pt x="273" y="367"/>
                        </a:lnTo>
                        <a:lnTo>
                          <a:pt x="268" y="362"/>
                        </a:lnTo>
                        <a:lnTo>
                          <a:pt x="268" y="354"/>
                        </a:lnTo>
                        <a:lnTo>
                          <a:pt x="266" y="342"/>
                        </a:lnTo>
                        <a:lnTo>
                          <a:pt x="266" y="334"/>
                        </a:lnTo>
                        <a:lnTo>
                          <a:pt x="266" y="329"/>
                        </a:lnTo>
                        <a:lnTo>
                          <a:pt x="266" y="319"/>
                        </a:lnTo>
                        <a:lnTo>
                          <a:pt x="264" y="310"/>
                        </a:lnTo>
                        <a:lnTo>
                          <a:pt x="273" y="310"/>
                        </a:lnTo>
                        <a:lnTo>
                          <a:pt x="278" y="306"/>
                        </a:lnTo>
                        <a:lnTo>
                          <a:pt x="278" y="299"/>
                        </a:lnTo>
                        <a:lnTo>
                          <a:pt x="279" y="292"/>
                        </a:lnTo>
                        <a:lnTo>
                          <a:pt x="268" y="287"/>
                        </a:lnTo>
                        <a:lnTo>
                          <a:pt x="271" y="281"/>
                        </a:lnTo>
                        <a:lnTo>
                          <a:pt x="264" y="276"/>
                        </a:lnTo>
                        <a:lnTo>
                          <a:pt x="258" y="276"/>
                        </a:lnTo>
                        <a:lnTo>
                          <a:pt x="251" y="274"/>
                        </a:lnTo>
                        <a:lnTo>
                          <a:pt x="241" y="274"/>
                        </a:lnTo>
                        <a:lnTo>
                          <a:pt x="243" y="267"/>
                        </a:lnTo>
                        <a:lnTo>
                          <a:pt x="246" y="261"/>
                        </a:lnTo>
                        <a:lnTo>
                          <a:pt x="250" y="256"/>
                        </a:lnTo>
                        <a:lnTo>
                          <a:pt x="256" y="256"/>
                        </a:lnTo>
                        <a:lnTo>
                          <a:pt x="263" y="254"/>
                        </a:lnTo>
                        <a:lnTo>
                          <a:pt x="258" y="247"/>
                        </a:lnTo>
                        <a:lnTo>
                          <a:pt x="256" y="241"/>
                        </a:lnTo>
                        <a:lnTo>
                          <a:pt x="251" y="239"/>
                        </a:lnTo>
                        <a:lnTo>
                          <a:pt x="253" y="234"/>
                        </a:lnTo>
                        <a:lnTo>
                          <a:pt x="258" y="231"/>
                        </a:lnTo>
                        <a:lnTo>
                          <a:pt x="253" y="227"/>
                        </a:lnTo>
                        <a:lnTo>
                          <a:pt x="246" y="229"/>
                        </a:lnTo>
                        <a:lnTo>
                          <a:pt x="240" y="232"/>
                        </a:lnTo>
                        <a:lnTo>
                          <a:pt x="230" y="232"/>
                        </a:lnTo>
                        <a:lnTo>
                          <a:pt x="220" y="229"/>
                        </a:lnTo>
                        <a:lnTo>
                          <a:pt x="220" y="224"/>
                        </a:lnTo>
                        <a:lnTo>
                          <a:pt x="233" y="217"/>
                        </a:lnTo>
                        <a:lnTo>
                          <a:pt x="228" y="209"/>
                        </a:lnTo>
                        <a:lnTo>
                          <a:pt x="220" y="204"/>
                        </a:lnTo>
                        <a:lnTo>
                          <a:pt x="211" y="196"/>
                        </a:lnTo>
                        <a:lnTo>
                          <a:pt x="200" y="193"/>
                        </a:lnTo>
                        <a:lnTo>
                          <a:pt x="188" y="191"/>
                        </a:lnTo>
                        <a:lnTo>
                          <a:pt x="186" y="184"/>
                        </a:lnTo>
                        <a:lnTo>
                          <a:pt x="183" y="176"/>
                        </a:lnTo>
                        <a:lnTo>
                          <a:pt x="190" y="174"/>
                        </a:lnTo>
                        <a:lnTo>
                          <a:pt x="203" y="174"/>
                        </a:lnTo>
                        <a:lnTo>
                          <a:pt x="213" y="166"/>
                        </a:lnTo>
                        <a:lnTo>
                          <a:pt x="211" y="154"/>
                        </a:lnTo>
                        <a:lnTo>
                          <a:pt x="203" y="149"/>
                        </a:lnTo>
                        <a:lnTo>
                          <a:pt x="185" y="138"/>
                        </a:lnTo>
                        <a:lnTo>
                          <a:pt x="180" y="129"/>
                        </a:lnTo>
                        <a:lnTo>
                          <a:pt x="170" y="131"/>
                        </a:lnTo>
                        <a:lnTo>
                          <a:pt x="168" y="118"/>
                        </a:lnTo>
                        <a:lnTo>
                          <a:pt x="160" y="123"/>
                        </a:lnTo>
                        <a:lnTo>
                          <a:pt x="150" y="123"/>
                        </a:lnTo>
                        <a:lnTo>
                          <a:pt x="143" y="119"/>
                        </a:lnTo>
                        <a:lnTo>
                          <a:pt x="132" y="116"/>
                        </a:lnTo>
                        <a:lnTo>
                          <a:pt x="128" y="101"/>
                        </a:lnTo>
                        <a:lnTo>
                          <a:pt x="108" y="93"/>
                        </a:lnTo>
                        <a:lnTo>
                          <a:pt x="92" y="83"/>
                        </a:lnTo>
                        <a:lnTo>
                          <a:pt x="83" y="70"/>
                        </a:lnTo>
                        <a:lnTo>
                          <a:pt x="72" y="66"/>
                        </a:lnTo>
                        <a:lnTo>
                          <a:pt x="73" y="53"/>
                        </a:lnTo>
                        <a:lnTo>
                          <a:pt x="67" y="51"/>
                        </a:lnTo>
                        <a:lnTo>
                          <a:pt x="68" y="45"/>
                        </a:lnTo>
                        <a:lnTo>
                          <a:pt x="75" y="41"/>
                        </a:lnTo>
                        <a:lnTo>
                          <a:pt x="73" y="36"/>
                        </a:lnTo>
                        <a:lnTo>
                          <a:pt x="67" y="40"/>
                        </a:lnTo>
                        <a:lnTo>
                          <a:pt x="60" y="38"/>
                        </a:lnTo>
                        <a:lnTo>
                          <a:pt x="52" y="33"/>
                        </a:lnTo>
                        <a:lnTo>
                          <a:pt x="52" y="28"/>
                        </a:lnTo>
                        <a:lnTo>
                          <a:pt x="57" y="30"/>
                        </a:lnTo>
                        <a:lnTo>
                          <a:pt x="62" y="21"/>
                        </a:lnTo>
                        <a:lnTo>
                          <a:pt x="53" y="21"/>
                        </a:lnTo>
                        <a:lnTo>
                          <a:pt x="47" y="26"/>
                        </a:lnTo>
                        <a:lnTo>
                          <a:pt x="45" y="18"/>
                        </a:lnTo>
                        <a:lnTo>
                          <a:pt x="35" y="15"/>
                        </a:lnTo>
                        <a:lnTo>
                          <a:pt x="37" y="8"/>
                        </a:lnTo>
                        <a:lnTo>
                          <a:pt x="30" y="6"/>
                        </a:lnTo>
                        <a:lnTo>
                          <a:pt x="27" y="13"/>
                        </a:lnTo>
                        <a:lnTo>
                          <a:pt x="22" y="10"/>
                        </a:lnTo>
                        <a:lnTo>
                          <a:pt x="22" y="1"/>
                        </a:lnTo>
                        <a:lnTo>
                          <a:pt x="15" y="0"/>
                        </a:lnTo>
                        <a:lnTo>
                          <a:pt x="0" y="6"/>
                        </a:lnTo>
                        <a:lnTo>
                          <a:pt x="5" y="15"/>
                        </a:lnTo>
                        <a:lnTo>
                          <a:pt x="22" y="60"/>
                        </a:lnTo>
                        <a:lnTo>
                          <a:pt x="38" y="103"/>
                        </a:lnTo>
                        <a:lnTo>
                          <a:pt x="43" y="108"/>
                        </a:lnTo>
                        <a:lnTo>
                          <a:pt x="50" y="108"/>
                        </a:lnTo>
                        <a:lnTo>
                          <a:pt x="57" y="123"/>
                        </a:lnTo>
                        <a:lnTo>
                          <a:pt x="63" y="134"/>
                        </a:lnTo>
                        <a:lnTo>
                          <a:pt x="72" y="134"/>
                        </a:lnTo>
                        <a:lnTo>
                          <a:pt x="82" y="153"/>
                        </a:lnTo>
                        <a:lnTo>
                          <a:pt x="90" y="159"/>
                        </a:lnTo>
                        <a:lnTo>
                          <a:pt x="93" y="183"/>
                        </a:lnTo>
                        <a:lnTo>
                          <a:pt x="103" y="191"/>
                        </a:lnTo>
                        <a:lnTo>
                          <a:pt x="108" y="198"/>
                        </a:lnTo>
                        <a:lnTo>
                          <a:pt x="113" y="209"/>
                        </a:lnTo>
                        <a:lnTo>
                          <a:pt x="125" y="232"/>
                        </a:lnTo>
                        <a:lnTo>
                          <a:pt x="132" y="264"/>
                        </a:lnTo>
                        <a:lnTo>
                          <a:pt x="133" y="281"/>
                        </a:lnTo>
                        <a:lnTo>
                          <a:pt x="135" y="291"/>
                        </a:lnTo>
                        <a:lnTo>
                          <a:pt x="143" y="286"/>
                        </a:lnTo>
                        <a:lnTo>
                          <a:pt x="143" y="281"/>
                        </a:lnTo>
                        <a:lnTo>
                          <a:pt x="148" y="277"/>
                        </a:lnTo>
                        <a:lnTo>
                          <a:pt x="148" y="282"/>
                        </a:lnTo>
                        <a:lnTo>
                          <a:pt x="145" y="291"/>
                        </a:lnTo>
                        <a:lnTo>
                          <a:pt x="138" y="297"/>
                        </a:lnTo>
                        <a:lnTo>
                          <a:pt x="153" y="339"/>
                        </a:lnTo>
                        <a:lnTo>
                          <a:pt x="168" y="370"/>
                        </a:lnTo>
                        <a:lnTo>
                          <a:pt x="171" y="382"/>
                        </a:lnTo>
                        <a:lnTo>
                          <a:pt x="178" y="380"/>
                        </a:lnTo>
                        <a:lnTo>
                          <a:pt x="181" y="377"/>
                        </a:lnTo>
                        <a:lnTo>
                          <a:pt x="185" y="380"/>
                        </a:lnTo>
                        <a:lnTo>
                          <a:pt x="180" y="384"/>
                        </a:lnTo>
                        <a:lnTo>
                          <a:pt x="180" y="389"/>
                        </a:lnTo>
                        <a:lnTo>
                          <a:pt x="185" y="394"/>
                        </a:lnTo>
                        <a:lnTo>
                          <a:pt x="188" y="404"/>
                        </a:lnTo>
                        <a:lnTo>
                          <a:pt x="190" y="410"/>
                        </a:lnTo>
                        <a:lnTo>
                          <a:pt x="196" y="420"/>
                        </a:lnTo>
                        <a:lnTo>
                          <a:pt x="200" y="427"/>
                        </a:lnTo>
                        <a:lnTo>
                          <a:pt x="206" y="433"/>
                        </a:lnTo>
                        <a:lnTo>
                          <a:pt x="203" y="448"/>
                        </a:lnTo>
                        <a:lnTo>
                          <a:pt x="203" y="455"/>
                        </a:lnTo>
                        <a:lnTo>
                          <a:pt x="208" y="457"/>
                        </a:lnTo>
                        <a:lnTo>
                          <a:pt x="208" y="463"/>
                        </a:lnTo>
                        <a:lnTo>
                          <a:pt x="211" y="468"/>
                        </a:lnTo>
                        <a:lnTo>
                          <a:pt x="211" y="475"/>
                        </a:lnTo>
                        <a:lnTo>
                          <a:pt x="216" y="477"/>
                        </a:lnTo>
                        <a:lnTo>
                          <a:pt x="220" y="480"/>
                        </a:lnTo>
                        <a:lnTo>
                          <a:pt x="218" y="485"/>
                        </a:lnTo>
                        <a:lnTo>
                          <a:pt x="210" y="487"/>
                        </a:lnTo>
                        <a:lnTo>
                          <a:pt x="200" y="483"/>
                        </a:lnTo>
                        <a:lnTo>
                          <a:pt x="196" y="478"/>
                        </a:lnTo>
                        <a:lnTo>
                          <a:pt x="198" y="472"/>
                        </a:lnTo>
                        <a:lnTo>
                          <a:pt x="201" y="463"/>
                        </a:lnTo>
                        <a:lnTo>
                          <a:pt x="198" y="457"/>
                        </a:lnTo>
                        <a:lnTo>
                          <a:pt x="195" y="447"/>
                        </a:lnTo>
                        <a:lnTo>
                          <a:pt x="193" y="437"/>
                        </a:lnTo>
                        <a:lnTo>
                          <a:pt x="191" y="433"/>
                        </a:lnTo>
                        <a:lnTo>
                          <a:pt x="191" y="428"/>
                        </a:lnTo>
                        <a:lnTo>
                          <a:pt x="188" y="422"/>
                        </a:lnTo>
                        <a:lnTo>
                          <a:pt x="183" y="415"/>
                        </a:lnTo>
                        <a:lnTo>
                          <a:pt x="180" y="420"/>
                        </a:lnTo>
                        <a:lnTo>
                          <a:pt x="181" y="428"/>
                        </a:lnTo>
                        <a:lnTo>
                          <a:pt x="185" y="443"/>
                        </a:lnTo>
                        <a:lnTo>
                          <a:pt x="186" y="470"/>
                        </a:lnTo>
                        <a:lnTo>
                          <a:pt x="193" y="497"/>
                        </a:lnTo>
                        <a:lnTo>
                          <a:pt x="201" y="520"/>
                        </a:lnTo>
                        <a:lnTo>
                          <a:pt x="213" y="545"/>
                        </a:lnTo>
                        <a:lnTo>
                          <a:pt x="220" y="568"/>
                        </a:lnTo>
                        <a:lnTo>
                          <a:pt x="223" y="580"/>
                        </a:lnTo>
                        <a:lnTo>
                          <a:pt x="230" y="580"/>
                        </a:lnTo>
                        <a:lnTo>
                          <a:pt x="238" y="590"/>
                        </a:lnTo>
                        <a:lnTo>
                          <a:pt x="243" y="601"/>
                        </a:lnTo>
                        <a:lnTo>
                          <a:pt x="258" y="618"/>
                        </a:lnTo>
                        <a:lnTo>
                          <a:pt x="266" y="630"/>
                        </a:lnTo>
                        <a:lnTo>
                          <a:pt x="269" y="631"/>
                        </a:lnTo>
                        <a:lnTo>
                          <a:pt x="269" y="631"/>
                        </a:lnTo>
                        <a:lnTo>
                          <a:pt x="269" y="63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2" name="Freeform 221"/>
                  <p:cNvSpPr>
                    <a:spLocks/>
                  </p:cNvSpPr>
                  <p:nvPr/>
                </p:nvSpPr>
                <p:spPr bwMode="auto">
                  <a:xfrm>
                    <a:off x="4410517" y="3820662"/>
                    <a:ext cx="1000554" cy="872374"/>
                  </a:xfrm>
                  <a:custGeom>
                    <a:avLst/>
                    <a:gdLst>
                      <a:gd name="connsiteX0" fmla="*/ 673366 w 1000554"/>
                      <a:gd name="connsiteY0" fmla="*/ 479229 h 872374"/>
                      <a:gd name="connsiteX1" fmla="*/ 664655 w 1000554"/>
                      <a:gd name="connsiteY1" fmla="*/ 485452 h 872374"/>
                      <a:gd name="connsiteX2" fmla="*/ 663411 w 1000554"/>
                      <a:gd name="connsiteY2" fmla="*/ 489185 h 872374"/>
                      <a:gd name="connsiteX3" fmla="*/ 658433 w 1000554"/>
                      <a:gd name="connsiteY3" fmla="*/ 491674 h 872374"/>
                      <a:gd name="connsiteX4" fmla="*/ 657188 w 1000554"/>
                      <a:gd name="connsiteY4" fmla="*/ 494163 h 872374"/>
                      <a:gd name="connsiteX5" fmla="*/ 652210 w 1000554"/>
                      <a:gd name="connsiteY5" fmla="*/ 497896 h 872374"/>
                      <a:gd name="connsiteX6" fmla="*/ 644744 w 1000554"/>
                      <a:gd name="connsiteY6" fmla="*/ 500385 h 872374"/>
                      <a:gd name="connsiteX7" fmla="*/ 644744 w 1000554"/>
                      <a:gd name="connsiteY7" fmla="*/ 504118 h 872374"/>
                      <a:gd name="connsiteX8" fmla="*/ 642255 w 1000554"/>
                      <a:gd name="connsiteY8" fmla="*/ 506607 h 872374"/>
                      <a:gd name="connsiteX9" fmla="*/ 636032 w 1000554"/>
                      <a:gd name="connsiteY9" fmla="*/ 506607 h 872374"/>
                      <a:gd name="connsiteX10" fmla="*/ 632299 w 1000554"/>
                      <a:gd name="connsiteY10" fmla="*/ 510341 h 872374"/>
                      <a:gd name="connsiteX11" fmla="*/ 629810 w 1000554"/>
                      <a:gd name="connsiteY11" fmla="*/ 514074 h 872374"/>
                      <a:gd name="connsiteX12" fmla="*/ 627321 w 1000554"/>
                      <a:gd name="connsiteY12" fmla="*/ 526519 h 872374"/>
                      <a:gd name="connsiteX13" fmla="*/ 623588 w 1000554"/>
                      <a:gd name="connsiteY13" fmla="*/ 532741 h 872374"/>
                      <a:gd name="connsiteX14" fmla="*/ 621099 w 1000554"/>
                      <a:gd name="connsiteY14" fmla="*/ 537719 h 872374"/>
                      <a:gd name="connsiteX15" fmla="*/ 619854 w 1000554"/>
                      <a:gd name="connsiteY15" fmla="*/ 543941 h 872374"/>
                      <a:gd name="connsiteX16" fmla="*/ 617365 w 1000554"/>
                      <a:gd name="connsiteY16" fmla="*/ 548919 h 872374"/>
                      <a:gd name="connsiteX17" fmla="*/ 619854 w 1000554"/>
                      <a:gd name="connsiteY17" fmla="*/ 553897 h 872374"/>
                      <a:gd name="connsiteX18" fmla="*/ 623588 w 1000554"/>
                      <a:gd name="connsiteY18" fmla="*/ 557630 h 872374"/>
                      <a:gd name="connsiteX19" fmla="*/ 632299 w 1000554"/>
                      <a:gd name="connsiteY19" fmla="*/ 557630 h 872374"/>
                      <a:gd name="connsiteX20" fmla="*/ 633543 w 1000554"/>
                      <a:gd name="connsiteY20" fmla="*/ 545186 h 872374"/>
                      <a:gd name="connsiteX21" fmla="*/ 636032 w 1000554"/>
                      <a:gd name="connsiteY21" fmla="*/ 535230 h 872374"/>
                      <a:gd name="connsiteX22" fmla="*/ 638521 w 1000554"/>
                      <a:gd name="connsiteY22" fmla="*/ 531497 h 872374"/>
                      <a:gd name="connsiteX23" fmla="*/ 639766 w 1000554"/>
                      <a:gd name="connsiteY23" fmla="*/ 529008 h 872374"/>
                      <a:gd name="connsiteX24" fmla="*/ 645988 w 1000554"/>
                      <a:gd name="connsiteY24" fmla="*/ 529008 h 872374"/>
                      <a:gd name="connsiteX25" fmla="*/ 648477 w 1000554"/>
                      <a:gd name="connsiteY25" fmla="*/ 531497 h 872374"/>
                      <a:gd name="connsiteX26" fmla="*/ 657188 w 1000554"/>
                      <a:gd name="connsiteY26" fmla="*/ 535230 h 872374"/>
                      <a:gd name="connsiteX27" fmla="*/ 663411 w 1000554"/>
                      <a:gd name="connsiteY27" fmla="*/ 532741 h 872374"/>
                      <a:gd name="connsiteX28" fmla="*/ 667144 w 1000554"/>
                      <a:gd name="connsiteY28" fmla="*/ 531497 h 872374"/>
                      <a:gd name="connsiteX29" fmla="*/ 669633 w 1000554"/>
                      <a:gd name="connsiteY29" fmla="*/ 525274 h 872374"/>
                      <a:gd name="connsiteX30" fmla="*/ 670877 w 1000554"/>
                      <a:gd name="connsiteY30" fmla="*/ 522785 h 872374"/>
                      <a:gd name="connsiteX31" fmla="*/ 673366 w 1000554"/>
                      <a:gd name="connsiteY31" fmla="*/ 514074 h 872374"/>
                      <a:gd name="connsiteX32" fmla="*/ 677100 w 1000554"/>
                      <a:gd name="connsiteY32" fmla="*/ 510341 h 872374"/>
                      <a:gd name="connsiteX33" fmla="*/ 679589 w 1000554"/>
                      <a:gd name="connsiteY33" fmla="*/ 507852 h 872374"/>
                      <a:gd name="connsiteX34" fmla="*/ 683322 w 1000554"/>
                      <a:gd name="connsiteY34" fmla="*/ 506607 h 872374"/>
                      <a:gd name="connsiteX35" fmla="*/ 692033 w 1000554"/>
                      <a:gd name="connsiteY35" fmla="*/ 501630 h 872374"/>
                      <a:gd name="connsiteX36" fmla="*/ 694522 w 1000554"/>
                      <a:gd name="connsiteY36" fmla="*/ 495407 h 872374"/>
                      <a:gd name="connsiteX37" fmla="*/ 694522 w 1000554"/>
                      <a:gd name="connsiteY37" fmla="*/ 489185 h 872374"/>
                      <a:gd name="connsiteX38" fmla="*/ 692033 w 1000554"/>
                      <a:gd name="connsiteY38" fmla="*/ 482963 h 872374"/>
                      <a:gd name="connsiteX39" fmla="*/ 688300 w 1000554"/>
                      <a:gd name="connsiteY39" fmla="*/ 481718 h 872374"/>
                      <a:gd name="connsiteX40" fmla="*/ 682078 w 1000554"/>
                      <a:gd name="connsiteY40" fmla="*/ 479229 h 872374"/>
                      <a:gd name="connsiteX41" fmla="*/ 754149 w 1000554"/>
                      <a:gd name="connsiteY41" fmla="*/ 0 h 872374"/>
                      <a:gd name="connsiteX42" fmla="*/ 776550 w 1000554"/>
                      <a:gd name="connsiteY42" fmla="*/ 13689 h 872374"/>
                      <a:gd name="connsiteX43" fmla="*/ 788994 w 1000554"/>
                      <a:gd name="connsiteY43" fmla="*/ 16178 h 872374"/>
                      <a:gd name="connsiteX44" fmla="*/ 797706 w 1000554"/>
                      <a:gd name="connsiteY44" fmla="*/ 22401 h 872374"/>
                      <a:gd name="connsiteX45" fmla="*/ 818862 w 1000554"/>
                      <a:gd name="connsiteY45" fmla="*/ 43557 h 872374"/>
                      <a:gd name="connsiteX46" fmla="*/ 832551 w 1000554"/>
                      <a:gd name="connsiteY46" fmla="*/ 34845 h 872374"/>
                      <a:gd name="connsiteX47" fmla="*/ 851218 w 1000554"/>
                      <a:gd name="connsiteY47" fmla="*/ 43557 h 872374"/>
                      <a:gd name="connsiteX48" fmla="*/ 872374 w 1000554"/>
                      <a:gd name="connsiteY48" fmla="*/ 56001 h 872374"/>
                      <a:gd name="connsiteX49" fmla="*/ 873618 w 1000554"/>
                      <a:gd name="connsiteY49" fmla="*/ 72179 h 872374"/>
                      <a:gd name="connsiteX50" fmla="*/ 882330 w 1000554"/>
                      <a:gd name="connsiteY50" fmla="*/ 65957 h 872374"/>
                      <a:gd name="connsiteX51" fmla="*/ 897263 w 1000554"/>
                      <a:gd name="connsiteY51" fmla="*/ 75913 h 872374"/>
                      <a:gd name="connsiteX52" fmla="*/ 915930 w 1000554"/>
                      <a:gd name="connsiteY52" fmla="*/ 78402 h 872374"/>
                      <a:gd name="connsiteX53" fmla="*/ 922153 w 1000554"/>
                      <a:gd name="connsiteY53" fmla="*/ 88358 h 872374"/>
                      <a:gd name="connsiteX54" fmla="*/ 923397 w 1000554"/>
                      <a:gd name="connsiteY54" fmla="*/ 112002 h 872374"/>
                      <a:gd name="connsiteX55" fmla="*/ 934597 w 1000554"/>
                      <a:gd name="connsiteY55" fmla="*/ 118225 h 872374"/>
                      <a:gd name="connsiteX56" fmla="*/ 935842 w 1000554"/>
                      <a:gd name="connsiteY56" fmla="*/ 109514 h 872374"/>
                      <a:gd name="connsiteX57" fmla="*/ 947042 w 1000554"/>
                      <a:gd name="connsiteY57" fmla="*/ 107025 h 872374"/>
                      <a:gd name="connsiteX58" fmla="*/ 948286 w 1000554"/>
                      <a:gd name="connsiteY58" fmla="*/ 99558 h 872374"/>
                      <a:gd name="connsiteX59" fmla="*/ 959487 w 1000554"/>
                      <a:gd name="connsiteY59" fmla="*/ 99558 h 872374"/>
                      <a:gd name="connsiteX60" fmla="*/ 960731 w 1000554"/>
                      <a:gd name="connsiteY60" fmla="*/ 115736 h 872374"/>
                      <a:gd name="connsiteX61" fmla="*/ 969442 w 1000554"/>
                      <a:gd name="connsiteY61" fmla="*/ 124447 h 872374"/>
                      <a:gd name="connsiteX62" fmla="*/ 990598 w 1000554"/>
                      <a:gd name="connsiteY62" fmla="*/ 130670 h 872374"/>
                      <a:gd name="connsiteX63" fmla="*/ 996821 w 1000554"/>
                      <a:gd name="connsiteY63" fmla="*/ 134403 h 872374"/>
                      <a:gd name="connsiteX64" fmla="*/ 996821 w 1000554"/>
                      <a:gd name="connsiteY64" fmla="*/ 140625 h 872374"/>
                      <a:gd name="connsiteX65" fmla="*/ 1000554 w 1000554"/>
                      <a:gd name="connsiteY65" fmla="*/ 156803 h 872374"/>
                      <a:gd name="connsiteX66" fmla="*/ 991843 w 1000554"/>
                      <a:gd name="connsiteY66" fmla="*/ 165515 h 872374"/>
                      <a:gd name="connsiteX67" fmla="*/ 985621 w 1000554"/>
                      <a:gd name="connsiteY67" fmla="*/ 165515 h 872374"/>
                      <a:gd name="connsiteX68" fmla="*/ 981887 w 1000554"/>
                      <a:gd name="connsiteY68" fmla="*/ 171737 h 872374"/>
                      <a:gd name="connsiteX69" fmla="*/ 954509 w 1000554"/>
                      <a:gd name="connsiteY69" fmla="*/ 171737 h 872374"/>
                      <a:gd name="connsiteX70" fmla="*/ 929619 w 1000554"/>
                      <a:gd name="connsiteY70" fmla="*/ 190404 h 872374"/>
                      <a:gd name="connsiteX71" fmla="*/ 900997 w 1000554"/>
                      <a:gd name="connsiteY71" fmla="*/ 227738 h 872374"/>
                      <a:gd name="connsiteX72" fmla="*/ 898508 w 1000554"/>
                      <a:gd name="connsiteY72" fmla="*/ 246405 h 872374"/>
                      <a:gd name="connsiteX73" fmla="*/ 904730 w 1000554"/>
                      <a:gd name="connsiteY73" fmla="*/ 256361 h 872374"/>
                      <a:gd name="connsiteX74" fmla="*/ 915930 w 1000554"/>
                      <a:gd name="connsiteY74" fmla="*/ 278762 h 872374"/>
                      <a:gd name="connsiteX75" fmla="*/ 929619 w 1000554"/>
                      <a:gd name="connsiteY75" fmla="*/ 299918 h 872374"/>
                      <a:gd name="connsiteX76" fmla="*/ 923397 w 1000554"/>
                      <a:gd name="connsiteY76" fmla="*/ 307384 h 872374"/>
                      <a:gd name="connsiteX77" fmla="*/ 917175 w 1000554"/>
                      <a:gd name="connsiteY77" fmla="*/ 309873 h 872374"/>
                      <a:gd name="connsiteX78" fmla="*/ 928375 w 1000554"/>
                      <a:gd name="connsiteY78" fmla="*/ 309873 h 872374"/>
                      <a:gd name="connsiteX79" fmla="*/ 934597 w 1000554"/>
                      <a:gd name="connsiteY79" fmla="*/ 316096 h 872374"/>
                      <a:gd name="connsiteX80" fmla="*/ 934597 w 1000554"/>
                      <a:gd name="connsiteY80" fmla="*/ 322318 h 872374"/>
                      <a:gd name="connsiteX81" fmla="*/ 928375 w 1000554"/>
                      <a:gd name="connsiteY81" fmla="*/ 331029 h 872374"/>
                      <a:gd name="connsiteX82" fmla="*/ 907219 w 1000554"/>
                      <a:gd name="connsiteY82" fmla="*/ 347207 h 872374"/>
                      <a:gd name="connsiteX83" fmla="*/ 888552 w 1000554"/>
                      <a:gd name="connsiteY83" fmla="*/ 365875 h 872374"/>
                      <a:gd name="connsiteX84" fmla="*/ 891041 w 1000554"/>
                      <a:gd name="connsiteY84" fmla="*/ 380808 h 872374"/>
                      <a:gd name="connsiteX85" fmla="*/ 897263 w 1000554"/>
                      <a:gd name="connsiteY85" fmla="*/ 378319 h 872374"/>
                      <a:gd name="connsiteX86" fmla="*/ 897263 w 1000554"/>
                      <a:gd name="connsiteY86" fmla="*/ 365875 h 872374"/>
                      <a:gd name="connsiteX87" fmla="*/ 900997 w 1000554"/>
                      <a:gd name="connsiteY87" fmla="*/ 362141 h 872374"/>
                      <a:gd name="connsiteX88" fmla="*/ 903486 w 1000554"/>
                      <a:gd name="connsiteY88" fmla="*/ 372097 h 872374"/>
                      <a:gd name="connsiteX89" fmla="*/ 900997 w 1000554"/>
                      <a:gd name="connsiteY89" fmla="*/ 390764 h 872374"/>
                      <a:gd name="connsiteX90" fmla="*/ 879841 w 1000554"/>
                      <a:gd name="connsiteY90" fmla="*/ 406942 h 872374"/>
                      <a:gd name="connsiteX91" fmla="*/ 856196 w 1000554"/>
                      <a:gd name="connsiteY91" fmla="*/ 425609 h 872374"/>
                      <a:gd name="connsiteX92" fmla="*/ 841262 w 1000554"/>
                      <a:gd name="connsiteY92" fmla="*/ 448010 h 872374"/>
                      <a:gd name="connsiteX93" fmla="*/ 841262 w 1000554"/>
                      <a:gd name="connsiteY93" fmla="*/ 456721 h 872374"/>
                      <a:gd name="connsiteX94" fmla="*/ 825084 w 1000554"/>
                      <a:gd name="connsiteY94" fmla="*/ 466677 h 872374"/>
                      <a:gd name="connsiteX95" fmla="*/ 781527 w 1000554"/>
                      <a:gd name="connsiteY95" fmla="*/ 484099 h 872374"/>
                      <a:gd name="connsiteX96" fmla="*/ 754149 w 1000554"/>
                      <a:gd name="connsiteY96" fmla="*/ 497789 h 872374"/>
                      <a:gd name="connsiteX97" fmla="*/ 725526 w 1000554"/>
                      <a:gd name="connsiteY97" fmla="*/ 502766 h 872374"/>
                      <a:gd name="connsiteX98" fmla="*/ 704370 w 1000554"/>
                      <a:gd name="connsiteY98" fmla="*/ 510233 h 872374"/>
                      <a:gd name="connsiteX99" fmla="*/ 690681 w 1000554"/>
                      <a:gd name="connsiteY99" fmla="*/ 515211 h 872374"/>
                      <a:gd name="connsiteX100" fmla="*/ 684459 w 1000554"/>
                      <a:gd name="connsiteY100" fmla="*/ 518945 h 872374"/>
                      <a:gd name="connsiteX101" fmla="*/ 700637 w 1000554"/>
                      <a:gd name="connsiteY101" fmla="*/ 518945 h 872374"/>
                      <a:gd name="connsiteX102" fmla="*/ 696904 w 1000554"/>
                      <a:gd name="connsiteY102" fmla="*/ 525167 h 872374"/>
                      <a:gd name="connsiteX103" fmla="*/ 681970 w 1000554"/>
                      <a:gd name="connsiteY103" fmla="*/ 528900 h 872374"/>
                      <a:gd name="connsiteX104" fmla="*/ 657080 w 1000554"/>
                      <a:gd name="connsiteY104" fmla="*/ 546323 h 872374"/>
                      <a:gd name="connsiteX105" fmla="*/ 623480 w 1000554"/>
                      <a:gd name="connsiteY105" fmla="*/ 568723 h 872374"/>
                      <a:gd name="connsiteX106" fmla="*/ 591124 w 1000554"/>
                      <a:gd name="connsiteY106" fmla="*/ 593613 h 872374"/>
                      <a:gd name="connsiteX107" fmla="*/ 582412 w 1000554"/>
                      <a:gd name="connsiteY107" fmla="*/ 606057 h 872374"/>
                      <a:gd name="connsiteX108" fmla="*/ 566234 w 1000554"/>
                      <a:gd name="connsiteY108" fmla="*/ 618502 h 872374"/>
                      <a:gd name="connsiteX109" fmla="*/ 547567 w 1000554"/>
                      <a:gd name="connsiteY109" fmla="*/ 624725 h 872374"/>
                      <a:gd name="connsiteX110" fmla="*/ 537611 w 1000554"/>
                      <a:gd name="connsiteY110" fmla="*/ 625969 h 872374"/>
                      <a:gd name="connsiteX111" fmla="*/ 545078 w 1000554"/>
                      <a:gd name="connsiteY111" fmla="*/ 632191 h 872374"/>
                      <a:gd name="connsiteX112" fmla="*/ 541345 w 1000554"/>
                      <a:gd name="connsiteY112" fmla="*/ 637169 h 872374"/>
                      <a:gd name="connsiteX113" fmla="*/ 526411 w 1000554"/>
                      <a:gd name="connsiteY113" fmla="*/ 640903 h 872374"/>
                      <a:gd name="connsiteX114" fmla="*/ 512722 w 1000554"/>
                      <a:gd name="connsiteY114" fmla="*/ 647125 h 872374"/>
                      <a:gd name="connsiteX115" fmla="*/ 506500 w 1000554"/>
                      <a:gd name="connsiteY115" fmla="*/ 650858 h 872374"/>
                      <a:gd name="connsiteX116" fmla="*/ 507744 w 1000554"/>
                      <a:gd name="connsiteY116" fmla="*/ 657081 h 872374"/>
                      <a:gd name="connsiteX117" fmla="*/ 510233 w 1000554"/>
                      <a:gd name="connsiteY117" fmla="*/ 668281 h 872374"/>
                      <a:gd name="connsiteX118" fmla="*/ 495299 w 1000554"/>
                      <a:gd name="connsiteY118" fmla="*/ 668281 h 872374"/>
                      <a:gd name="connsiteX119" fmla="*/ 491566 w 1000554"/>
                      <a:gd name="connsiteY119" fmla="*/ 674503 h 872374"/>
                      <a:gd name="connsiteX120" fmla="*/ 489077 w 1000554"/>
                      <a:gd name="connsiteY120" fmla="*/ 680726 h 872374"/>
                      <a:gd name="connsiteX121" fmla="*/ 491566 w 1000554"/>
                      <a:gd name="connsiteY121" fmla="*/ 684459 h 872374"/>
                      <a:gd name="connsiteX122" fmla="*/ 485344 w 1000554"/>
                      <a:gd name="connsiteY122" fmla="*/ 691926 h 872374"/>
                      <a:gd name="connsiteX123" fmla="*/ 466677 w 1000554"/>
                      <a:gd name="connsiteY123" fmla="*/ 691926 h 872374"/>
                      <a:gd name="connsiteX124" fmla="*/ 456721 w 1000554"/>
                      <a:gd name="connsiteY124" fmla="*/ 696904 h 872374"/>
                      <a:gd name="connsiteX125" fmla="*/ 441787 w 1000554"/>
                      <a:gd name="connsiteY125" fmla="*/ 685704 h 872374"/>
                      <a:gd name="connsiteX126" fmla="*/ 429342 w 1000554"/>
                      <a:gd name="connsiteY126" fmla="*/ 684459 h 872374"/>
                      <a:gd name="connsiteX127" fmla="*/ 419387 w 1000554"/>
                      <a:gd name="connsiteY127" fmla="*/ 685704 h 872374"/>
                      <a:gd name="connsiteX128" fmla="*/ 413164 w 1000554"/>
                      <a:gd name="connsiteY128" fmla="*/ 678237 h 872374"/>
                      <a:gd name="connsiteX129" fmla="*/ 406942 w 1000554"/>
                      <a:gd name="connsiteY129" fmla="*/ 668281 h 872374"/>
                      <a:gd name="connsiteX130" fmla="*/ 403209 w 1000554"/>
                      <a:gd name="connsiteY130" fmla="*/ 659570 h 872374"/>
                      <a:gd name="connsiteX131" fmla="*/ 398231 w 1000554"/>
                      <a:gd name="connsiteY131" fmla="*/ 649614 h 872374"/>
                      <a:gd name="connsiteX132" fmla="*/ 392008 w 1000554"/>
                      <a:gd name="connsiteY132" fmla="*/ 655836 h 872374"/>
                      <a:gd name="connsiteX133" fmla="*/ 396986 w 1000554"/>
                      <a:gd name="connsiteY133" fmla="*/ 663303 h 872374"/>
                      <a:gd name="connsiteX134" fmla="*/ 396986 w 1000554"/>
                      <a:gd name="connsiteY134" fmla="*/ 672014 h 872374"/>
                      <a:gd name="connsiteX135" fmla="*/ 390764 w 1000554"/>
                      <a:gd name="connsiteY135" fmla="*/ 662059 h 872374"/>
                      <a:gd name="connsiteX136" fmla="*/ 379564 w 1000554"/>
                      <a:gd name="connsiteY136" fmla="*/ 644636 h 872374"/>
                      <a:gd name="connsiteX137" fmla="*/ 372097 w 1000554"/>
                      <a:gd name="connsiteY137" fmla="*/ 624725 h 872374"/>
                      <a:gd name="connsiteX138" fmla="*/ 365874 w 1000554"/>
                      <a:gd name="connsiteY138" fmla="*/ 637169 h 872374"/>
                      <a:gd name="connsiteX139" fmla="*/ 354674 w 1000554"/>
                      <a:gd name="connsiteY139" fmla="*/ 644636 h 872374"/>
                      <a:gd name="connsiteX140" fmla="*/ 344718 w 1000554"/>
                      <a:gd name="connsiteY140" fmla="*/ 644636 h 872374"/>
                      <a:gd name="connsiteX141" fmla="*/ 342230 w 1000554"/>
                      <a:gd name="connsiteY141" fmla="*/ 659570 h 872374"/>
                      <a:gd name="connsiteX142" fmla="*/ 336007 w 1000554"/>
                      <a:gd name="connsiteY142" fmla="*/ 657081 h 872374"/>
                      <a:gd name="connsiteX143" fmla="*/ 326051 w 1000554"/>
                      <a:gd name="connsiteY143" fmla="*/ 650858 h 872374"/>
                      <a:gd name="connsiteX144" fmla="*/ 319829 w 1000554"/>
                      <a:gd name="connsiteY144" fmla="*/ 659570 h 872374"/>
                      <a:gd name="connsiteX145" fmla="*/ 319829 w 1000554"/>
                      <a:gd name="connsiteY145" fmla="*/ 668281 h 872374"/>
                      <a:gd name="connsiteX146" fmla="*/ 326051 w 1000554"/>
                      <a:gd name="connsiteY146" fmla="*/ 663303 h 872374"/>
                      <a:gd name="connsiteX147" fmla="*/ 329785 w 1000554"/>
                      <a:gd name="connsiteY147" fmla="*/ 669525 h 872374"/>
                      <a:gd name="connsiteX148" fmla="*/ 336007 w 1000554"/>
                      <a:gd name="connsiteY148" fmla="*/ 680726 h 872374"/>
                      <a:gd name="connsiteX149" fmla="*/ 322318 w 1000554"/>
                      <a:gd name="connsiteY149" fmla="*/ 688193 h 872374"/>
                      <a:gd name="connsiteX150" fmla="*/ 304895 w 1000554"/>
                      <a:gd name="connsiteY150" fmla="*/ 703126 h 872374"/>
                      <a:gd name="connsiteX151" fmla="*/ 301162 w 1000554"/>
                      <a:gd name="connsiteY151" fmla="*/ 696904 h 872374"/>
                      <a:gd name="connsiteX152" fmla="*/ 291206 w 1000554"/>
                      <a:gd name="connsiteY152" fmla="*/ 696904 h 872374"/>
                      <a:gd name="connsiteX153" fmla="*/ 281250 w 1000554"/>
                      <a:gd name="connsiteY153" fmla="*/ 709349 h 872374"/>
                      <a:gd name="connsiteX154" fmla="*/ 263828 w 1000554"/>
                      <a:gd name="connsiteY154" fmla="*/ 731749 h 872374"/>
                      <a:gd name="connsiteX155" fmla="*/ 275028 w 1000554"/>
                      <a:gd name="connsiteY155" fmla="*/ 729260 h 872374"/>
                      <a:gd name="connsiteX156" fmla="*/ 278762 w 1000554"/>
                      <a:gd name="connsiteY156" fmla="*/ 746683 h 872374"/>
                      <a:gd name="connsiteX157" fmla="*/ 272539 w 1000554"/>
                      <a:gd name="connsiteY157" fmla="*/ 756638 h 872374"/>
                      <a:gd name="connsiteX158" fmla="*/ 281250 w 1000554"/>
                      <a:gd name="connsiteY158" fmla="*/ 766594 h 872374"/>
                      <a:gd name="connsiteX159" fmla="*/ 256361 w 1000554"/>
                      <a:gd name="connsiteY159" fmla="*/ 771572 h 872374"/>
                      <a:gd name="connsiteX160" fmla="*/ 241427 w 1000554"/>
                      <a:gd name="connsiteY160" fmla="*/ 759127 h 872374"/>
                      <a:gd name="connsiteX161" fmla="*/ 231472 w 1000554"/>
                      <a:gd name="connsiteY161" fmla="*/ 760372 h 872374"/>
                      <a:gd name="connsiteX162" fmla="*/ 235205 w 1000554"/>
                      <a:gd name="connsiteY162" fmla="*/ 772817 h 872374"/>
                      <a:gd name="connsiteX163" fmla="*/ 222760 w 1000554"/>
                      <a:gd name="connsiteY163" fmla="*/ 779039 h 872374"/>
                      <a:gd name="connsiteX164" fmla="*/ 210316 w 1000554"/>
                      <a:gd name="connsiteY164" fmla="*/ 787750 h 872374"/>
                      <a:gd name="connsiteX165" fmla="*/ 201604 w 1000554"/>
                      <a:gd name="connsiteY165" fmla="*/ 793973 h 872374"/>
                      <a:gd name="connsiteX166" fmla="*/ 195382 w 1000554"/>
                      <a:gd name="connsiteY166" fmla="*/ 781528 h 872374"/>
                      <a:gd name="connsiteX167" fmla="*/ 187915 w 1000554"/>
                      <a:gd name="connsiteY167" fmla="*/ 762861 h 872374"/>
                      <a:gd name="connsiteX168" fmla="*/ 182937 w 1000554"/>
                      <a:gd name="connsiteY168" fmla="*/ 741705 h 872374"/>
                      <a:gd name="connsiteX169" fmla="*/ 175471 w 1000554"/>
                      <a:gd name="connsiteY169" fmla="*/ 737971 h 872374"/>
                      <a:gd name="connsiteX170" fmla="*/ 164270 w 1000554"/>
                      <a:gd name="connsiteY170" fmla="*/ 741705 h 872374"/>
                      <a:gd name="connsiteX171" fmla="*/ 153070 w 1000554"/>
                      <a:gd name="connsiteY171" fmla="*/ 752905 h 872374"/>
                      <a:gd name="connsiteX172" fmla="*/ 150581 w 1000554"/>
                      <a:gd name="connsiteY172" fmla="*/ 766594 h 872374"/>
                      <a:gd name="connsiteX173" fmla="*/ 154315 w 1000554"/>
                      <a:gd name="connsiteY173" fmla="*/ 781528 h 872374"/>
                      <a:gd name="connsiteX174" fmla="*/ 163026 w 1000554"/>
                      <a:gd name="connsiteY174" fmla="*/ 787750 h 872374"/>
                      <a:gd name="connsiteX175" fmla="*/ 154315 w 1000554"/>
                      <a:gd name="connsiteY175" fmla="*/ 790239 h 872374"/>
                      <a:gd name="connsiteX176" fmla="*/ 153070 w 1000554"/>
                      <a:gd name="connsiteY176" fmla="*/ 800195 h 872374"/>
                      <a:gd name="connsiteX177" fmla="*/ 156803 w 1000554"/>
                      <a:gd name="connsiteY177" fmla="*/ 810151 h 872374"/>
                      <a:gd name="connsiteX178" fmla="*/ 153070 w 1000554"/>
                      <a:gd name="connsiteY178" fmla="*/ 820106 h 872374"/>
                      <a:gd name="connsiteX179" fmla="*/ 153070 w 1000554"/>
                      <a:gd name="connsiteY179" fmla="*/ 832551 h 872374"/>
                      <a:gd name="connsiteX180" fmla="*/ 141870 w 1000554"/>
                      <a:gd name="connsiteY180" fmla="*/ 826329 h 872374"/>
                      <a:gd name="connsiteX181" fmla="*/ 140625 w 1000554"/>
                      <a:gd name="connsiteY181" fmla="*/ 837529 h 872374"/>
                      <a:gd name="connsiteX182" fmla="*/ 134403 w 1000554"/>
                      <a:gd name="connsiteY182" fmla="*/ 837529 h 872374"/>
                      <a:gd name="connsiteX183" fmla="*/ 119469 w 1000554"/>
                      <a:gd name="connsiteY183" fmla="*/ 826329 h 872374"/>
                      <a:gd name="connsiteX184" fmla="*/ 104536 w 1000554"/>
                      <a:gd name="connsiteY184" fmla="*/ 828818 h 872374"/>
                      <a:gd name="connsiteX185" fmla="*/ 90847 w 1000554"/>
                      <a:gd name="connsiteY185" fmla="*/ 843751 h 872374"/>
                      <a:gd name="connsiteX186" fmla="*/ 84624 w 1000554"/>
                      <a:gd name="connsiteY186" fmla="*/ 838774 h 872374"/>
                      <a:gd name="connsiteX187" fmla="*/ 78402 w 1000554"/>
                      <a:gd name="connsiteY187" fmla="*/ 847485 h 872374"/>
                      <a:gd name="connsiteX188" fmla="*/ 63468 w 1000554"/>
                      <a:gd name="connsiteY188" fmla="*/ 847485 h 872374"/>
                      <a:gd name="connsiteX189" fmla="*/ 48535 w 1000554"/>
                      <a:gd name="connsiteY189" fmla="*/ 857441 h 872374"/>
                      <a:gd name="connsiteX190" fmla="*/ 23645 w 1000554"/>
                      <a:gd name="connsiteY190" fmla="*/ 868641 h 872374"/>
                      <a:gd name="connsiteX191" fmla="*/ 0 w 1000554"/>
                      <a:gd name="connsiteY191" fmla="*/ 872374 h 872374"/>
                      <a:gd name="connsiteX192" fmla="*/ 1245 w 1000554"/>
                      <a:gd name="connsiteY192" fmla="*/ 859930 h 872374"/>
                      <a:gd name="connsiteX193" fmla="*/ 3734 w 1000554"/>
                      <a:gd name="connsiteY193" fmla="*/ 828818 h 872374"/>
                      <a:gd name="connsiteX194" fmla="*/ 19912 w 1000554"/>
                      <a:gd name="connsiteY194" fmla="*/ 822595 h 872374"/>
                      <a:gd name="connsiteX195" fmla="*/ 19912 w 1000554"/>
                      <a:gd name="connsiteY195" fmla="*/ 803928 h 872374"/>
                      <a:gd name="connsiteX196" fmla="*/ 18667 w 1000554"/>
                      <a:gd name="connsiteY196" fmla="*/ 791484 h 872374"/>
                      <a:gd name="connsiteX197" fmla="*/ 22401 w 1000554"/>
                      <a:gd name="connsiteY197" fmla="*/ 779039 h 872374"/>
                      <a:gd name="connsiteX198" fmla="*/ 53512 w 1000554"/>
                      <a:gd name="connsiteY198" fmla="*/ 775305 h 872374"/>
                      <a:gd name="connsiteX199" fmla="*/ 54757 w 1000554"/>
                      <a:gd name="connsiteY199" fmla="*/ 769083 h 872374"/>
                      <a:gd name="connsiteX200" fmla="*/ 79646 w 1000554"/>
                      <a:gd name="connsiteY200" fmla="*/ 737971 h 872374"/>
                      <a:gd name="connsiteX201" fmla="*/ 97069 w 1000554"/>
                      <a:gd name="connsiteY201" fmla="*/ 731749 h 872374"/>
                      <a:gd name="connsiteX202" fmla="*/ 78402 w 1000554"/>
                      <a:gd name="connsiteY202" fmla="*/ 721793 h 872374"/>
                      <a:gd name="connsiteX203" fmla="*/ 97069 w 1000554"/>
                      <a:gd name="connsiteY203" fmla="*/ 709349 h 872374"/>
                      <a:gd name="connsiteX204" fmla="*/ 110758 w 1000554"/>
                      <a:gd name="connsiteY204" fmla="*/ 706860 h 872374"/>
                      <a:gd name="connsiteX205" fmla="*/ 123203 w 1000554"/>
                      <a:gd name="connsiteY205" fmla="*/ 684459 h 872374"/>
                      <a:gd name="connsiteX206" fmla="*/ 138136 w 1000554"/>
                      <a:gd name="connsiteY206" fmla="*/ 662059 h 872374"/>
                      <a:gd name="connsiteX207" fmla="*/ 121958 w 1000554"/>
                      <a:gd name="connsiteY207" fmla="*/ 624725 h 872374"/>
                      <a:gd name="connsiteX208" fmla="*/ 125692 w 1000554"/>
                      <a:gd name="connsiteY208" fmla="*/ 576190 h 872374"/>
                      <a:gd name="connsiteX209" fmla="*/ 113247 w 1000554"/>
                      <a:gd name="connsiteY209" fmla="*/ 576190 h 872374"/>
                      <a:gd name="connsiteX210" fmla="*/ 107025 w 1000554"/>
                      <a:gd name="connsiteY210" fmla="*/ 560012 h 872374"/>
                      <a:gd name="connsiteX211" fmla="*/ 100802 w 1000554"/>
                      <a:gd name="connsiteY211" fmla="*/ 557523 h 872374"/>
                      <a:gd name="connsiteX212" fmla="*/ 100802 w 1000554"/>
                      <a:gd name="connsiteY212" fmla="*/ 512722 h 872374"/>
                      <a:gd name="connsiteX213" fmla="*/ 88358 w 1000554"/>
                      <a:gd name="connsiteY213" fmla="*/ 512722 h 872374"/>
                      <a:gd name="connsiteX214" fmla="*/ 85869 w 1000554"/>
                      <a:gd name="connsiteY214" fmla="*/ 497789 h 872374"/>
                      <a:gd name="connsiteX215" fmla="*/ 72180 w 1000554"/>
                      <a:gd name="connsiteY215" fmla="*/ 500277 h 872374"/>
                      <a:gd name="connsiteX216" fmla="*/ 67202 w 1000554"/>
                      <a:gd name="connsiteY216" fmla="*/ 491566 h 872374"/>
                      <a:gd name="connsiteX217" fmla="*/ 72180 w 1000554"/>
                      <a:gd name="connsiteY217" fmla="*/ 472899 h 872374"/>
                      <a:gd name="connsiteX218" fmla="*/ 79646 w 1000554"/>
                      <a:gd name="connsiteY218" fmla="*/ 456721 h 872374"/>
                      <a:gd name="connsiteX219" fmla="*/ 115736 w 1000554"/>
                      <a:gd name="connsiteY219" fmla="*/ 472899 h 872374"/>
                      <a:gd name="connsiteX220" fmla="*/ 141870 w 1000554"/>
                      <a:gd name="connsiteY220" fmla="*/ 477877 h 872374"/>
                      <a:gd name="connsiteX221" fmla="*/ 141870 w 1000554"/>
                      <a:gd name="connsiteY221" fmla="*/ 494055 h 872374"/>
                      <a:gd name="connsiteX222" fmla="*/ 150581 w 1000554"/>
                      <a:gd name="connsiteY222" fmla="*/ 504011 h 872374"/>
                      <a:gd name="connsiteX223" fmla="*/ 159292 w 1000554"/>
                      <a:gd name="connsiteY223" fmla="*/ 494055 h 872374"/>
                      <a:gd name="connsiteX224" fmla="*/ 179204 w 1000554"/>
                      <a:gd name="connsiteY224" fmla="*/ 494055 h 872374"/>
                      <a:gd name="connsiteX225" fmla="*/ 195382 w 1000554"/>
                      <a:gd name="connsiteY225" fmla="*/ 500277 h 872374"/>
                      <a:gd name="connsiteX226" fmla="*/ 195382 w 1000554"/>
                      <a:gd name="connsiteY226" fmla="*/ 516456 h 872374"/>
                      <a:gd name="connsiteX227" fmla="*/ 207827 w 1000554"/>
                      <a:gd name="connsiteY227" fmla="*/ 516456 h 872374"/>
                      <a:gd name="connsiteX228" fmla="*/ 214049 w 1000554"/>
                      <a:gd name="connsiteY228" fmla="*/ 504011 h 872374"/>
                      <a:gd name="connsiteX229" fmla="*/ 219027 w 1000554"/>
                      <a:gd name="connsiteY229" fmla="*/ 477877 h 872374"/>
                      <a:gd name="connsiteX230" fmla="*/ 195382 w 1000554"/>
                      <a:gd name="connsiteY230" fmla="*/ 477877 h 872374"/>
                      <a:gd name="connsiteX231" fmla="*/ 179204 w 1000554"/>
                      <a:gd name="connsiteY231" fmla="*/ 472899 h 872374"/>
                      <a:gd name="connsiteX232" fmla="*/ 163026 w 1000554"/>
                      <a:gd name="connsiteY232" fmla="*/ 469166 h 872374"/>
                      <a:gd name="connsiteX233" fmla="*/ 154315 w 1000554"/>
                      <a:gd name="connsiteY233" fmla="*/ 448010 h 872374"/>
                      <a:gd name="connsiteX234" fmla="*/ 164270 w 1000554"/>
                      <a:gd name="connsiteY234" fmla="*/ 423120 h 872374"/>
                      <a:gd name="connsiteX235" fmla="*/ 156803 w 1000554"/>
                      <a:gd name="connsiteY235" fmla="*/ 413165 h 872374"/>
                      <a:gd name="connsiteX236" fmla="*/ 163026 w 1000554"/>
                      <a:gd name="connsiteY236" fmla="*/ 396986 h 872374"/>
                      <a:gd name="connsiteX237" fmla="*/ 146848 w 1000554"/>
                      <a:gd name="connsiteY237" fmla="*/ 384542 h 872374"/>
                      <a:gd name="connsiteX238" fmla="*/ 146848 w 1000554"/>
                      <a:gd name="connsiteY238" fmla="*/ 375830 h 872374"/>
                      <a:gd name="connsiteX239" fmla="*/ 153070 w 1000554"/>
                      <a:gd name="connsiteY239" fmla="*/ 368363 h 872374"/>
                      <a:gd name="connsiteX240" fmla="*/ 154315 w 1000554"/>
                      <a:gd name="connsiteY240" fmla="*/ 353430 h 872374"/>
                      <a:gd name="connsiteX241" fmla="*/ 144359 w 1000554"/>
                      <a:gd name="connsiteY241" fmla="*/ 338496 h 872374"/>
                      <a:gd name="connsiteX242" fmla="*/ 148092 w 1000554"/>
                      <a:gd name="connsiteY242" fmla="*/ 322318 h 872374"/>
                      <a:gd name="connsiteX243" fmla="*/ 164270 w 1000554"/>
                      <a:gd name="connsiteY243" fmla="*/ 328540 h 872374"/>
                      <a:gd name="connsiteX244" fmla="*/ 175471 w 1000554"/>
                      <a:gd name="connsiteY244" fmla="*/ 322318 h 872374"/>
                      <a:gd name="connsiteX245" fmla="*/ 182937 w 1000554"/>
                      <a:gd name="connsiteY245" fmla="*/ 309873 h 872374"/>
                      <a:gd name="connsiteX246" fmla="*/ 176715 w 1000554"/>
                      <a:gd name="connsiteY246" fmla="*/ 301162 h 872374"/>
                      <a:gd name="connsiteX247" fmla="*/ 189160 w 1000554"/>
                      <a:gd name="connsiteY247" fmla="*/ 291206 h 872374"/>
                      <a:gd name="connsiteX248" fmla="*/ 201604 w 1000554"/>
                      <a:gd name="connsiteY248" fmla="*/ 282495 h 872374"/>
                      <a:gd name="connsiteX249" fmla="*/ 197871 w 1000554"/>
                      <a:gd name="connsiteY249" fmla="*/ 277517 h 872374"/>
                      <a:gd name="connsiteX250" fmla="*/ 200360 w 1000554"/>
                      <a:gd name="connsiteY250" fmla="*/ 265072 h 872374"/>
                      <a:gd name="connsiteX251" fmla="*/ 231472 w 1000554"/>
                      <a:gd name="connsiteY251" fmla="*/ 268806 h 872374"/>
                      <a:gd name="connsiteX252" fmla="*/ 243916 w 1000554"/>
                      <a:gd name="connsiteY252" fmla="*/ 260095 h 872374"/>
                      <a:gd name="connsiteX253" fmla="*/ 268806 w 1000554"/>
                      <a:gd name="connsiteY253" fmla="*/ 275028 h 872374"/>
                      <a:gd name="connsiteX254" fmla="*/ 287473 w 1000554"/>
                      <a:gd name="connsiteY254" fmla="*/ 271295 h 872374"/>
                      <a:gd name="connsiteX255" fmla="*/ 288717 w 1000554"/>
                      <a:gd name="connsiteY255" fmla="*/ 252628 h 872374"/>
                      <a:gd name="connsiteX256" fmla="*/ 301162 w 1000554"/>
                      <a:gd name="connsiteY256" fmla="*/ 241427 h 872374"/>
                      <a:gd name="connsiteX257" fmla="*/ 299918 w 1000554"/>
                      <a:gd name="connsiteY257" fmla="*/ 227738 h 872374"/>
                      <a:gd name="connsiteX258" fmla="*/ 311118 w 1000554"/>
                      <a:gd name="connsiteY258" fmla="*/ 225249 h 872374"/>
                      <a:gd name="connsiteX259" fmla="*/ 319829 w 1000554"/>
                      <a:gd name="connsiteY259" fmla="*/ 231472 h 872374"/>
                      <a:gd name="connsiteX260" fmla="*/ 323562 w 1000554"/>
                      <a:gd name="connsiteY260" fmla="*/ 225249 h 872374"/>
                      <a:gd name="connsiteX261" fmla="*/ 313607 w 1000554"/>
                      <a:gd name="connsiteY261" fmla="*/ 210316 h 872374"/>
                      <a:gd name="connsiteX262" fmla="*/ 317340 w 1000554"/>
                      <a:gd name="connsiteY262" fmla="*/ 194138 h 872374"/>
                      <a:gd name="connsiteX263" fmla="*/ 332274 w 1000554"/>
                      <a:gd name="connsiteY263" fmla="*/ 166759 h 872374"/>
                      <a:gd name="connsiteX264" fmla="*/ 332274 w 1000554"/>
                      <a:gd name="connsiteY264" fmla="*/ 153070 h 872374"/>
                      <a:gd name="connsiteX265" fmla="*/ 336007 w 1000554"/>
                      <a:gd name="connsiteY265" fmla="*/ 146848 h 872374"/>
                      <a:gd name="connsiteX266" fmla="*/ 344718 w 1000554"/>
                      <a:gd name="connsiteY266" fmla="*/ 150581 h 872374"/>
                      <a:gd name="connsiteX267" fmla="*/ 357163 w 1000554"/>
                      <a:gd name="connsiteY267" fmla="*/ 144359 h 872374"/>
                      <a:gd name="connsiteX268" fmla="*/ 357163 w 1000554"/>
                      <a:gd name="connsiteY268" fmla="*/ 128181 h 872374"/>
                      <a:gd name="connsiteX269" fmla="*/ 342230 w 1000554"/>
                      <a:gd name="connsiteY269" fmla="*/ 115736 h 872374"/>
                      <a:gd name="connsiteX270" fmla="*/ 348452 w 1000554"/>
                      <a:gd name="connsiteY270" fmla="*/ 97069 h 872374"/>
                      <a:gd name="connsiteX271" fmla="*/ 359652 w 1000554"/>
                      <a:gd name="connsiteY271" fmla="*/ 82135 h 872374"/>
                      <a:gd name="connsiteX272" fmla="*/ 378319 w 1000554"/>
                      <a:gd name="connsiteY272" fmla="*/ 74668 h 872374"/>
                      <a:gd name="connsiteX273" fmla="*/ 394497 w 1000554"/>
                      <a:gd name="connsiteY273" fmla="*/ 56001 h 872374"/>
                      <a:gd name="connsiteX274" fmla="*/ 406942 w 1000554"/>
                      <a:gd name="connsiteY274" fmla="*/ 57246 h 872374"/>
                      <a:gd name="connsiteX275" fmla="*/ 423120 w 1000554"/>
                      <a:gd name="connsiteY275" fmla="*/ 49779 h 872374"/>
                      <a:gd name="connsiteX276" fmla="*/ 428098 w 1000554"/>
                      <a:gd name="connsiteY276" fmla="*/ 41068 h 872374"/>
                      <a:gd name="connsiteX277" fmla="*/ 428098 w 1000554"/>
                      <a:gd name="connsiteY277" fmla="*/ 32356 h 872374"/>
                      <a:gd name="connsiteX278" fmla="*/ 423120 w 1000554"/>
                      <a:gd name="connsiteY278" fmla="*/ 19912 h 872374"/>
                      <a:gd name="connsiteX279" fmla="*/ 431831 w 1000554"/>
                      <a:gd name="connsiteY279" fmla="*/ 19912 h 872374"/>
                      <a:gd name="connsiteX280" fmla="*/ 454232 w 1000554"/>
                      <a:gd name="connsiteY280" fmla="*/ 43557 h 872374"/>
                      <a:gd name="connsiteX281" fmla="*/ 462943 w 1000554"/>
                      <a:gd name="connsiteY281" fmla="*/ 43557 h 872374"/>
                      <a:gd name="connsiteX282" fmla="*/ 470410 w 1000554"/>
                      <a:gd name="connsiteY282" fmla="*/ 51023 h 872374"/>
                      <a:gd name="connsiteX283" fmla="*/ 491566 w 1000554"/>
                      <a:gd name="connsiteY283" fmla="*/ 51023 h 872374"/>
                      <a:gd name="connsiteX284" fmla="*/ 494055 w 1000554"/>
                      <a:gd name="connsiteY284" fmla="*/ 43557 h 872374"/>
                      <a:gd name="connsiteX285" fmla="*/ 504011 w 1000554"/>
                      <a:gd name="connsiteY285" fmla="*/ 34845 h 872374"/>
                      <a:gd name="connsiteX286" fmla="*/ 525167 w 1000554"/>
                      <a:gd name="connsiteY286" fmla="*/ 32356 h 872374"/>
                      <a:gd name="connsiteX287" fmla="*/ 545078 w 1000554"/>
                      <a:gd name="connsiteY287" fmla="*/ 32356 h 872374"/>
                      <a:gd name="connsiteX288" fmla="*/ 560012 w 1000554"/>
                      <a:gd name="connsiteY288" fmla="*/ 26134 h 872374"/>
                      <a:gd name="connsiteX289" fmla="*/ 569968 w 1000554"/>
                      <a:gd name="connsiteY289" fmla="*/ 32356 h 872374"/>
                      <a:gd name="connsiteX290" fmla="*/ 576190 w 1000554"/>
                      <a:gd name="connsiteY290" fmla="*/ 22401 h 872374"/>
                      <a:gd name="connsiteX291" fmla="*/ 597346 w 1000554"/>
                      <a:gd name="connsiteY291" fmla="*/ 22401 h 872374"/>
                      <a:gd name="connsiteX292" fmla="*/ 603568 w 1000554"/>
                      <a:gd name="connsiteY292" fmla="*/ 62224 h 872374"/>
                      <a:gd name="connsiteX293" fmla="*/ 598590 w 1000554"/>
                      <a:gd name="connsiteY293" fmla="*/ 68446 h 872374"/>
                      <a:gd name="connsiteX294" fmla="*/ 582412 w 1000554"/>
                      <a:gd name="connsiteY294" fmla="*/ 88358 h 872374"/>
                      <a:gd name="connsiteX295" fmla="*/ 588635 w 1000554"/>
                      <a:gd name="connsiteY295" fmla="*/ 94580 h 872374"/>
                      <a:gd name="connsiteX296" fmla="*/ 598590 w 1000554"/>
                      <a:gd name="connsiteY296" fmla="*/ 93335 h 872374"/>
                      <a:gd name="connsiteX297" fmla="*/ 629702 w 1000554"/>
                      <a:gd name="connsiteY297" fmla="*/ 105780 h 872374"/>
                      <a:gd name="connsiteX298" fmla="*/ 644636 w 1000554"/>
                      <a:gd name="connsiteY298" fmla="*/ 87113 h 872374"/>
                      <a:gd name="connsiteX299" fmla="*/ 644636 w 1000554"/>
                      <a:gd name="connsiteY299" fmla="*/ 75913 h 872374"/>
                      <a:gd name="connsiteX300" fmla="*/ 663303 w 1000554"/>
                      <a:gd name="connsiteY300" fmla="*/ 78402 h 872374"/>
                      <a:gd name="connsiteX301" fmla="*/ 681970 w 1000554"/>
                      <a:gd name="connsiteY301" fmla="*/ 90846 h 872374"/>
                      <a:gd name="connsiteX302" fmla="*/ 715571 w 1000554"/>
                      <a:gd name="connsiteY302" fmla="*/ 88358 h 872374"/>
                      <a:gd name="connsiteX303" fmla="*/ 716815 w 1000554"/>
                      <a:gd name="connsiteY303" fmla="*/ 80891 h 872374"/>
                      <a:gd name="connsiteX304" fmla="*/ 725526 w 1000554"/>
                      <a:gd name="connsiteY304" fmla="*/ 82135 h 872374"/>
                      <a:gd name="connsiteX305" fmla="*/ 723037 w 1000554"/>
                      <a:gd name="connsiteY305" fmla="*/ 97069 h 872374"/>
                      <a:gd name="connsiteX306" fmla="*/ 715571 w 1000554"/>
                      <a:gd name="connsiteY306" fmla="*/ 100802 h 872374"/>
                      <a:gd name="connsiteX307" fmla="*/ 721793 w 1000554"/>
                      <a:gd name="connsiteY307" fmla="*/ 107025 h 872374"/>
                      <a:gd name="connsiteX308" fmla="*/ 728015 w 1000554"/>
                      <a:gd name="connsiteY308" fmla="*/ 105780 h 872374"/>
                      <a:gd name="connsiteX309" fmla="*/ 737971 w 1000554"/>
                      <a:gd name="connsiteY309" fmla="*/ 105780 h 872374"/>
                      <a:gd name="connsiteX310" fmla="*/ 751660 w 1000554"/>
                      <a:gd name="connsiteY310" fmla="*/ 93335 h 872374"/>
                      <a:gd name="connsiteX311" fmla="*/ 754149 w 1000554"/>
                      <a:gd name="connsiteY311" fmla="*/ 84624 h 872374"/>
                      <a:gd name="connsiteX312" fmla="*/ 760371 w 1000554"/>
                      <a:gd name="connsiteY312" fmla="*/ 68446 h 872374"/>
                      <a:gd name="connsiteX313" fmla="*/ 750416 w 1000554"/>
                      <a:gd name="connsiteY313" fmla="*/ 56001 h 872374"/>
                      <a:gd name="connsiteX314" fmla="*/ 756638 w 1000554"/>
                      <a:gd name="connsiteY314" fmla="*/ 49779 h 872374"/>
                      <a:gd name="connsiteX315" fmla="*/ 750416 w 1000554"/>
                      <a:gd name="connsiteY315" fmla="*/ 43557 h 872374"/>
                      <a:gd name="connsiteX316" fmla="*/ 757883 w 1000554"/>
                      <a:gd name="connsiteY316" fmla="*/ 37334 h 872374"/>
                      <a:gd name="connsiteX317" fmla="*/ 757883 w 1000554"/>
                      <a:gd name="connsiteY317" fmla="*/ 26134 h 872374"/>
                      <a:gd name="connsiteX318" fmla="*/ 741704 w 1000554"/>
                      <a:gd name="connsiteY318" fmla="*/ 19912 h 872374"/>
                      <a:gd name="connsiteX319" fmla="*/ 744193 w 1000554"/>
                      <a:gd name="connsiteY319" fmla="*/ 9956 h 872374"/>
                      <a:gd name="connsiteX320" fmla="*/ 754149 w 1000554"/>
                      <a:gd name="connsiteY320" fmla="*/ 6222 h 872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</a:cxnLst>
                    <a:rect l="l" t="t" r="r" b="b"/>
                    <a:pathLst>
                      <a:path w="1000554" h="872374">
                        <a:moveTo>
                          <a:pt x="673366" y="479229"/>
                        </a:moveTo>
                        <a:lnTo>
                          <a:pt x="664655" y="485452"/>
                        </a:lnTo>
                        <a:lnTo>
                          <a:pt x="663411" y="489185"/>
                        </a:lnTo>
                        <a:lnTo>
                          <a:pt x="658433" y="491674"/>
                        </a:lnTo>
                        <a:lnTo>
                          <a:pt x="657188" y="494163"/>
                        </a:lnTo>
                        <a:lnTo>
                          <a:pt x="652210" y="497896"/>
                        </a:lnTo>
                        <a:lnTo>
                          <a:pt x="644744" y="500385"/>
                        </a:lnTo>
                        <a:lnTo>
                          <a:pt x="644744" y="504118"/>
                        </a:lnTo>
                        <a:lnTo>
                          <a:pt x="642255" y="506607"/>
                        </a:lnTo>
                        <a:lnTo>
                          <a:pt x="636032" y="506607"/>
                        </a:lnTo>
                        <a:lnTo>
                          <a:pt x="632299" y="510341"/>
                        </a:lnTo>
                        <a:lnTo>
                          <a:pt x="629810" y="514074"/>
                        </a:lnTo>
                        <a:lnTo>
                          <a:pt x="627321" y="526519"/>
                        </a:lnTo>
                        <a:lnTo>
                          <a:pt x="623588" y="532741"/>
                        </a:lnTo>
                        <a:lnTo>
                          <a:pt x="621099" y="537719"/>
                        </a:lnTo>
                        <a:lnTo>
                          <a:pt x="619854" y="543941"/>
                        </a:lnTo>
                        <a:lnTo>
                          <a:pt x="617365" y="548919"/>
                        </a:lnTo>
                        <a:lnTo>
                          <a:pt x="619854" y="553897"/>
                        </a:lnTo>
                        <a:lnTo>
                          <a:pt x="623588" y="557630"/>
                        </a:lnTo>
                        <a:lnTo>
                          <a:pt x="632299" y="557630"/>
                        </a:lnTo>
                        <a:lnTo>
                          <a:pt x="633543" y="545186"/>
                        </a:lnTo>
                        <a:lnTo>
                          <a:pt x="636032" y="535230"/>
                        </a:lnTo>
                        <a:lnTo>
                          <a:pt x="638521" y="531497"/>
                        </a:lnTo>
                        <a:lnTo>
                          <a:pt x="639766" y="529008"/>
                        </a:lnTo>
                        <a:lnTo>
                          <a:pt x="645988" y="529008"/>
                        </a:lnTo>
                        <a:lnTo>
                          <a:pt x="648477" y="531497"/>
                        </a:lnTo>
                        <a:lnTo>
                          <a:pt x="657188" y="535230"/>
                        </a:lnTo>
                        <a:lnTo>
                          <a:pt x="663411" y="532741"/>
                        </a:lnTo>
                        <a:lnTo>
                          <a:pt x="667144" y="531497"/>
                        </a:lnTo>
                        <a:lnTo>
                          <a:pt x="669633" y="525274"/>
                        </a:lnTo>
                        <a:lnTo>
                          <a:pt x="670877" y="522785"/>
                        </a:lnTo>
                        <a:lnTo>
                          <a:pt x="673366" y="514074"/>
                        </a:lnTo>
                        <a:lnTo>
                          <a:pt x="677100" y="510341"/>
                        </a:lnTo>
                        <a:lnTo>
                          <a:pt x="679589" y="507852"/>
                        </a:lnTo>
                        <a:lnTo>
                          <a:pt x="683322" y="506607"/>
                        </a:lnTo>
                        <a:lnTo>
                          <a:pt x="692033" y="501630"/>
                        </a:lnTo>
                        <a:lnTo>
                          <a:pt x="694522" y="495407"/>
                        </a:lnTo>
                        <a:lnTo>
                          <a:pt x="694522" y="489185"/>
                        </a:lnTo>
                        <a:lnTo>
                          <a:pt x="692033" y="482963"/>
                        </a:lnTo>
                        <a:lnTo>
                          <a:pt x="688300" y="481718"/>
                        </a:lnTo>
                        <a:lnTo>
                          <a:pt x="682078" y="479229"/>
                        </a:lnTo>
                        <a:close/>
                        <a:moveTo>
                          <a:pt x="754149" y="0"/>
                        </a:moveTo>
                        <a:lnTo>
                          <a:pt x="776550" y="13689"/>
                        </a:lnTo>
                        <a:lnTo>
                          <a:pt x="788994" y="16178"/>
                        </a:lnTo>
                        <a:lnTo>
                          <a:pt x="797706" y="22401"/>
                        </a:lnTo>
                        <a:lnTo>
                          <a:pt x="818862" y="43557"/>
                        </a:lnTo>
                        <a:lnTo>
                          <a:pt x="832551" y="34845"/>
                        </a:lnTo>
                        <a:lnTo>
                          <a:pt x="851218" y="43557"/>
                        </a:lnTo>
                        <a:lnTo>
                          <a:pt x="872374" y="56001"/>
                        </a:lnTo>
                        <a:lnTo>
                          <a:pt x="873618" y="72179"/>
                        </a:lnTo>
                        <a:lnTo>
                          <a:pt x="882330" y="65957"/>
                        </a:lnTo>
                        <a:lnTo>
                          <a:pt x="897263" y="75913"/>
                        </a:lnTo>
                        <a:lnTo>
                          <a:pt x="915930" y="78402"/>
                        </a:lnTo>
                        <a:lnTo>
                          <a:pt x="922153" y="88358"/>
                        </a:lnTo>
                        <a:lnTo>
                          <a:pt x="923397" y="112002"/>
                        </a:lnTo>
                        <a:lnTo>
                          <a:pt x="934597" y="118225"/>
                        </a:lnTo>
                        <a:lnTo>
                          <a:pt x="935842" y="109514"/>
                        </a:lnTo>
                        <a:lnTo>
                          <a:pt x="947042" y="107025"/>
                        </a:lnTo>
                        <a:lnTo>
                          <a:pt x="948286" y="99558"/>
                        </a:lnTo>
                        <a:lnTo>
                          <a:pt x="959487" y="99558"/>
                        </a:lnTo>
                        <a:lnTo>
                          <a:pt x="960731" y="115736"/>
                        </a:lnTo>
                        <a:lnTo>
                          <a:pt x="969442" y="124447"/>
                        </a:lnTo>
                        <a:lnTo>
                          <a:pt x="990598" y="130670"/>
                        </a:lnTo>
                        <a:lnTo>
                          <a:pt x="996821" y="134403"/>
                        </a:lnTo>
                        <a:lnTo>
                          <a:pt x="996821" y="140625"/>
                        </a:lnTo>
                        <a:lnTo>
                          <a:pt x="1000554" y="156803"/>
                        </a:lnTo>
                        <a:lnTo>
                          <a:pt x="991843" y="165515"/>
                        </a:lnTo>
                        <a:lnTo>
                          <a:pt x="985621" y="165515"/>
                        </a:lnTo>
                        <a:lnTo>
                          <a:pt x="981887" y="171737"/>
                        </a:lnTo>
                        <a:lnTo>
                          <a:pt x="954509" y="171737"/>
                        </a:lnTo>
                        <a:lnTo>
                          <a:pt x="929619" y="190404"/>
                        </a:lnTo>
                        <a:lnTo>
                          <a:pt x="900997" y="227738"/>
                        </a:lnTo>
                        <a:lnTo>
                          <a:pt x="898508" y="246405"/>
                        </a:lnTo>
                        <a:lnTo>
                          <a:pt x="904730" y="256361"/>
                        </a:lnTo>
                        <a:lnTo>
                          <a:pt x="915930" y="278762"/>
                        </a:lnTo>
                        <a:lnTo>
                          <a:pt x="929619" y="299918"/>
                        </a:lnTo>
                        <a:lnTo>
                          <a:pt x="923397" y="307384"/>
                        </a:lnTo>
                        <a:lnTo>
                          <a:pt x="917175" y="309873"/>
                        </a:lnTo>
                        <a:lnTo>
                          <a:pt x="928375" y="309873"/>
                        </a:lnTo>
                        <a:lnTo>
                          <a:pt x="934597" y="316096"/>
                        </a:lnTo>
                        <a:lnTo>
                          <a:pt x="934597" y="322318"/>
                        </a:lnTo>
                        <a:lnTo>
                          <a:pt x="928375" y="331029"/>
                        </a:lnTo>
                        <a:lnTo>
                          <a:pt x="907219" y="347207"/>
                        </a:lnTo>
                        <a:lnTo>
                          <a:pt x="888552" y="365875"/>
                        </a:lnTo>
                        <a:lnTo>
                          <a:pt x="891041" y="380808"/>
                        </a:lnTo>
                        <a:lnTo>
                          <a:pt x="897263" y="378319"/>
                        </a:lnTo>
                        <a:lnTo>
                          <a:pt x="897263" y="365875"/>
                        </a:lnTo>
                        <a:lnTo>
                          <a:pt x="900997" y="362141"/>
                        </a:lnTo>
                        <a:lnTo>
                          <a:pt x="903486" y="372097"/>
                        </a:lnTo>
                        <a:lnTo>
                          <a:pt x="900997" y="390764"/>
                        </a:lnTo>
                        <a:lnTo>
                          <a:pt x="879841" y="406942"/>
                        </a:lnTo>
                        <a:lnTo>
                          <a:pt x="856196" y="425609"/>
                        </a:lnTo>
                        <a:lnTo>
                          <a:pt x="841262" y="448010"/>
                        </a:lnTo>
                        <a:lnTo>
                          <a:pt x="841262" y="456721"/>
                        </a:lnTo>
                        <a:lnTo>
                          <a:pt x="825084" y="466677"/>
                        </a:lnTo>
                        <a:lnTo>
                          <a:pt x="781527" y="484099"/>
                        </a:lnTo>
                        <a:lnTo>
                          <a:pt x="754149" y="497789"/>
                        </a:lnTo>
                        <a:lnTo>
                          <a:pt x="725526" y="502766"/>
                        </a:lnTo>
                        <a:lnTo>
                          <a:pt x="704370" y="510233"/>
                        </a:lnTo>
                        <a:lnTo>
                          <a:pt x="690681" y="515211"/>
                        </a:lnTo>
                        <a:lnTo>
                          <a:pt x="684459" y="518945"/>
                        </a:lnTo>
                        <a:lnTo>
                          <a:pt x="700637" y="518945"/>
                        </a:lnTo>
                        <a:lnTo>
                          <a:pt x="696904" y="525167"/>
                        </a:lnTo>
                        <a:lnTo>
                          <a:pt x="681970" y="528900"/>
                        </a:lnTo>
                        <a:lnTo>
                          <a:pt x="657080" y="546323"/>
                        </a:lnTo>
                        <a:lnTo>
                          <a:pt x="623480" y="568723"/>
                        </a:lnTo>
                        <a:lnTo>
                          <a:pt x="591124" y="593613"/>
                        </a:lnTo>
                        <a:lnTo>
                          <a:pt x="582412" y="606057"/>
                        </a:lnTo>
                        <a:lnTo>
                          <a:pt x="566234" y="618502"/>
                        </a:lnTo>
                        <a:lnTo>
                          <a:pt x="547567" y="624725"/>
                        </a:lnTo>
                        <a:lnTo>
                          <a:pt x="537611" y="625969"/>
                        </a:lnTo>
                        <a:lnTo>
                          <a:pt x="545078" y="632191"/>
                        </a:lnTo>
                        <a:lnTo>
                          <a:pt x="541345" y="637169"/>
                        </a:lnTo>
                        <a:lnTo>
                          <a:pt x="526411" y="640903"/>
                        </a:lnTo>
                        <a:lnTo>
                          <a:pt x="512722" y="647125"/>
                        </a:lnTo>
                        <a:lnTo>
                          <a:pt x="506500" y="650858"/>
                        </a:lnTo>
                        <a:lnTo>
                          <a:pt x="507744" y="657081"/>
                        </a:lnTo>
                        <a:lnTo>
                          <a:pt x="510233" y="668281"/>
                        </a:lnTo>
                        <a:lnTo>
                          <a:pt x="495299" y="668281"/>
                        </a:lnTo>
                        <a:lnTo>
                          <a:pt x="491566" y="674503"/>
                        </a:lnTo>
                        <a:lnTo>
                          <a:pt x="489077" y="680726"/>
                        </a:lnTo>
                        <a:lnTo>
                          <a:pt x="491566" y="684459"/>
                        </a:lnTo>
                        <a:lnTo>
                          <a:pt x="485344" y="691926"/>
                        </a:lnTo>
                        <a:lnTo>
                          <a:pt x="466677" y="691926"/>
                        </a:lnTo>
                        <a:lnTo>
                          <a:pt x="456721" y="696904"/>
                        </a:lnTo>
                        <a:lnTo>
                          <a:pt x="441787" y="685704"/>
                        </a:lnTo>
                        <a:lnTo>
                          <a:pt x="429342" y="684459"/>
                        </a:lnTo>
                        <a:lnTo>
                          <a:pt x="419387" y="685704"/>
                        </a:lnTo>
                        <a:lnTo>
                          <a:pt x="413164" y="678237"/>
                        </a:lnTo>
                        <a:lnTo>
                          <a:pt x="406942" y="668281"/>
                        </a:lnTo>
                        <a:lnTo>
                          <a:pt x="403209" y="659570"/>
                        </a:lnTo>
                        <a:lnTo>
                          <a:pt x="398231" y="649614"/>
                        </a:lnTo>
                        <a:lnTo>
                          <a:pt x="392008" y="655836"/>
                        </a:lnTo>
                        <a:lnTo>
                          <a:pt x="396986" y="663303"/>
                        </a:lnTo>
                        <a:lnTo>
                          <a:pt x="396986" y="672014"/>
                        </a:lnTo>
                        <a:lnTo>
                          <a:pt x="390764" y="662059"/>
                        </a:lnTo>
                        <a:lnTo>
                          <a:pt x="379564" y="644636"/>
                        </a:lnTo>
                        <a:lnTo>
                          <a:pt x="372097" y="624725"/>
                        </a:lnTo>
                        <a:lnTo>
                          <a:pt x="365874" y="637169"/>
                        </a:lnTo>
                        <a:lnTo>
                          <a:pt x="354674" y="644636"/>
                        </a:lnTo>
                        <a:lnTo>
                          <a:pt x="344718" y="644636"/>
                        </a:lnTo>
                        <a:lnTo>
                          <a:pt x="342230" y="659570"/>
                        </a:lnTo>
                        <a:lnTo>
                          <a:pt x="336007" y="657081"/>
                        </a:lnTo>
                        <a:lnTo>
                          <a:pt x="326051" y="650858"/>
                        </a:lnTo>
                        <a:lnTo>
                          <a:pt x="319829" y="659570"/>
                        </a:lnTo>
                        <a:lnTo>
                          <a:pt x="319829" y="668281"/>
                        </a:lnTo>
                        <a:lnTo>
                          <a:pt x="326051" y="663303"/>
                        </a:lnTo>
                        <a:lnTo>
                          <a:pt x="329785" y="669525"/>
                        </a:lnTo>
                        <a:lnTo>
                          <a:pt x="336007" y="680726"/>
                        </a:lnTo>
                        <a:lnTo>
                          <a:pt x="322318" y="688193"/>
                        </a:lnTo>
                        <a:lnTo>
                          <a:pt x="304895" y="703126"/>
                        </a:lnTo>
                        <a:lnTo>
                          <a:pt x="301162" y="696904"/>
                        </a:lnTo>
                        <a:lnTo>
                          <a:pt x="291206" y="696904"/>
                        </a:lnTo>
                        <a:lnTo>
                          <a:pt x="281250" y="709349"/>
                        </a:lnTo>
                        <a:lnTo>
                          <a:pt x="263828" y="731749"/>
                        </a:lnTo>
                        <a:lnTo>
                          <a:pt x="275028" y="729260"/>
                        </a:lnTo>
                        <a:lnTo>
                          <a:pt x="278762" y="746683"/>
                        </a:lnTo>
                        <a:lnTo>
                          <a:pt x="272539" y="756638"/>
                        </a:lnTo>
                        <a:lnTo>
                          <a:pt x="281250" y="766594"/>
                        </a:lnTo>
                        <a:lnTo>
                          <a:pt x="256361" y="771572"/>
                        </a:lnTo>
                        <a:lnTo>
                          <a:pt x="241427" y="759127"/>
                        </a:lnTo>
                        <a:lnTo>
                          <a:pt x="231472" y="760372"/>
                        </a:lnTo>
                        <a:lnTo>
                          <a:pt x="235205" y="772817"/>
                        </a:lnTo>
                        <a:lnTo>
                          <a:pt x="222760" y="779039"/>
                        </a:lnTo>
                        <a:lnTo>
                          <a:pt x="210316" y="787750"/>
                        </a:lnTo>
                        <a:lnTo>
                          <a:pt x="201604" y="793973"/>
                        </a:lnTo>
                        <a:lnTo>
                          <a:pt x="195382" y="781528"/>
                        </a:lnTo>
                        <a:lnTo>
                          <a:pt x="187915" y="762861"/>
                        </a:lnTo>
                        <a:lnTo>
                          <a:pt x="182937" y="741705"/>
                        </a:lnTo>
                        <a:lnTo>
                          <a:pt x="175471" y="737971"/>
                        </a:lnTo>
                        <a:lnTo>
                          <a:pt x="164270" y="741705"/>
                        </a:lnTo>
                        <a:lnTo>
                          <a:pt x="153070" y="752905"/>
                        </a:lnTo>
                        <a:lnTo>
                          <a:pt x="150581" y="766594"/>
                        </a:lnTo>
                        <a:lnTo>
                          <a:pt x="154315" y="781528"/>
                        </a:lnTo>
                        <a:lnTo>
                          <a:pt x="163026" y="787750"/>
                        </a:lnTo>
                        <a:lnTo>
                          <a:pt x="154315" y="790239"/>
                        </a:lnTo>
                        <a:lnTo>
                          <a:pt x="153070" y="800195"/>
                        </a:lnTo>
                        <a:lnTo>
                          <a:pt x="156803" y="810151"/>
                        </a:lnTo>
                        <a:lnTo>
                          <a:pt x="153070" y="820106"/>
                        </a:lnTo>
                        <a:lnTo>
                          <a:pt x="153070" y="832551"/>
                        </a:lnTo>
                        <a:lnTo>
                          <a:pt x="141870" y="826329"/>
                        </a:lnTo>
                        <a:lnTo>
                          <a:pt x="140625" y="837529"/>
                        </a:lnTo>
                        <a:lnTo>
                          <a:pt x="134403" y="837529"/>
                        </a:lnTo>
                        <a:lnTo>
                          <a:pt x="119469" y="826329"/>
                        </a:lnTo>
                        <a:lnTo>
                          <a:pt x="104536" y="828818"/>
                        </a:lnTo>
                        <a:lnTo>
                          <a:pt x="90847" y="843751"/>
                        </a:lnTo>
                        <a:lnTo>
                          <a:pt x="84624" y="838774"/>
                        </a:lnTo>
                        <a:lnTo>
                          <a:pt x="78402" y="847485"/>
                        </a:lnTo>
                        <a:lnTo>
                          <a:pt x="63468" y="847485"/>
                        </a:lnTo>
                        <a:lnTo>
                          <a:pt x="48535" y="857441"/>
                        </a:lnTo>
                        <a:lnTo>
                          <a:pt x="23645" y="868641"/>
                        </a:lnTo>
                        <a:lnTo>
                          <a:pt x="0" y="872374"/>
                        </a:lnTo>
                        <a:lnTo>
                          <a:pt x="1245" y="859930"/>
                        </a:lnTo>
                        <a:lnTo>
                          <a:pt x="3734" y="828818"/>
                        </a:lnTo>
                        <a:lnTo>
                          <a:pt x="19912" y="822595"/>
                        </a:lnTo>
                        <a:lnTo>
                          <a:pt x="19912" y="803928"/>
                        </a:lnTo>
                        <a:lnTo>
                          <a:pt x="18667" y="791484"/>
                        </a:lnTo>
                        <a:lnTo>
                          <a:pt x="22401" y="779039"/>
                        </a:lnTo>
                        <a:lnTo>
                          <a:pt x="53512" y="775305"/>
                        </a:lnTo>
                        <a:lnTo>
                          <a:pt x="54757" y="769083"/>
                        </a:lnTo>
                        <a:lnTo>
                          <a:pt x="79646" y="737971"/>
                        </a:lnTo>
                        <a:lnTo>
                          <a:pt x="97069" y="731749"/>
                        </a:lnTo>
                        <a:lnTo>
                          <a:pt x="78402" y="721793"/>
                        </a:lnTo>
                        <a:lnTo>
                          <a:pt x="97069" y="709349"/>
                        </a:lnTo>
                        <a:lnTo>
                          <a:pt x="110758" y="706860"/>
                        </a:lnTo>
                        <a:lnTo>
                          <a:pt x="123203" y="684459"/>
                        </a:lnTo>
                        <a:lnTo>
                          <a:pt x="138136" y="662059"/>
                        </a:lnTo>
                        <a:lnTo>
                          <a:pt x="121958" y="624725"/>
                        </a:lnTo>
                        <a:lnTo>
                          <a:pt x="125692" y="576190"/>
                        </a:lnTo>
                        <a:lnTo>
                          <a:pt x="113247" y="576190"/>
                        </a:lnTo>
                        <a:lnTo>
                          <a:pt x="107025" y="560012"/>
                        </a:lnTo>
                        <a:lnTo>
                          <a:pt x="100802" y="557523"/>
                        </a:lnTo>
                        <a:lnTo>
                          <a:pt x="100802" y="512722"/>
                        </a:lnTo>
                        <a:lnTo>
                          <a:pt x="88358" y="512722"/>
                        </a:lnTo>
                        <a:lnTo>
                          <a:pt x="85869" y="497789"/>
                        </a:lnTo>
                        <a:lnTo>
                          <a:pt x="72180" y="500277"/>
                        </a:lnTo>
                        <a:lnTo>
                          <a:pt x="67202" y="491566"/>
                        </a:lnTo>
                        <a:lnTo>
                          <a:pt x="72180" y="472899"/>
                        </a:lnTo>
                        <a:lnTo>
                          <a:pt x="79646" y="456721"/>
                        </a:lnTo>
                        <a:lnTo>
                          <a:pt x="115736" y="472899"/>
                        </a:lnTo>
                        <a:lnTo>
                          <a:pt x="141870" y="477877"/>
                        </a:lnTo>
                        <a:lnTo>
                          <a:pt x="141870" y="494055"/>
                        </a:lnTo>
                        <a:lnTo>
                          <a:pt x="150581" y="504011"/>
                        </a:lnTo>
                        <a:lnTo>
                          <a:pt x="159292" y="494055"/>
                        </a:lnTo>
                        <a:lnTo>
                          <a:pt x="179204" y="494055"/>
                        </a:lnTo>
                        <a:lnTo>
                          <a:pt x="195382" y="500277"/>
                        </a:lnTo>
                        <a:lnTo>
                          <a:pt x="195382" y="516456"/>
                        </a:lnTo>
                        <a:lnTo>
                          <a:pt x="207827" y="516456"/>
                        </a:lnTo>
                        <a:lnTo>
                          <a:pt x="214049" y="504011"/>
                        </a:lnTo>
                        <a:lnTo>
                          <a:pt x="219027" y="477877"/>
                        </a:lnTo>
                        <a:lnTo>
                          <a:pt x="195382" y="477877"/>
                        </a:lnTo>
                        <a:lnTo>
                          <a:pt x="179204" y="472899"/>
                        </a:lnTo>
                        <a:lnTo>
                          <a:pt x="163026" y="469166"/>
                        </a:lnTo>
                        <a:lnTo>
                          <a:pt x="154315" y="448010"/>
                        </a:lnTo>
                        <a:lnTo>
                          <a:pt x="164270" y="423120"/>
                        </a:lnTo>
                        <a:lnTo>
                          <a:pt x="156803" y="413165"/>
                        </a:lnTo>
                        <a:lnTo>
                          <a:pt x="163026" y="396986"/>
                        </a:lnTo>
                        <a:lnTo>
                          <a:pt x="146848" y="384542"/>
                        </a:lnTo>
                        <a:lnTo>
                          <a:pt x="146848" y="375830"/>
                        </a:lnTo>
                        <a:lnTo>
                          <a:pt x="153070" y="368363"/>
                        </a:lnTo>
                        <a:lnTo>
                          <a:pt x="154315" y="353430"/>
                        </a:lnTo>
                        <a:lnTo>
                          <a:pt x="144359" y="338496"/>
                        </a:lnTo>
                        <a:lnTo>
                          <a:pt x="148092" y="322318"/>
                        </a:lnTo>
                        <a:lnTo>
                          <a:pt x="164270" y="328540"/>
                        </a:lnTo>
                        <a:lnTo>
                          <a:pt x="175471" y="322318"/>
                        </a:lnTo>
                        <a:lnTo>
                          <a:pt x="182937" y="309873"/>
                        </a:lnTo>
                        <a:lnTo>
                          <a:pt x="176715" y="301162"/>
                        </a:lnTo>
                        <a:lnTo>
                          <a:pt x="189160" y="291206"/>
                        </a:lnTo>
                        <a:lnTo>
                          <a:pt x="201604" y="282495"/>
                        </a:lnTo>
                        <a:lnTo>
                          <a:pt x="197871" y="277517"/>
                        </a:lnTo>
                        <a:lnTo>
                          <a:pt x="200360" y="265072"/>
                        </a:lnTo>
                        <a:lnTo>
                          <a:pt x="231472" y="268806"/>
                        </a:lnTo>
                        <a:lnTo>
                          <a:pt x="243916" y="260095"/>
                        </a:lnTo>
                        <a:lnTo>
                          <a:pt x="268806" y="275028"/>
                        </a:lnTo>
                        <a:lnTo>
                          <a:pt x="287473" y="271295"/>
                        </a:lnTo>
                        <a:lnTo>
                          <a:pt x="288717" y="252628"/>
                        </a:lnTo>
                        <a:lnTo>
                          <a:pt x="301162" y="241427"/>
                        </a:lnTo>
                        <a:lnTo>
                          <a:pt x="299918" y="227738"/>
                        </a:lnTo>
                        <a:lnTo>
                          <a:pt x="311118" y="225249"/>
                        </a:lnTo>
                        <a:lnTo>
                          <a:pt x="319829" y="231472"/>
                        </a:lnTo>
                        <a:lnTo>
                          <a:pt x="323562" y="225249"/>
                        </a:lnTo>
                        <a:lnTo>
                          <a:pt x="313607" y="210316"/>
                        </a:lnTo>
                        <a:lnTo>
                          <a:pt x="317340" y="194138"/>
                        </a:lnTo>
                        <a:lnTo>
                          <a:pt x="332274" y="166759"/>
                        </a:lnTo>
                        <a:lnTo>
                          <a:pt x="332274" y="153070"/>
                        </a:lnTo>
                        <a:lnTo>
                          <a:pt x="336007" y="146848"/>
                        </a:lnTo>
                        <a:lnTo>
                          <a:pt x="344718" y="150581"/>
                        </a:lnTo>
                        <a:lnTo>
                          <a:pt x="357163" y="144359"/>
                        </a:lnTo>
                        <a:lnTo>
                          <a:pt x="357163" y="128181"/>
                        </a:lnTo>
                        <a:lnTo>
                          <a:pt x="342230" y="115736"/>
                        </a:lnTo>
                        <a:lnTo>
                          <a:pt x="348452" y="97069"/>
                        </a:lnTo>
                        <a:lnTo>
                          <a:pt x="359652" y="82135"/>
                        </a:lnTo>
                        <a:lnTo>
                          <a:pt x="378319" y="74668"/>
                        </a:lnTo>
                        <a:lnTo>
                          <a:pt x="394497" y="56001"/>
                        </a:lnTo>
                        <a:lnTo>
                          <a:pt x="406942" y="57246"/>
                        </a:lnTo>
                        <a:lnTo>
                          <a:pt x="423120" y="49779"/>
                        </a:lnTo>
                        <a:lnTo>
                          <a:pt x="428098" y="41068"/>
                        </a:lnTo>
                        <a:lnTo>
                          <a:pt x="428098" y="32356"/>
                        </a:lnTo>
                        <a:lnTo>
                          <a:pt x="423120" y="19912"/>
                        </a:lnTo>
                        <a:lnTo>
                          <a:pt x="431831" y="19912"/>
                        </a:lnTo>
                        <a:lnTo>
                          <a:pt x="454232" y="43557"/>
                        </a:lnTo>
                        <a:lnTo>
                          <a:pt x="462943" y="43557"/>
                        </a:lnTo>
                        <a:lnTo>
                          <a:pt x="470410" y="51023"/>
                        </a:lnTo>
                        <a:lnTo>
                          <a:pt x="491566" y="51023"/>
                        </a:lnTo>
                        <a:lnTo>
                          <a:pt x="494055" y="43557"/>
                        </a:lnTo>
                        <a:lnTo>
                          <a:pt x="504011" y="34845"/>
                        </a:lnTo>
                        <a:lnTo>
                          <a:pt x="525167" y="32356"/>
                        </a:lnTo>
                        <a:lnTo>
                          <a:pt x="545078" y="32356"/>
                        </a:lnTo>
                        <a:lnTo>
                          <a:pt x="560012" y="26134"/>
                        </a:lnTo>
                        <a:lnTo>
                          <a:pt x="569968" y="32356"/>
                        </a:lnTo>
                        <a:lnTo>
                          <a:pt x="576190" y="22401"/>
                        </a:lnTo>
                        <a:lnTo>
                          <a:pt x="597346" y="22401"/>
                        </a:lnTo>
                        <a:lnTo>
                          <a:pt x="603568" y="62224"/>
                        </a:lnTo>
                        <a:lnTo>
                          <a:pt x="598590" y="68446"/>
                        </a:lnTo>
                        <a:lnTo>
                          <a:pt x="582412" y="88358"/>
                        </a:lnTo>
                        <a:lnTo>
                          <a:pt x="588635" y="94580"/>
                        </a:lnTo>
                        <a:lnTo>
                          <a:pt x="598590" y="93335"/>
                        </a:lnTo>
                        <a:lnTo>
                          <a:pt x="629702" y="105780"/>
                        </a:lnTo>
                        <a:lnTo>
                          <a:pt x="644636" y="87113"/>
                        </a:lnTo>
                        <a:lnTo>
                          <a:pt x="644636" y="75913"/>
                        </a:lnTo>
                        <a:lnTo>
                          <a:pt x="663303" y="78402"/>
                        </a:lnTo>
                        <a:lnTo>
                          <a:pt x="681970" y="90846"/>
                        </a:lnTo>
                        <a:lnTo>
                          <a:pt x="715571" y="88358"/>
                        </a:lnTo>
                        <a:lnTo>
                          <a:pt x="716815" y="80891"/>
                        </a:lnTo>
                        <a:lnTo>
                          <a:pt x="725526" y="82135"/>
                        </a:lnTo>
                        <a:lnTo>
                          <a:pt x="723037" y="97069"/>
                        </a:lnTo>
                        <a:lnTo>
                          <a:pt x="715571" y="100802"/>
                        </a:lnTo>
                        <a:lnTo>
                          <a:pt x="721793" y="107025"/>
                        </a:lnTo>
                        <a:lnTo>
                          <a:pt x="728015" y="105780"/>
                        </a:lnTo>
                        <a:lnTo>
                          <a:pt x="737971" y="105780"/>
                        </a:lnTo>
                        <a:lnTo>
                          <a:pt x="751660" y="93335"/>
                        </a:lnTo>
                        <a:lnTo>
                          <a:pt x="754149" y="84624"/>
                        </a:lnTo>
                        <a:lnTo>
                          <a:pt x="760371" y="68446"/>
                        </a:lnTo>
                        <a:lnTo>
                          <a:pt x="750416" y="56001"/>
                        </a:lnTo>
                        <a:lnTo>
                          <a:pt x="756638" y="49779"/>
                        </a:lnTo>
                        <a:lnTo>
                          <a:pt x="750416" y="43557"/>
                        </a:lnTo>
                        <a:lnTo>
                          <a:pt x="757883" y="37334"/>
                        </a:lnTo>
                        <a:lnTo>
                          <a:pt x="757883" y="26134"/>
                        </a:lnTo>
                        <a:lnTo>
                          <a:pt x="741704" y="19912"/>
                        </a:lnTo>
                        <a:lnTo>
                          <a:pt x="744193" y="9956"/>
                        </a:lnTo>
                        <a:lnTo>
                          <a:pt x="754149" y="622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>
                    <a:noAutofit/>
                  </a:bodyPr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" name="Freeform 1152"/>
                  <p:cNvSpPr>
                    <a:spLocks/>
                  </p:cNvSpPr>
                  <p:nvPr/>
                </p:nvSpPr>
                <p:spPr bwMode="auto">
                  <a:xfrm>
                    <a:off x="3701169" y="4317206"/>
                    <a:ext cx="772816" cy="750416"/>
                  </a:xfrm>
                  <a:custGeom>
                    <a:avLst/>
                    <a:gdLst>
                      <a:gd name="T0" fmla="*/ 345 w 621"/>
                      <a:gd name="T1" fmla="*/ 475 h 603"/>
                      <a:gd name="T2" fmla="*/ 377 w 621"/>
                      <a:gd name="T3" fmla="*/ 457 h 603"/>
                      <a:gd name="T4" fmla="*/ 412 w 621"/>
                      <a:gd name="T5" fmla="*/ 435 h 603"/>
                      <a:gd name="T6" fmla="*/ 432 w 621"/>
                      <a:gd name="T7" fmla="*/ 457 h 603"/>
                      <a:gd name="T8" fmla="*/ 458 w 621"/>
                      <a:gd name="T9" fmla="*/ 450 h 603"/>
                      <a:gd name="T10" fmla="*/ 432 w 621"/>
                      <a:gd name="T11" fmla="*/ 443 h 603"/>
                      <a:gd name="T12" fmla="*/ 447 w 621"/>
                      <a:gd name="T13" fmla="*/ 417 h 603"/>
                      <a:gd name="T14" fmla="*/ 480 w 621"/>
                      <a:gd name="T15" fmla="*/ 428 h 603"/>
                      <a:gd name="T16" fmla="*/ 511 w 621"/>
                      <a:gd name="T17" fmla="*/ 405 h 603"/>
                      <a:gd name="T18" fmla="*/ 543 w 621"/>
                      <a:gd name="T19" fmla="*/ 388 h 603"/>
                      <a:gd name="T20" fmla="*/ 585 w 621"/>
                      <a:gd name="T21" fmla="*/ 373 h 603"/>
                      <a:gd name="T22" fmla="*/ 599 w 621"/>
                      <a:gd name="T23" fmla="*/ 325 h 603"/>
                      <a:gd name="T24" fmla="*/ 609 w 621"/>
                      <a:gd name="T25" fmla="*/ 289 h 603"/>
                      <a:gd name="T26" fmla="*/ 551 w 621"/>
                      <a:gd name="T27" fmla="*/ 305 h 603"/>
                      <a:gd name="T28" fmla="*/ 513 w 621"/>
                      <a:gd name="T29" fmla="*/ 310 h 603"/>
                      <a:gd name="T30" fmla="*/ 503 w 621"/>
                      <a:gd name="T31" fmla="*/ 267 h 603"/>
                      <a:gd name="T32" fmla="*/ 488 w 621"/>
                      <a:gd name="T33" fmla="*/ 254 h 603"/>
                      <a:gd name="T34" fmla="*/ 480 w 621"/>
                      <a:gd name="T35" fmla="*/ 256 h 603"/>
                      <a:gd name="T36" fmla="*/ 471 w 621"/>
                      <a:gd name="T37" fmla="*/ 219 h 603"/>
                      <a:gd name="T38" fmla="*/ 413 w 621"/>
                      <a:gd name="T39" fmla="*/ 189 h 603"/>
                      <a:gd name="T40" fmla="*/ 358 w 621"/>
                      <a:gd name="T41" fmla="*/ 167 h 603"/>
                      <a:gd name="T42" fmla="*/ 352 w 621"/>
                      <a:gd name="T43" fmla="*/ 118 h 603"/>
                      <a:gd name="T44" fmla="*/ 363 w 621"/>
                      <a:gd name="T45" fmla="*/ 66 h 603"/>
                      <a:gd name="T46" fmla="*/ 319 w 621"/>
                      <a:gd name="T47" fmla="*/ 54 h 603"/>
                      <a:gd name="T48" fmla="*/ 284 w 621"/>
                      <a:gd name="T49" fmla="*/ 54 h 603"/>
                      <a:gd name="T50" fmla="*/ 264 w 621"/>
                      <a:gd name="T51" fmla="*/ 68 h 603"/>
                      <a:gd name="T52" fmla="*/ 222 w 621"/>
                      <a:gd name="T53" fmla="*/ 54 h 603"/>
                      <a:gd name="T54" fmla="*/ 186 w 621"/>
                      <a:gd name="T55" fmla="*/ 21 h 603"/>
                      <a:gd name="T56" fmla="*/ 141 w 621"/>
                      <a:gd name="T57" fmla="*/ 0 h 603"/>
                      <a:gd name="T58" fmla="*/ 136 w 621"/>
                      <a:gd name="T59" fmla="*/ 31 h 603"/>
                      <a:gd name="T60" fmla="*/ 137 w 621"/>
                      <a:gd name="T61" fmla="*/ 64 h 603"/>
                      <a:gd name="T62" fmla="*/ 114 w 621"/>
                      <a:gd name="T63" fmla="*/ 76 h 603"/>
                      <a:gd name="T64" fmla="*/ 108 w 621"/>
                      <a:gd name="T65" fmla="*/ 99 h 603"/>
                      <a:gd name="T66" fmla="*/ 78 w 621"/>
                      <a:gd name="T67" fmla="*/ 88 h 603"/>
                      <a:gd name="T68" fmla="*/ 76 w 621"/>
                      <a:gd name="T69" fmla="*/ 109 h 603"/>
                      <a:gd name="T70" fmla="*/ 64 w 621"/>
                      <a:gd name="T71" fmla="*/ 133 h 603"/>
                      <a:gd name="T72" fmla="*/ 68 w 621"/>
                      <a:gd name="T73" fmla="*/ 166 h 603"/>
                      <a:gd name="T74" fmla="*/ 48 w 621"/>
                      <a:gd name="T75" fmla="*/ 192 h 603"/>
                      <a:gd name="T76" fmla="*/ 31 w 621"/>
                      <a:gd name="T77" fmla="*/ 216 h 603"/>
                      <a:gd name="T78" fmla="*/ 36 w 621"/>
                      <a:gd name="T79" fmla="*/ 244 h 603"/>
                      <a:gd name="T80" fmla="*/ 34 w 621"/>
                      <a:gd name="T81" fmla="*/ 279 h 603"/>
                      <a:gd name="T82" fmla="*/ 28 w 621"/>
                      <a:gd name="T83" fmla="*/ 302 h 603"/>
                      <a:gd name="T84" fmla="*/ 14 w 621"/>
                      <a:gd name="T85" fmla="*/ 329 h 603"/>
                      <a:gd name="T86" fmla="*/ 43 w 621"/>
                      <a:gd name="T87" fmla="*/ 345 h 603"/>
                      <a:gd name="T88" fmla="*/ 16 w 621"/>
                      <a:gd name="T89" fmla="*/ 380 h 603"/>
                      <a:gd name="T90" fmla="*/ 19 w 621"/>
                      <a:gd name="T91" fmla="*/ 410 h 603"/>
                      <a:gd name="T92" fmla="*/ 14 w 621"/>
                      <a:gd name="T93" fmla="*/ 437 h 603"/>
                      <a:gd name="T94" fmla="*/ 16 w 621"/>
                      <a:gd name="T95" fmla="*/ 468 h 603"/>
                      <a:gd name="T96" fmla="*/ 24 w 621"/>
                      <a:gd name="T97" fmla="*/ 491 h 603"/>
                      <a:gd name="T98" fmla="*/ 0 w 621"/>
                      <a:gd name="T99" fmla="*/ 508 h 603"/>
                      <a:gd name="T100" fmla="*/ 29 w 621"/>
                      <a:gd name="T101" fmla="*/ 515 h 603"/>
                      <a:gd name="T102" fmla="*/ 18 w 621"/>
                      <a:gd name="T103" fmla="*/ 546 h 603"/>
                      <a:gd name="T104" fmla="*/ 39 w 621"/>
                      <a:gd name="T105" fmla="*/ 584 h 603"/>
                      <a:gd name="T106" fmla="*/ 104 w 621"/>
                      <a:gd name="T107" fmla="*/ 603 h 603"/>
                      <a:gd name="T108" fmla="*/ 154 w 621"/>
                      <a:gd name="T109" fmla="*/ 571 h 603"/>
                      <a:gd name="T110" fmla="*/ 222 w 621"/>
                      <a:gd name="T111" fmla="*/ 556 h 603"/>
                      <a:gd name="T112" fmla="*/ 275 w 621"/>
                      <a:gd name="T113" fmla="*/ 520 h 603"/>
                      <a:gd name="T114" fmla="*/ 327 w 621"/>
                      <a:gd name="T115" fmla="*/ 485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21" h="603">
                        <a:moveTo>
                          <a:pt x="327" y="485"/>
                        </a:moveTo>
                        <a:lnTo>
                          <a:pt x="329" y="486"/>
                        </a:lnTo>
                        <a:lnTo>
                          <a:pt x="334" y="480"/>
                        </a:lnTo>
                        <a:lnTo>
                          <a:pt x="345" y="475"/>
                        </a:lnTo>
                        <a:lnTo>
                          <a:pt x="365" y="481"/>
                        </a:lnTo>
                        <a:lnTo>
                          <a:pt x="377" y="480"/>
                        </a:lnTo>
                        <a:lnTo>
                          <a:pt x="382" y="475"/>
                        </a:lnTo>
                        <a:lnTo>
                          <a:pt x="377" y="457"/>
                        </a:lnTo>
                        <a:lnTo>
                          <a:pt x="382" y="443"/>
                        </a:lnTo>
                        <a:lnTo>
                          <a:pt x="393" y="437"/>
                        </a:lnTo>
                        <a:lnTo>
                          <a:pt x="400" y="430"/>
                        </a:lnTo>
                        <a:lnTo>
                          <a:pt x="412" y="435"/>
                        </a:lnTo>
                        <a:lnTo>
                          <a:pt x="412" y="450"/>
                        </a:lnTo>
                        <a:lnTo>
                          <a:pt x="412" y="457"/>
                        </a:lnTo>
                        <a:lnTo>
                          <a:pt x="422" y="457"/>
                        </a:lnTo>
                        <a:lnTo>
                          <a:pt x="432" y="457"/>
                        </a:lnTo>
                        <a:lnTo>
                          <a:pt x="440" y="465"/>
                        </a:lnTo>
                        <a:lnTo>
                          <a:pt x="448" y="465"/>
                        </a:lnTo>
                        <a:lnTo>
                          <a:pt x="458" y="465"/>
                        </a:lnTo>
                        <a:lnTo>
                          <a:pt x="458" y="450"/>
                        </a:lnTo>
                        <a:lnTo>
                          <a:pt x="455" y="450"/>
                        </a:lnTo>
                        <a:lnTo>
                          <a:pt x="442" y="450"/>
                        </a:lnTo>
                        <a:lnTo>
                          <a:pt x="437" y="450"/>
                        </a:lnTo>
                        <a:lnTo>
                          <a:pt x="432" y="443"/>
                        </a:lnTo>
                        <a:lnTo>
                          <a:pt x="430" y="430"/>
                        </a:lnTo>
                        <a:lnTo>
                          <a:pt x="432" y="425"/>
                        </a:lnTo>
                        <a:lnTo>
                          <a:pt x="443" y="425"/>
                        </a:lnTo>
                        <a:lnTo>
                          <a:pt x="447" y="417"/>
                        </a:lnTo>
                        <a:lnTo>
                          <a:pt x="458" y="417"/>
                        </a:lnTo>
                        <a:lnTo>
                          <a:pt x="463" y="417"/>
                        </a:lnTo>
                        <a:lnTo>
                          <a:pt x="463" y="428"/>
                        </a:lnTo>
                        <a:lnTo>
                          <a:pt x="480" y="428"/>
                        </a:lnTo>
                        <a:lnTo>
                          <a:pt x="493" y="428"/>
                        </a:lnTo>
                        <a:lnTo>
                          <a:pt x="500" y="422"/>
                        </a:lnTo>
                        <a:lnTo>
                          <a:pt x="500" y="412"/>
                        </a:lnTo>
                        <a:lnTo>
                          <a:pt x="511" y="405"/>
                        </a:lnTo>
                        <a:lnTo>
                          <a:pt x="521" y="405"/>
                        </a:lnTo>
                        <a:lnTo>
                          <a:pt x="536" y="405"/>
                        </a:lnTo>
                        <a:lnTo>
                          <a:pt x="543" y="397"/>
                        </a:lnTo>
                        <a:lnTo>
                          <a:pt x="543" y="388"/>
                        </a:lnTo>
                        <a:lnTo>
                          <a:pt x="558" y="383"/>
                        </a:lnTo>
                        <a:lnTo>
                          <a:pt x="566" y="380"/>
                        </a:lnTo>
                        <a:lnTo>
                          <a:pt x="576" y="380"/>
                        </a:lnTo>
                        <a:lnTo>
                          <a:pt x="585" y="373"/>
                        </a:lnTo>
                        <a:lnTo>
                          <a:pt x="589" y="367"/>
                        </a:lnTo>
                        <a:lnTo>
                          <a:pt x="589" y="352"/>
                        </a:lnTo>
                        <a:lnTo>
                          <a:pt x="589" y="340"/>
                        </a:lnTo>
                        <a:lnTo>
                          <a:pt x="599" y="325"/>
                        </a:lnTo>
                        <a:lnTo>
                          <a:pt x="609" y="325"/>
                        </a:lnTo>
                        <a:lnTo>
                          <a:pt x="621" y="312"/>
                        </a:lnTo>
                        <a:lnTo>
                          <a:pt x="621" y="302"/>
                        </a:lnTo>
                        <a:lnTo>
                          <a:pt x="609" y="289"/>
                        </a:lnTo>
                        <a:lnTo>
                          <a:pt x="606" y="290"/>
                        </a:lnTo>
                        <a:lnTo>
                          <a:pt x="586" y="299"/>
                        </a:lnTo>
                        <a:lnTo>
                          <a:pt x="566" y="302"/>
                        </a:lnTo>
                        <a:lnTo>
                          <a:pt x="551" y="305"/>
                        </a:lnTo>
                        <a:lnTo>
                          <a:pt x="536" y="300"/>
                        </a:lnTo>
                        <a:lnTo>
                          <a:pt x="528" y="299"/>
                        </a:lnTo>
                        <a:lnTo>
                          <a:pt x="523" y="305"/>
                        </a:lnTo>
                        <a:lnTo>
                          <a:pt x="513" y="310"/>
                        </a:lnTo>
                        <a:lnTo>
                          <a:pt x="508" y="302"/>
                        </a:lnTo>
                        <a:lnTo>
                          <a:pt x="510" y="287"/>
                        </a:lnTo>
                        <a:lnTo>
                          <a:pt x="506" y="279"/>
                        </a:lnTo>
                        <a:lnTo>
                          <a:pt x="503" y="267"/>
                        </a:lnTo>
                        <a:lnTo>
                          <a:pt x="508" y="257"/>
                        </a:lnTo>
                        <a:lnTo>
                          <a:pt x="501" y="256"/>
                        </a:lnTo>
                        <a:lnTo>
                          <a:pt x="491" y="257"/>
                        </a:lnTo>
                        <a:lnTo>
                          <a:pt x="488" y="254"/>
                        </a:lnTo>
                        <a:lnTo>
                          <a:pt x="491" y="249"/>
                        </a:lnTo>
                        <a:lnTo>
                          <a:pt x="491" y="242"/>
                        </a:lnTo>
                        <a:lnTo>
                          <a:pt x="485" y="242"/>
                        </a:lnTo>
                        <a:lnTo>
                          <a:pt x="480" y="256"/>
                        </a:lnTo>
                        <a:lnTo>
                          <a:pt x="475" y="254"/>
                        </a:lnTo>
                        <a:lnTo>
                          <a:pt x="480" y="239"/>
                        </a:lnTo>
                        <a:lnTo>
                          <a:pt x="473" y="234"/>
                        </a:lnTo>
                        <a:lnTo>
                          <a:pt x="471" y="219"/>
                        </a:lnTo>
                        <a:lnTo>
                          <a:pt x="452" y="199"/>
                        </a:lnTo>
                        <a:lnTo>
                          <a:pt x="437" y="187"/>
                        </a:lnTo>
                        <a:lnTo>
                          <a:pt x="430" y="192"/>
                        </a:lnTo>
                        <a:lnTo>
                          <a:pt x="413" y="189"/>
                        </a:lnTo>
                        <a:lnTo>
                          <a:pt x="412" y="177"/>
                        </a:lnTo>
                        <a:lnTo>
                          <a:pt x="403" y="174"/>
                        </a:lnTo>
                        <a:lnTo>
                          <a:pt x="388" y="177"/>
                        </a:lnTo>
                        <a:lnTo>
                          <a:pt x="358" y="167"/>
                        </a:lnTo>
                        <a:lnTo>
                          <a:pt x="363" y="159"/>
                        </a:lnTo>
                        <a:lnTo>
                          <a:pt x="362" y="134"/>
                        </a:lnTo>
                        <a:lnTo>
                          <a:pt x="354" y="129"/>
                        </a:lnTo>
                        <a:lnTo>
                          <a:pt x="352" y="118"/>
                        </a:lnTo>
                        <a:lnTo>
                          <a:pt x="362" y="111"/>
                        </a:lnTo>
                        <a:lnTo>
                          <a:pt x="362" y="103"/>
                        </a:lnTo>
                        <a:lnTo>
                          <a:pt x="367" y="91"/>
                        </a:lnTo>
                        <a:lnTo>
                          <a:pt x="363" y="66"/>
                        </a:lnTo>
                        <a:lnTo>
                          <a:pt x="347" y="58"/>
                        </a:lnTo>
                        <a:lnTo>
                          <a:pt x="345" y="53"/>
                        </a:lnTo>
                        <a:lnTo>
                          <a:pt x="327" y="48"/>
                        </a:lnTo>
                        <a:lnTo>
                          <a:pt x="319" y="54"/>
                        </a:lnTo>
                        <a:lnTo>
                          <a:pt x="314" y="61"/>
                        </a:lnTo>
                        <a:lnTo>
                          <a:pt x="309" y="58"/>
                        </a:lnTo>
                        <a:lnTo>
                          <a:pt x="297" y="63"/>
                        </a:lnTo>
                        <a:lnTo>
                          <a:pt x="284" y="54"/>
                        </a:lnTo>
                        <a:lnTo>
                          <a:pt x="274" y="54"/>
                        </a:lnTo>
                        <a:lnTo>
                          <a:pt x="265" y="48"/>
                        </a:lnTo>
                        <a:lnTo>
                          <a:pt x="264" y="58"/>
                        </a:lnTo>
                        <a:lnTo>
                          <a:pt x="264" y="68"/>
                        </a:lnTo>
                        <a:lnTo>
                          <a:pt x="254" y="68"/>
                        </a:lnTo>
                        <a:lnTo>
                          <a:pt x="247" y="63"/>
                        </a:lnTo>
                        <a:lnTo>
                          <a:pt x="231" y="56"/>
                        </a:lnTo>
                        <a:lnTo>
                          <a:pt x="222" y="54"/>
                        </a:lnTo>
                        <a:lnTo>
                          <a:pt x="216" y="43"/>
                        </a:lnTo>
                        <a:lnTo>
                          <a:pt x="207" y="38"/>
                        </a:lnTo>
                        <a:lnTo>
                          <a:pt x="202" y="23"/>
                        </a:lnTo>
                        <a:lnTo>
                          <a:pt x="186" y="21"/>
                        </a:lnTo>
                        <a:lnTo>
                          <a:pt x="174" y="18"/>
                        </a:lnTo>
                        <a:lnTo>
                          <a:pt x="156" y="20"/>
                        </a:lnTo>
                        <a:lnTo>
                          <a:pt x="151" y="8"/>
                        </a:lnTo>
                        <a:lnTo>
                          <a:pt x="141" y="0"/>
                        </a:lnTo>
                        <a:lnTo>
                          <a:pt x="136" y="5"/>
                        </a:lnTo>
                        <a:lnTo>
                          <a:pt x="137" y="15"/>
                        </a:lnTo>
                        <a:lnTo>
                          <a:pt x="147" y="30"/>
                        </a:lnTo>
                        <a:lnTo>
                          <a:pt x="136" y="31"/>
                        </a:lnTo>
                        <a:lnTo>
                          <a:pt x="134" y="38"/>
                        </a:lnTo>
                        <a:lnTo>
                          <a:pt x="139" y="48"/>
                        </a:lnTo>
                        <a:lnTo>
                          <a:pt x="136" y="58"/>
                        </a:lnTo>
                        <a:lnTo>
                          <a:pt x="137" y="64"/>
                        </a:lnTo>
                        <a:lnTo>
                          <a:pt x="132" y="73"/>
                        </a:lnTo>
                        <a:lnTo>
                          <a:pt x="124" y="74"/>
                        </a:lnTo>
                        <a:lnTo>
                          <a:pt x="118" y="71"/>
                        </a:lnTo>
                        <a:lnTo>
                          <a:pt x="114" y="76"/>
                        </a:lnTo>
                        <a:lnTo>
                          <a:pt x="116" y="84"/>
                        </a:lnTo>
                        <a:lnTo>
                          <a:pt x="121" y="94"/>
                        </a:lnTo>
                        <a:lnTo>
                          <a:pt x="121" y="99"/>
                        </a:lnTo>
                        <a:lnTo>
                          <a:pt x="108" y="99"/>
                        </a:lnTo>
                        <a:lnTo>
                          <a:pt x="96" y="91"/>
                        </a:lnTo>
                        <a:lnTo>
                          <a:pt x="96" y="86"/>
                        </a:lnTo>
                        <a:lnTo>
                          <a:pt x="83" y="86"/>
                        </a:lnTo>
                        <a:lnTo>
                          <a:pt x="78" y="88"/>
                        </a:lnTo>
                        <a:lnTo>
                          <a:pt x="76" y="93"/>
                        </a:lnTo>
                        <a:lnTo>
                          <a:pt x="83" y="98"/>
                        </a:lnTo>
                        <a:lnTo>
                          <a:pt x="73" y="101"/>
                        </a:lnTo>
                        <a:lnTo>
                          <a:pt x="76" y="109"/>
                        </a:lnTo>
                        <a:lnTo>
                          <a:pt x="74" y="114"/>
                        </a:lnTo>
                        <a:lnTo>
                          <a:pt x="68" y="121"/>
                        </a:lnTo>
                        <a:lnTo>
                          <a:pt x="63" y="121"/>
                        </a:lnTo>
                        <a:lnTo>
                          <a:pt x="64" y="133"/>
                        </a:lnTo>
                        <a:lnTo>
                          <a:pt x="73" y="138"/>
                        </a:lnTo>
                        <a:lnTo>
                          <a:pt x="74" y="151"/>
                        </a:lnTo>
                        <a:lnTo>
                          <a:pt x="78" y="157"/>
                        </a:lnTo>
                        <a:lnTo>
                          <a:pt x="68" y="166"/>
                        </a:lnTo>
                        <a:lnTo>
                          <a:pt x="63" y="181"/>
                        </a:lnTo>
                        <a:lnTo>
                          <a:pt x="64" y="192"/>
                        </a:lnTo>
                        <a:lnTo>
                          <a:pt x="56" y="196"/>
                        </a:lnTo>
                        <a:lnTo>
                          <a:pt x="48" y="192"/>
                        </a:lnTo>
                        <a:lnTo>
                          <a:pt x="43" y="192"/>
                        </a:lnTo>
                        <a:lnTo>
                          <a:pt x="34" y="196"/>
                        </a:lnTo>
                        <a:lnTo>
                          <a:pt x="38" y="204"/>
                        </a:lnTo>
                        <a:lnTo>
                          <a:pt x="31" y="216"/>
                        </a:lnTo>
                        <a:lnTo>
                          <a:pt x="28" y="222"/>
                        </a:lnTo>
                        <a:lnTo>
                          <a:pt x="34" y="231"/>
                        </a:lnTo>
                        <a:lnTo>
                          <a:pt x="38" y="236"/>
                        </a:lnTo>
                        <a:lnTo>
                          <a:pt x="36" y="244"/>
                        </a:lnTo>
                        <a:lnTo>
                          <a:pt x="39" y="259"/>
                        </a:lnTo>
                        <a:lnTo>
                          <a:pt x="33" y="265"/>
                        </a:lnTo>
                        <a:lnTo>
                          <a:pt x="28" y="274"/>
                        </a:lnTo>
                        <a:lnTo>
                          <a:pt x="34" y="279"/>
                        </a:lnTo>
                        <a:lnTo>
                          <a:pt x="43" y="275"/>
                        </a:lnTo>
                        <a:lnTo>
                          <a:pt x="48" y="282"/>
                        </a:lnTo>
                        <a:lnTo>
                          <a:pt x="38" y="295"/>
                        </a:lnTo>
                        <a:lnTo>
                          <a:pt x="28" y="302"/>
                        </a:lnTo>
                        <a:lnTo>
                          <a:pt x="24" y="307"/>
                        </a:lnTo>
                        <a:lnTo>
                          <a:pt x="31" y="317"/>
                        </a:lnTo>
                        <a:lnTo>
                          <a:pt x="19" y="320"/>
                        </a:lnTo>
                        <a:lnTo>
                          <a:pt x="14" y="329"/>
                        </a:lnTo>
                        <a:lnTo>
                          <a:pt x="18" y="339"/>
                        </a:lnTo>
                        <a:lnTo>
                          <a:pt x="23" y="342"/>
                        </a:lnTo>
                        <a:lnTo>
                          <a:pt x="38" y="340"/>
                        </a:lnTo>
                        <a:lnTo>
                          <a:pt x="43" y="345"/>
                        </a:lnTo>
                        <a:lnTo>
                          <a:pt x="49" y="349"/>
                        </a:lnTo>
                        <a:lnTo>
                          <a:pt x="36" y="355"/>
                        </a:lnTo>
                        <a:lnTo>
                          <a:pt x="21" y="367"/>
                        </a:lnTo>
                        <a:lnTo>
                          <a:pt x="16" y="380"/>
                        </a:lnTo>
                        <a:lnTo>
                          <a:pt x="5" y="388"/>
                        </a:lnTo>
                        <a:lnTo>
                          <a:pt x="3" y="400"/>
                        </a:lnTo>
                        <a:lnTo>
                          <a:pt x="16" y="403"/>
                        </a:lnTo>
                        <a:lnTo>
                          <a:pt x="19" y="410"/>
                        </a:lnTo>
                        <a:lnTo>
                          <a:pt x="14" y="415"/>
                        </a:lnTo>
                        <a:lnTo>
                          <a:pt x="18" y="420"/>
                        </a:lnTo>
                        <a:lnTo>
                          <a:pt x="16" y="427"/>
                        </a:lnTo>
                        <a:lnTo>
                          <a:pt x="14" y="437"/>
                        </a:lnTo>
                        <a:lnTo>
                          <a:pt x="18" y="450"/>
                        </a:lnTo>
                        <a:lnTo>
                          <a:pt x="11" y="458"/>
                        </a:lnTo>
                        <a:lnTo>
                          <a:pt x="18" y="463"/>
                        </a:lnTo>
                        <a:lnTo>
                          <a:pt x="16" y="468"/>
                        </a:lnTo>
                        <a:lnTo>
                          <a:pt x="10" y="470"/>
                        </a:lnTo>
                        <a:lnTo>
                          <a:pt x="16" y="473"/>
                        </a:lnTo>
                        <a:lnTo>
                          <a:pt x="23" y="485"/>
                        </a:lnTo>
                        <a:lnTo>
                          <a:pt x="24" y="491"/>
                        </a:lnTo>
                        <a:lnTo>
                          <a:pt x="11" y="498"/>
                        </a:lnTo>
                        <a:lnTo>
                          <a:pt x="10" y="503"/>
                        </a:lnTo>
                        <a:lnTo>
                          <a:pt x="13" y="506"/>
                        </a:lnTo>
                        <a:lnTo>
                          <a:pt x="0" y="508"/>
                        </a:lnTo>
                        <a:lnTo>
                          <a:pt x="0" y="516"/>
                        </a:lnTo>
                        <a:lnTo>
                          <a:pt x="10" y="516"/>
                        </a:lnTo>
                        <a:lnTo>
                          <a:pt x="18" y="513"/>
                        </a:lnTo>
                        <a:lnTo>
                          <a:pt x="29" y="515"/>
                        </a:lnTo>
                        <a:lnTo>
                          <a:pt x="34" y="523"/>
                        </a:lnTo>
                        <a:lnTo>
                          <a:pt x="24" y="528"/>
                        </a:lnTo>
                        <a:lnTo>
                          <a:pt x="18" y="538"/>
                        </a:lnTo>
                        <a:lnTo>
                          <a:pt x="18" y="546"/>
                        </a:lnTo>
                        <a:lnTo>
                          <a:pt x="19" y="556"/>
                        </a:lnTo>
                        <a:lnTo>
                          <a:pt x="16" y="566"/>
                        </a:lnTo>
                        <a:lnTo>
                          <a:pt x="19" y="573"/>
                        </a:lnTo>
                        <a:lnTo>
                          <a:pt x="39" y="584"/>
                        </a:lnTo>
                        <a:lnTo>
                          <a:pt x="54" y="603"/>
                        </a:lnTo>
                        <a:lnTo>
                          <a:pt x="64" y="598"/>
                        </a:lnTo>
                        <a:lnTo>
                          <a:pt x="84" y="598"/>
                        </a:lnTo>
                        <a:lnTo>
                          <a:pt x="104" y="603"/>
                        </a:lnTo>
                        <a:lnTo>
                          <a:pt x="118" y="603"/>
                        </a:lnTo>
                        <a:lnTo>
                          <a:pt x="134" y="591"/>
                        </a:lnTo>
                        <a:lnTo>
                          <a:pt x="134" y="578"/>
                        </a:lnTo>
                        <a:lnTo>
                          <a:pt x="154" y="571"/>
                        </a:lnTo>
                        <a:lnTo>
                          <a:pt x="194" y="571"/>
                        </a:lnTo>
                        <a:lnTo>
                          <a:pt x="204" y="581"/>
                        </a:lnTo>
                        <a:lnTo>
                          <a:pt x="217" y="571"/>
                        </a:lnTo>
                        <a:lnTo>
                          <a:pt x="222" y="556"/>
                        </a:lnTo>
                        <a:lnTo>
                          <a:pt x="245" y="548"/>
                        </a:lnTo>
                        <a:lnTo>
                          <a:pt x="269" y="548"/>
                        </a:lnTo>
                        <a:lnTo>
                          <a:pt x="270" y="530"/>
                        </a:lnTo>
                        <a:lnTo>
                          <a:pt x="275" y="520"/>
                        </a:lnTo>
                        <a:lnTo>
                          <a:pt x="275" y="505"/>
                        </a:lnTo>
                        <a:lnTo>
                          <a:pt x="285" y="496"/>
                        </a:lnTo>
                        <a:lnTo>
                          <a:pt x="312" y="491"/>
                        </a:lnTo>
                        <a:lnTo>
                          <a:pt x="327" y="48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4" name="Freeform 1153"/>
                  <p:cNvSpPr>
                    <a:spLocks/>
                  </p:cNvSpPr>
                  <p:nvPr/>
                </p:nvSpPr>
                <p:spPr bwMode="auto">
                  <a:xfrm>
                    <a:off x="3590411" y="4426719"/>
                    <a:ext cx="1398785" cy="1207136"/>
                  </a:xfrm>
                  <a:custGeom>
                    <a:avLst/>
                    <a:gdLst>
                      <a:gd name="T0" fmla="*/ 1062 w 1124"/>
                      <a:gd name="T1" fmla="*/ 38 h 970"/>
                      <a:gd name="T2" fmla="*/ 1021 w 1124"/>
                      <a:gd name="T3" fmla="*/ 74 h 970"/>
                      <a:gd name="T4" fmla="*/ 974 w 1124"/>
                      <a:gd name="T5" fmla="*/ 53 h 970"/>
                      <a:gd name="T6" fmla="*/ 918 w 1124"/>
                      <a:gd name="T7" fmla="*/ 38 h 970"/>
                      <a:gd name="T8" fmla="*/ 900 w 1124"/>
                      <a:gd name="T9" fmla="*/ 74 h 970"/>
                      <a:gd name="T10" fmla="*/ 848 w 1124"/>
                      <a:gd name="T11" fmla="*/ 124 h 970"/>
                      <a:gd name="T12" fmla="*/ 785 w 1124"/>
                      <a:gd name="T13" fmla="*/ 111 h 970"/>
                      <a:gd name="T14" fmla="*/ 778 w 1124"/>
                      <a:gd name="T15" fmla="*/ 172 h 970"/>
                      <a:gd name="T16" fmla="*/ 725 w 1124"/>
                      <a:gd name="T17" fmla="*/ 187 h 970"/>
                      <a:gd name="T18" fmla="*/ 678 w 1124"/>
                      <a:gd name="T19" fmla="*/ 252 h 970"/>
                      <a:gd name="T20" fmla="*/ 632 w 1124"/>
                      <a:gd name="T21" fmla="*/ 309 h 970"/>
                      <a:gd name="T22" fmla="*/ 552 w 1124"/>
                      <a:gd name="T23" fmla="*/ 340 h 970"/>
                      <a:gd name="T24" fmla="*/ 526 w 1124"/>
                      <a:gd name="T25" fmla="*/ 362 h 970"/>
                      <a:gd name="T26" fmla="*/ 511 w 1124"/>
                      <a:gd name="T27" fmla="*/ 369 h 970"/>
                      <a:gd name="T28" fmla="*/ 471 w 1124"/>
                      <a:gd name="T29" fmla="*/ 387 h 970"/>
                      <a:gd name="T30" fmla="*/ 374 w 1124"/>
                      <a:gd name="T31" fmla="*/ 408 h 970"/>
                      <a:gd name="T32" fmla="*/ 293 w 1124"/>
                      <a:gd name="T33" fmla="*/ 493 h 970"/>
                      <a:gd name="T34" fmla="*/ 153 w 1124"/>
                      <a:gd name="T35" fmla="*/ 510 h 970"/>
                      <a:gd name="T36" fmla="*/ 42 w 1124"/>
                      <a:gd name="T37" fmla="*/ 500 h 970"/>
                      <a:gd name="T38" fmla="*/ 35 w 1124"/>
                      <a:gd name="T39" fmla="*/ 556 h 970"/>
                      <a:gd name="T40" fmla="*/ 40 w 1124"/>
                      <a:gd name="T41" fmla="*/ 614 h 970"/>
                      <a:gd name="T42" fmla="*/ 5 w 1124"/>
                      <a:gd name="T43" fmla="*/ 626 h 970"/>
                      <a:gd name="T44" fmla="*/ 2 w 1124"/>
                      <a:gd name="T45" fmla="*/ 684 h 970"/>
                      <a:gd name="T46" fmla="*/ 19 w 1124"/>
                      <a:gd name="T47" fmla="*/ 721 h 970"/>
                      <a:gd name="T48" fmla="*/ 54 w 1124"/>
                      <a:gd name="T49" fmla="*/ 716 h 970"/>
                      <a:gd name="T50" fmla="*/ 85 w 1124"/>
                      <a:gd name="T51" fmla="*/ 726 h 970"/>
                      <a:gd name="T52" fmla="*/ 87 w 1124"/>
                      <a:gd name="T53" fmla="*/ 754 h 970"/>
                      <a:gd name="T54" fmla="*/ 22 w 1124"/>
                      <a:gd name="T55" fmla="*/ 741 h 970"/>
                      <a:gd name="T56" fmla="*/ 27 w 1124"/>
                      <a:gd name="T57" fmla="*/ 804 h 970"/>
                      <a:gd name="T58" fmla="*/ 60 w 1124"/>
                      <a:gd name="T59" fmla="*/ 787 h 970"/>
                      <a:gd name="T60" fmla="*/ 92 w 1124"/>
                      <a:gd name="T61" fmla="*/ 781 h 970"/>
                      <a:gd name="T62" fmla="*/ 103 w 1124"/>
                      <a:gd name="T63" fmla="*/ 804 h 970"/>
                      <a:gd name="T64" fmla="*/ 157 w 1124"/>
                      <a:gd name="T65" fmla="*/ 782 h 970"/>
                      <a:gd name="T66" fmla="*/ 187 w 1124"/>
                      <a:gd name="T67" fmla="*/ 807 h 970"/>
                      <a:gd name="T68" fmla="*/ 228 w 1124"/>
                      <a:gd name="T69" fmla="*/ 837 h 970"/>
                      <a:gd name="T70" fmla="*/ 251 w 1124"/>
                      <a:gd name="T71" fmla="*/ 887 h 970"/>
                      <a:gd name="T72" fmla="*/ 221 w 1124"/>
                      <a:gd name="T73" fmla="*/ 922 h 970"/>
                      <a:gd name="T74" fmla="*/ 240 w 1124"/>
                      <a:gd name="T75" fmla="*/ 953 h 970"/>
                      <a:gd name="T76" fmla="*/ 305 w 1124"/>
                      <a:gd name="T77" fmla="*/ 910 h 970"/>
                      <a:gd name="T78" fmla="*/ 348 w 1124"/>
                      <a:gd name="T79" fmla="*/ 892 h 970"/>
                      <a:gd name="T80" fmla="*/ 373 w 1124"/>
                      <a:gd name="T81" fmla="*/ 872 h 970"/>
                      <a:gd name="T82" fmla="*/ 416 w 1124"/>
                      <a:gd name="T83" fmla="*/ 879 h 970"/>
                      <a:gd name="T84" fmla="*/ 452 w 1124"/>
                      <a:gd name="T85" fmla="*/ 855 h 970"/>
                      <a:gd name="T86" fmla="*/ 491 w 1124"/>
                      <a:gd name="T87" fmla="*/ 830 h 970"/>
                      <a:gd name="T88" fmla="*/ 491 w 1124"/>
                      <a:gd name="T89" fmla="*/ 786 h 970"/>
                      <a:gd name="T90" fmla="*/ 479 w 1124"/>
                      <a:gd name="T91" fmla="*/ 726 h 970"/>
                      <a:gd name="T92" fmla="*/ 466 w 1124"/>
                      <a:gd name="T93" fmla="*/ 634 h 970"/>
                      <a:gd name="T94" fmla="*/ 486 w 1124"/>
                      <a:gd name="T95" fmla="*/ 553 h 970"/>
                      <a:gd name="T96" fmla="*/ 557 w 1124"/>
                      <a:gd name="T97" fmla="*/ 495 h 970"/>
                      <a:gd name="T98" fmla="*/ 600 w 1124"/>
                      <a:gd name="T99" fmla="*/ 500 h 970"/>
                      <a:gd name="T100" fmla="*/ 644 w 1124"/>
                      <a:gd name="T101" fmla="*/ 427 h 970"/>
                      <a:gd name="T102" fmla="*/ 772 w 1124"/>
                      <a:gd name="T103" fmla="*/ 397 h 970"/>
                      <a:gd name="T104" fmla="*/ 785 w 1124"/>
                      <a:gd name="T105" fmla="*/ 335 h 970"/>
                      <a:gd name="T106" fmla="*/ 830 w 1124"/>
                      <a:gd name="T107" fmla="*/ 282 h 970"/>
                      <a:gd name="T108" fmla="*/ 1019 w 1124"/>
                      <a:gd name="T109" fmla="*/ 141 h 970"/>
                      <a:gd name="T110" fmla="*/ 1114 w 1124"/>
                      <a:gd name="T111" fmla="*/ 21 h 9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24" h="970">
                        <a:moveTo>
                          <a:pt x="1109" y="11"/>
                        </a:moveTo>
                        <a:lnTo>
                          <a:pt x="1094" y="15"/>
                        </a:lnTo>
                        <a:lnTo>
                          <a:pt x="1089" y="16"/>
                        </a:lnTo>
                        <a:lnTo>
                          <a:pt x="1094" y="21"/>
                        </a:lnTo>
                        <a:lnTo>
                          <a:pt x="1091" y="26"/>
                        </a:lnTo>
                        <a:lnTo>
                          <a:pt x="1079" y="28"/>
                        </a:lnTo>
                        <a:lnTo>
                          <a:pt x="1069" y="33"/>
                        </a:lnTo>
                        <a:lnTo>
                          <a:pt x="1062" y="38"/>
                        </a:lnTo>
                        <a:lnTo>
                          <a:pt x="1066" y="50"/>
                        </a:lnTo>
                        <a:lnTo>
                          <a:pt x="1054" y="51"/>
                        </a:lnTo>
                        <a:lnTo>
                          <a:pt x="1049" y="60"/>
                        </a:lnTo>
                        <a:lnTo>
                          <a:pt x="1052" y="61"/>
                        </a:lnTo>
                        <a:lnTo>
                          <a:pt x="1051" y="64"/>
                        </a:lnTo>
                        <a:lnTo>
                          <a:pt x="1046" y="69"/>
                        </a:lnTo>
                        <a:lnTo>
                          <a:pt x="1029" y="71"/>
                        </a:lnTo>
                        <a:lnTo>
                          <a:pt x="1021" y="74"/>
                        </a:lnTo>
                        <a:lnTo>
                          <a:pt x="1011" y="66"/>
                        </a:lnTo>
                        <a:lnTo>
                          <a:pt x="1001" y="63"/>
                        </a:lnTo>
                        <a:lnTo>
                          <a:pt x="993" y="64"/>
                        </a:lnTo>
                        <a:lnTo>
                          <a:pt x="983" y="51"/>
                        </a:lnTo>
                        <a:lnTo>
                          <a:pt x="976" y="35"/>
                        </a:lnTo>
                        <a:lnTo>
                          <a:pt x="971" y="40"/>
                        </a:lnTo>
                        <a:lnTo>
                          <a:pt x="976" y="48"/>
                        </a:lnTo>
                        <a:lnTo>
                          <a:pt x="974" y="53"/>
                        </a:lnTo>
                        <a:lnTo>
                          <a:pt x="969" y="43"/>
                        </a:lnTo>
                        <a:lnTo>
                          <a:pt x="961" y="33"/>
                        </a:lnTo>
                        <a:lnTo>
                          <a:pt x="954" y="15"/>
                        </a:lnTo>
                        <a:lnTo>
                          <a:pt x="948" y="26"/>
                        </a:lnTo>
                        <a:lnTo>
                          <a:pt x="941" y="33"/>
                        </a:lnTo>
                        <a:lnTo>
                          <a:pt x="933" y="33"/>
                        </a:lnTo>
                        <a:lnTo>
                          <a:pt x="933" y="43"/>
                        </a:lnTo>
                        <a:lnTo>
                          <a:pt x="918" y="38"/>
                        </a:lnTo>
                        <a:lnTo>
                          <a:pt x="911" y="43"/>
                        </a:lnTo>
                        <a:lnTo>
                          <a:pt x="913" y="51"/>
                        </a:lnTo>
                        <a:lnTo>
                          <a:pt x="919" y="48"/>
                        </a:lnTo>
                        <a:lnTo>
                          <a:pt x="921" y="53"/>
                        </a:lnTo>
                        <a:lnTo>
                          <a:pt x="926" y="61"/>
                        </a:lnTo>
                        <a:lnTo>
                          <a:pt x="914" y="66"/>
                        </a:lnTo>
                        <a:lnTo>
                          <a:pt x="903" y="78"/>
                        </a:lnTo>
                        <a:lnTo>
                          <a:pt x="900" y="74"/>
                        </a:lnTo>
                        <a:lnTo>
                          <a:pt x="890" y="74"/>
                        </a:lnTo>
                        <a:lnTo>
                          <a:pt x="866" y="101"/>
                        </a:lnTo>
                        <a:lnTo>
                          <a:pt x="876" y="99"/>
                        </a:lnTo>
                        <a:lnTo>
                          <a:pt x="880" y="114"/>
                        </a:lnTo>
                        <a:lnTo>
                          <a:pt x="873" y="121"/>
                        </a:lnTo>
                        <a:lnTo>
                          <a:pt x="881" y="131"/>
                        </a:lnTo>
                        <a:lnTo>
                          <a:pt x="861" y="134"/>
                        </a:lnTo>
                        <a:lnTo>
                          <a:pt x="848" y="124"/>
                        </a:lnTo>
                        <a:lnTo>
                          <a:pt x="841" y="124"/>
                        </a:lnTo>
                        <a:lnTo>
                          <a:pt x="845" y="134"/>
                        </a:lnTo>
                        <a:lnTo>
                          <a:pt x="818" y="151"/>
                        </a:lnTo>
                        <a:lnTo>
                          <a:pt x="811" y="134"/>
                        </a:lnTo>
                        <a:lnTo>
                          <a:pt x="806" y="126"/>
                        </a:lnTo>
                        <a:lnTo>
                          <a:pt x="803" y="108"/>
                        </a:lnTo>
                        <a:lnTo>
                          <a:pt x="795" y="108"/>
                        </a:lnTo>
                        <a:lnTo>
                          <a:pt x="785" y="111"/>
                        </a:lnTo>
                        <a:lnTo>
                          <a:pt x="777" y="119"/>
                        </a:lnTo>
                        <a:lnTo>
                          <a:pt x="777" y="129"/>
                        </a:lnTo>
                        <a:lnTo>
                          <a:pt x="780" y="139"/>
                        </a:lnTo>
                        <a:lnTo>
                          <a:pt x="787" y="146"/>
                        </a:lnTo>
                        <a:lnTo>
                          <a:pt x="780" y="148"/>
                        </a:lnTo>
                        <a:lnTo>
                          <a:pt x="778" y="158"/>
                        </a:lnTo>
                        <a:lnTo>
                          <a:pt x="782" y="166"/>
                        </a:lnTo>
                        <a:lnTo>
                          <a:pt x="778" y="172"/>
                        </a:lnTo>
                        <a:lnTo>
                          <a:pt x="778" y="182"/>
                        </a:lnTo>
                        <a:lnTo>
                          <a:pt x="772" y="177"/>
                        </a:lnTo>
                        <a:lnTo>
                          <a:pt x="768" y="186"/>
                        </a:lnTo>
                        <a:lnTo>
                          <a:pt x="762" y="187"/>
                        </a:lnTo>
                        <a:lnTo>
                          <a:pt x="753" y="179"/>
                        </a:lnTo>
                        <a:lnTo>
                          <a:pt x="740" y="181"/>
                        </a:lnTo>
                        <a:lnTo>
                          <a:pt x="728" y="192"/>
                        </a:lnTo>
                        <a:lnTo>
                          <a:pt x="725" y="187"/>
                        </a:lnTo>
                        <a:lnTo>
                          <a:pt x="717" y="196"/>
                        </a:lnTo>
                        <a:lnTo>
                          <a:pt x="707" y="196"/>
                        </a:lnTo>
                        <a:lnTo>
                          <a:pt x="698" y="201"/>
                        </a:lnTo>
                        <a:lnTo>
                          <a:pt x="710" y="214"/>
                        </a:lnTo>
                        <a:lnTo>
                          <a:pt x="710" y="224"/>
                        </a:lnTo>
                        <a:lnTo>
                          <a:pt x="698" y="237"/>
                        </a:lnTo>
                        <a:lnTo>
                          <a:pt x="688" y="237"/>
                        </a:lnTo>
                        <a:lnTo>
                          <a:pt x="678" y="252"/>
                        </a:lnTo>
                        <a:lnTo>
                          <a:pt x="678" y="264"/>
                        </a:lnTo>
                        <a:lnTo>
                          <a:pt x="678" y="279"/>
                        </a:lnTo>
                        <a:lnTo>
                          <a:pt x="674" y="285"/>
                        </a:lnTo>
                        <a:lnTo>
                          <a:pt x="665" y="292"/>
                        </a:lnTo>
                        <a:lnTo>
                          <a:pt x="655" y="292"/>
                        </a:lnTo>
                        <a:lnTo>
                          <a:pt x="647" y="295"/>
                        </a:lnTo>
                        <a:lnTo>
                          <a:pt x="632" y="300"/>
                        </a:lnTo>
                        <a:lnTo>
                          <a:pt x="632" y="309"/>
                        </a:lnTo>
                        <a:lnTo>
                          <a:pt x="625" y="317"/>
                        </a:lnTo>
                        <a:lnTo>
                          <a:pt x="610" y="317"/>
                        </a:lnTo>
                        <a:lnTo>
                          <a:pt x="600" y="317"/>
                        </a:lnTo>
                        <a:lnTo>
                          <a:pt x="589" y="324"/>
                        </a:lnTo>
                        <a:lnTo>
                          <a:pt x="589" y="334"/>
                        </a:lnTo>
                        <a:lnTo>
                          <a:pt x="582" y="340"/>
                        </a:lnTo>
                        <a:lnTo>
                          <a:pt x="569" y="340"/>
                        </a:lnTo>
                        <a:lnTo>
                          <a:pt x="552" y="340"/>
                        </a:lnTo>
                        <a:lnTo>
                          <a:pt x="552" y="329"/>
                        </a:lnTo>
                        <a:lnTo>
                          <a:pt x="547" y="329"/>
                        </a:lnTo>
                        <a:lnTo>
                          <a:pt x="536" y="329"/>
                        </a:lnTo>
                        <a:lnTo>
                          <a:pt x="532" y="337"/>
                        </a:lnTo>
                        <a:lnTo>
                          <a:pt x="521" y="337"/>
                        </a:lnTo>
                        <a:lnTo>
                          <a:pt x="519" y="342"/>
                        </a:lnTo>
                        <a:lnTo>
                          <a:pt x="521" y="355"/>
                        </a:lnTo>
                        <a:lnTo>
                          <a:pt x="526" y="362"/>
                        </a:lnTo>
                        <a:lnTo>
                          <a:pt x="531" y="362"/>
                        </a:lnTo>
                        <a:lnTo>
                          <a:pt x="544" y="362"/>
                        </a:lnTo>
                        <a:lnTo>
                          <a:pt x="547" y="362"/>
                        </a:lnTo>
                        <a:lnTo>
                          <a:pt x="547" y="377"/>
                        </a:lnTo>
                        <a:lnTo>
                          <a:pt x="537" y="377"/>
                        </a:lnTo>
                        <a:lnTo>
                          <a:pt x="529" y="377"/>
                        </a:lnTo>
                        <a:lnTo>
                          <a:pt x="521" y="369"/>
                        </a:lnTo>
                        <a:lnTo>
                          <a:pt x="511" y="369"/>
                        </a:lnTo>
                        <a:lnTo>
                          <a:pt x="501" y="369"/>
                        </a:lnTo>
                        <a:lnTo>
                          <a:pt x="501" y="362"/>
                        </a:lnTo>
                        <a:lnTo>
                          <a:pt x="501" y="347"/>
                        </a:lnTo>
                        <a:lnTo>
                          <a:pt x="489" y="342"/>
                        </a:lnTo>
                        <a:lnTo>
                          <a:pt x="482" y="349"/>
                        </a:lnTo>
                        <a:lnTo>
                          <a:pt x="471" y="355"/>
                        </a:lnTo>
                        <a:lnTo>
                          <a:pt x="466" y="369"/>
                        </a:lnTo>
                        <a:lnTo>
                          <a:pt x="471" y="387"/>
                        </a:lnTo>
                        <a:lnTo>
                          <a:pt x="466" y="392"/>
                        </a:lnTo>
                        <a:lnTo>
                          <a:pt x="454" y="393"/>
                        </a:lnTo>
                        <a:lnTo>
                          <a:pt x="434" y="387"/>
                        </a:lnTo>
                        <a:lnTo>
                          <a:pt x="423" y="392"/>
                        </a:lnTo>
                        <a:lnTo>
                          <a:pt x="418" y="398"/>
                        </a:lnTo>
                        <a:lnTo>
                          <a:pt x="416" y="397"/>
                        </a:lnTo>
                        <a:lnTo>
                          <a:pt x="401" y="403"/>
                        </a:lnTo>
                        <a:lnTo>
                          <a:pt x="374" y="408"/>
                        </a:lnTo>
                        <a:lnTo>
                          <a:pt x="364" y="417"/>
                        </a:lnTo>
                        <a:lnTo>
                          <a:pt x="364" y="432"/>
                        </a:lnTo>
                        <a:lnTo>
                          <a:pt x="359" y="442"/>
                        </a:lnTo>
                        <a:lnTo>
                          <a:pt x="358" y="460"/>
                        </a:lnTo>
                        <a:lnTo>
                          <a:pt x="334" y="460"/>
                        </a:lnTo>
                        <a:lnTo>
                          <a:pt x="311" y="468"/>
                        </a:lnTo>
                        <a:lnTo>
                          <a:pt x="306" y="483"/>
                        </a:lnTo>
                        <a:lnTo>
                          <a:pt x="293" y="493"/>
                        </a:lnTo>
                        <a:lnTo>
                          <a:pt x="283" y="483"/>
                        </a:lnTo>
                        <a:lnTo>
                          <a:pt x="243" y="483"/>
                        </a:lnTo>
                        <a:lnTo>
                          <a:pt x="223" y="490"/>
                        </a:lnTo>
                        <a:lnTo>
                          <a:pt x="223" y="503"/>
                        </a:lnTo>
                        <a:lnTo>
                          <a:pt x="207" y="515"/>
                        </a:lnTo>
                        <a:lnTo>
                          <a:pt x="193" y="515"/>
                        </a:lnTo>
                        <a:lnTo>
                          <a:pt x="173" y="510"/>
                        </a:lnTo>
                        <a:lnTo>
                          <a:pt x="153" y="510"/>
                        </a:lnTo>
                        <a:lnTo>
                          <a:pt x="143" y="515"/>
                        </a:lnTo>
                        <a:lnTo>
                          <a:pt x="128" y="496"/>
                        </a:lnTo>
                        <a:lnTo>
                          <a:pt x="108" y="485"/>
                        </a:lnTo>
                        <a:lnTo>
                          <a:pt x="90" y="483"/>
                        </a:lnTo>
                        <a:lnTo>
                          <a:pt x="64" y="480"/>
                        </a:lnTo>
                        <a:lnTo>
                          <a:pt x="49" y="485"/>
                        </a:lnTo>
                        <a:lnTo>
                          <a:pt x="54" y="493"/>
                        </a:lnTo>
                        <a:lnTo>
                          <a:pt x="42" y="500"/>
                        </a:lnTo>
                        <a:lnTo>
                          <a:pt x="44" y="513"/>
                        </a:lnTo>
                        <a:lnTo>
                          <a:pt x="52" y="526"/>
                        </a:lnTo>
                        <a:lnTo>
                          <a:pt x="44" y="525"/>
                        </a:lnTo>
                        <a:lnTo>
                          <a:pt x="40" y="530"/>
                        </a:lnTo>
                        <a:lnTo>
                          <a:pt x="40" y="545"/>
                        </a:lnTo>
                        <a:lnTo>
                          <a:pt x="32" y="546"/>
                        </a:lnTo>
                        <a:lnTo>
                          <a:pt x="30" y="551"/>
                        </a:lnTo>
                        <a:lnTo>
                          <a:pt x="35" y="556"/>
                        </a:lnTo>
                        <a:lnTo>
                          <a:pt x="42" y="566"/>
                        </a:lnTo>
                        <a:lnTo>
                          <a:pt x="44" y="575"/>
                        </a:lnTo>
                        <a:lnTo>
                          <a:pt x="55" y="583"/>
                        </a:lnTo>
                        <a:lnTo>
                          <a:pt x="57" y="601"/>
                        </a:lnTo>
                        <a:lnTo>
                          <a:pt x="55" y="616"/>
                        </a:lnTo>
                        <a:lnTo>
                          <a:pt x="49" y="623"/>
                        </a:lnTo>
                        <a:lnTo>
                          <a:pt x="40" y="623"/>
                        </a:lnTo>
                        <a:lnTo>
                          <a:pt x="40" y="614"/>
                        </a:lnTo>
                        <a:lnTo>
                          <a:pt x="34" y="618"/>
                        </a:lnTo>
                        <a:lnTo>
                          <a:pt x="24" y="618"/>
                        </a:lnTo>
                        <a:lnTo>
                          <a:pt x="17" y="618"/>
                        </a:lnTo>
                        <a:lnTo>
                          <a:pt x="12" y="611"/>
                        </a:lnTo>
                        <a:lnTo>
                          <a:pt x="7" y="611"/>
                        </a:lnTo>
                        <a:lnTo>
                          <a:pt x="4" y="621"/>
                        </a:lnTo>
                        <a:lnTo>
                          <a:pt x="0" y="624"/>
                        </a:lnTo>
                        <a:lnTo>
                          <a:pt x="5" y="626"/>
                        </a:lnTo>
                        <a:lnTo>
                          <a:pt x="15" y="626"/>
                        </a:lnTo>
                        <a:lnTo>
                          <a:pt x="17" y="633"/>
                        </a:lnTo>
                        <a:lnTo>
                          <a:pt x="15" y="643"/>
                        </a:lnTo>
                        <a:lnTo>
                          <a:pt x="14" y="651"/>
                        </a:lnTo>
                        <a:lnTo>
                          <a:pt x="7" y="653"/>
                        </a:lnTo>
                        <a:lnTo>
                          <a:pt x="4" y="664"/>
                        </a:lnTo>
                        <a:lnTo>
                          <a:pt x="0" y="674"/>
                        </a:lnTo>
                        <a:lnTo>
                          <a:pt x="2" y="684"/>
                        </a:lnTo>
                        <a:lnTo>
                          <a:pt x="10" y="691"/>
                        </a:lnTo>
                        <a:lnTo>
                          <a:pt x="17" y="698"/>
                        </a:lnTo>
                        <a:lnTo>
                          <a:pt x="24" y="691"/>
                        </a:lnTo>
                        <a:lnTo>
                          <a:pt x="29" y="698"/>
                        </a:lnTo>
                        <a:lnTo>
                          <a:pt x="27" y="704"/>
                        </a:lnTo>
                        <a:lnTo>
                          <a:pt x="20" y="709"/>
                        </a:lnTo>
                        <a:lnTo>
                          <a:pt x="15" y="712"/>
                        </a:lnTo>
                        <a:lnTo>
                          <a:pt x="19" y="721"/>
                        </a:lnTo>
                        <a:lnTo>
                          <a:pt x="24" y="722"/>
                        </a:lnTo>
                        <a:lnTo>
                          <a:pt x="24" y="729"/>
                        </a:lnTo>
                        <a:lnTo>
                          <a:pt x="32" y="731"/>
                        </a:lnTo>
                        <a:lnTo>
                          <a:pt x="40" y="732"/>
                        </a:lnTo>
                        <a:lnTo>
                          <a:pt x="49" y="734"/>
                        </a:lnTo>
                        <a:lnTo>
                          <a:pt x="50" y="727"/>
                        </a:lnTo>
                        <a:lnTo>
                          <a:pt x="50" y="721"/>
                        </a:lnTo>
                        <a:lnTo>
                          <a:pt x="54" y="716"/>
                        </a:lnTo>
                        <a:lnTo>
                          <a:pt x="64" y="721"/>
                        </a:lnTo>
                        <a:lnTo>
                          <a:pt x="74" y="721"/>
                        </a:lnTo>
                        <a:lnTo>
                          <a:pt x="74" y="726"/>
                        </a:lnTo>
                        <a:lnTo>
                          <a:pt x="85" y="732"/>
                        </a:lnTo>
                        <a:lnTo>
                          <a:pt x="82" y="739"/>
                        </a:lnTo>
                        <a:lnTo>
                          <a:pt x="92" y="739"/>
                        </a:lnTo>
                        <a:lnTo>
                          <a:pt x="89" y="731"/>
                        </a:lnTo>
                        <a:lnTo>
                          <a:pt x="85" y="726"/>
                        </a:lnTo>
                        <a:lnTo>
                          <a:pt x="87" y="717"/>
                        </a:lnTo>
                        <a:lnTo>
                          <a:pt x="92" y="719"/>
                        </a:lnTo>
                        <a:lnTo>
                          <a:pt x="103" y="732"/>
                        </a:lnTo>
                        <a:lnTo>
                          <a:pt x="107" y="742"/>
                        </a:lnTo>
                        <a:lnTo>
                          <a:pt x="102" y="746"/>
                        </a:lnTo>
                        <a:lnTo>
                          <a:pt x="90" y="742"/>
                        </a:lnTo>
                        <a:lnTo>
                          <a:pt x="82" y="752"/>
                        </a:lnTo>
                        <a:lnTo>
                          <a:pt x="87" y="754"/>
                        </a:lnTo>
                        <a:lnTo>
                          <a:pt x="77" y="766"/>
                        </a:lnTo>
                        <a:lnTo>
                          <a:pt x="70" y="764"/>
                        </a:lnTo>
                        <a:lnTo>
                          <a:pt x="55" y="766"/>
                        </a:lnTo>
                        <a:lnTo>
                          <a:pt x="42" y="761"/>
                        </a:lnTo>
                        <a:lnTo>
                          <a:pt x="34" y="761"/>
                        </a:lnTo>
                        <a:lnTo>
                          <a:pt x="35" y="747"/>
                        </a:lnTo>
                        <a:lnTo>
                          <a:pt x="30" y="741"/>
                        </a:lnTo>
                        <a:lnTo>
                          <a:pt x="22" y="741"/>
                        </a:lnTo>
                        <a:lnTo>
                          <a:pt x="12" y="746"/>
                        </a:lnTo>
                        <a:lnTo>
                          <a:pt x="20" y="749"/>
                        </a:lnTo>
                        <a:lnTo>
                          <a:pt x="25" y="757"/>
                        </a:lnTo>
                        <a:lnTo>
                          <a:pt x="20" y="764"/>
                        </a:lnTo>
                        <a:lnTo>
                          <a:pt x="29" y="767"/>
                        </a:lnTo>
                        <a:lnTo>
                          <a:pt x="37" y="782"/>
                        </a:lnTo>
                        <a:lnTo>
                          <a:pt x="25" y="794"/>
                        </a:lnTo>
                        <a:lnTo>
                          <a:pt x="27" y="804"/>
                        </a:lnTo>
                        <a:lnTo>
                          <a:pt x="35" y="802"/>
                        </a:lnTo>
                        <a:lnTo>
                          <a:pt x="40" y="806"/>
                        </a:lnTo>
                        <a:lnTo>
                          <a:pt x="45" y="799"/>
                        </a:lnTo>
                        <a:lnTo>
                          <a:pt x="50" y="804"/>
                        </a:lnTo>
                        <a:lnTo>
                          <a:pt x="55" y="797"/>
                        </a:lnTo>
                        <a:lnTo>
                          <a:pt x="50" y="789"/>
                        </a:lnTo>
                        <a:lnTo>
                          <a:pt x="54" y="779"/>
                        </a:lnTo>
                        <a:lnTo>
                          <a:pt x="60" y="787"/>
                        </a:lnTo>
                        <a:lnTo>
                          <a:pt x="62" y="782"/>
                        </a:lnTo>
                        <a:lnTo>
                          <a:pt x="69" y="791"/>
                        </a:lnTo>
                        <a:lnTo>
                          <a:pt x="77" y="789"/>
                        </a:lnTo>
                        <a:lnTo>
                          <a:pt x="82" y="781"/>
                        </a:lnTo>
                        <a:lnTo>
                          <a:pt x="82" y="774"/>
                        </a:lnTo>
                        <a:lnTo>
                          <a:pt x="84" y="767"/>
                        </a:lnTo>
                        <a:lnTo>
                          <a:pt x="94" y="772"/>
                        </a:lnTo>
                        <a:lnTo>
                          <a:pt x="92" y="781"/>
                        </a:lnTo>
                        <a:lnTo>
                          <a:pt x="84" y="784"/>
                        </a:lnTo>
                        <a:lnTo>
                          <a:pt x="82" y="791"/>
                        </a:lnTo>
                        <a:lnTo>
                          <a:pt x="89" y="789"/>
                        </a:lnTo>
                        <a:lnTo>
                          <a:pt x="90" y="796"/>
                        </a:lnTo>
                        <a:lnTo>
                          <a:pt x="95" y="801"/>
                        </a:lnTo>
                        <a:lnTo>
                          <a:pt x="89" y="811"/>
                        </a:lnTo>
                        <a:lnTo>
                          <a:pt x="100" y="812"/>
                        </a:lnTo>
                        <a:lnTo>
                          <a:pt x="103" y="804"/>
                        </a:lnTo>
                        <a:lnTo>
                          <a:pt x="108" y="811"/>
                        </a:lnTo>
                        <a:lnTo>
                          <a:pt x="122" y="806"/>
                        </a:lnTo>
                        <a:lnTo>
                          <a:pt x="123" y="801"/>
                        </a:lnTo>
                        <a:lnTo>
                          <a:pt x="140" y="794"/>
                        </a:lnTo>
                        <a:lnTo>
                          <a:pt x="148" y="786"/>
                        </a:lnTo>
                        <a:lnTo>
                          <a:pt x="143" y="784"/>
                        </a:lnTo>
                        <a:lnTo>
                          <a:pt x="148" y="776"/>
                        </a:lnTo>
                        <a:lnTo>
                          <a:pt x="157" y="782"/>
                        </a:lnTo>
                        <a:lnTo>
                          <a:pt x="167" y="776"/>
                        </a:lnTo>
                        <a:lnTo>
                          <a:pt x="165" y="787"/>
                        </a:lnTo>
                        <a:lnTo>
                          <a:pt x="160" y="796"/>
                        </a:lnTo>
                        <a:lnTo>
                          <a:pt x="170" y="794"/>
                        </a:lnTo>
                        <a:lnTo>
                          <a:pt x="177" y="787"/>
                        </a:lnTo>
                        <a:lnTo>
                          <a:pt x="187" y="787"/>
                        </a:lnTo>
                        <a:lnTo>
                          <a:pt x="193" y="797"/>
                        </a:lnTo>
                        <a:lnTo>
                          <a:pt x="187" y="807"/>
                        </a:lnTo>
                        <a:lnTo>
                          <a:pt x="187" y="814"/>
                        </a:lnTo>
                        <a:lnTo>
                          <a:pt x="180" y="817"/>
                        </a:lnTo>
                        <a:lnTo>
                          <a:pt x="195" y="822"/>
                        </a:lnTo>
                        <a:lnTo>
                          <a:pt x="203" y="827"/>
                        </a:lnTo>
                        <a:lnTo>
                          <a:pt x="200" y="835"/>
                        </a:lnTo>
                        <a:lnTo>
                          <a:pt x="215" y="829"/>
                        </a:lnTo>
                        <a:lnTo>
                          <a:pt x="226" y="832"/>
                        </a:lnTo>
                        <a:lnTo>
                          <a:pt x="228" y="837"/>
                        </a:lnTo>
                        <a:lnTo>
                          <a:pt x="226" y="860"/>
                        </a:lnTo>
                        <a:lnTo>
                          <a:pt x="226" y="869"/>
                        </a:lnTo>
                        <a:lnTo>
                          <a:pt x="236" y="870"/>
                        </a:lnTo>
                        <a:lnTo>
                          <a:pt x="241" y="869"/>
                        </a:lnTo>
                        <a:lnTo>
                          <a:pt x="245" y="877"/>
                        </a:lnTo>
                        <a:lnTo>
                          <a:pt x="255" y="872"/>
                        </a:lnTo>
                        <a:lnTo>
                          <a:pt x="256" y="880"/>
                        </a:lnTo>
                        <a:lnTo>
                          <a:pt x="251" y="887"/>
                        </a:lnTo>
                        <a:lnTo>
                          <a:pt x="253" y="894"/>
                        </a:lnTo>
                        <a:lnTo>
                          <a:pt x="250" y="902"/>
                        </a:lnTo>
                        <a:lnTo>
                          <a:pt x="240" y="909"/>
                        </a:lnTo>
                        <a:lnTo>
                          <a:pt x="238" y="920"/>
                        </a:lnTo>
                        <a:lnTo>
                          <a:pt x="231" y="922"/>
                        </a:lnTo>
                        <a:lnTo>
                          <a:pt x="241" y="932"/>
                        </a:lnTo>
                        <a:lnTo>
                          <a:pt x="230" y="930"/>
                        </a:lnTo>
                        <a:lnTo>
                          <a:pt x="221" y="922"/>
                        </a:lnTo>
                        <a:lnTo>
                          <a:pt x="218" y="928"/>
                        </a:lnTo>
                        <a:lnTo>
                          <a:pt x="208" y="942"/>
                        </a:lnTo>
                        <a:lnTo>
                          <a:pt x="207" y="950"/>
                        </a:lnTo>
                        <a:lnTo>
                          <a:pt x="210" y="955"/>
                        </a:lnTo>
                        <a:lnTo>
                          <a:pt x="223" y="965"/>
                        </a:lnTo>
                        <a:lnTo>
                          <a:pt x="231" y="970"/>
                        </a:lnTo>
                        <a:lnTo>
                          <a:pt x="238" y="963"/>
                        </a:lnTo>
                        <a:lnTo>
                          <a:pt x="240" y="953"/>
                        </a:lnTo>
                        <a:lnTo>
                          <a:pt x="250" y="945"/>
                        </a:lnTo>
                        <a:lnTo>
                          <a:pt x="255" y="935"/>
                        </a:lnTo>
                        <a:lnTo>
                          <a:pt x="261" y="920"/>
                        </a:lnTo>
                        <a:lnTo>
                          <a:pt x="258" y="914"/>
                        </a:lnTo>
                        <a:lnTo>
                          <a:pt x="278" y="904"/>
                        </a:lnTo>
                        <a:lnTo>
                          <a:pt x="291" y="900"/>
                        </a:lnTo>
                        <a:lnTo>
                          <a:pt x="300" y="902"/>
                        </a:lnTo>
                        <a:lnTo>
                          <a:pt x="305" y="910"/>
                        </a:lnTo>
                        <a:lnTo>
                          <a:pt x="306" y="902"/>
                        </a:lnTo>
                        <a:lnTo>
                          <a:pt x="316" y="905"/>
                        </a:lnTo>
                        <a:lnTo>
                          <a:pt x="321" y="910"/>
                        </a:lnTo>
                        <a:lnTo>
                          <a:pt x="330" y="909"/>
                        </a:lnTo>
                        <a:lnTo>
                          <a:pt x="334" y="910"/>
                        </a:lnTo>
                        <a:lnTo>
                          <a:pt x="344" y="905"/>
                        </a:lnTo>
                        <a:lnTo>
                          <a:pt x="344" y="899"/>
                        </a:lnTo>
                        <a:lnTo>
                          <a:pt x="348" y="892"/>
                        </a:lnTo>
                        <a:lnTo>
                          <a:pt x="354" y="895"/>
                        </a:lnTo>
                        <a:lnTo>
                          <a:pt x="371" y="895"/>
                        </a:lnTo>
                        <a:lnTo>
                          <a:pt x="371" y="887"/>
                        </a:lnTo>
                        <a:lnTo>
                          <a:pt x="378" y="887"/>
                        </a:lnTo>
                        <a:lnTo>
                          <a:pt x="381" y="882"/>
                        </a:lnTo>
                        <a:lnTo>
                          <a:pt x="378" y="879"/>
                        </a:lnTo>
                        <a:lnTo>
                          <a:pt x="378" y="872"/>
                        </a:lnTo>
                        <a:lnTo>
                          <a:pt x="373" y="872"/>
                        </a:lnTo>
                        <a:lnTo>
                          <a:pt x="373" y="867"/>
                        </a:lnTo>
                        <a:lnTo>
                          <a:pt x="384" y="865"/>
                        </a:lnTo>
                        <a:lnTo>
                          <a:pt x="396" y="867"/>
                        </a:lnTo>
                        <a:lnTo>
                          <a:pt x="396" y="874"/>
                        </a:lnTo>
                        <a:lnTo>
                          <a:pt x="399" y="877"/>
                        </a:lnTo>
                        <a:lnTo>
                          <a:pt x="406" y="874"/>
                        </a:lnTo>
                        <a:lnTo>
                          <a:pt x="416" y="874"/>
                        </a:lnTo>
                        <a:lnTo>
                          <a:pt x="416" y="879"/>
                        </a:lnTo>
                        <a:lnTo>
                          <a:pt x="426" y="885"/>
                        </a:lnTo>
                        <a:lnTo>
                          <a:pt x="426" y="880"/>
                        </a:lnTo>
                        <a:lnTo>
                          <a:pt x="421" y="875"/>
                        </a:lnTo>
                        <a:lnTo>
                          <a:pt x="421" y="869"/>
                        </a:lnTo>
                        <a:lnTo>
                          <a:pt x="428" y="869"/>
                        </a:lnTo>
                        <a:lnTo>
                          <a:pt x="438" y="870"/>
                        </a:lnTo>
                        <a:lnTo>
                          <a:pt x="452" y="862"/>
                        </a:lnTo>
                        <a:lnTo>
                          <a:pt x="452" y="855"/>
                        </a:lnTo>
                        <a:lnTo>
                          <a:pt x="466" y="847"/>
                        </a:lnTo>
                        <a:lnTo>
                          <a:pt x="466" y="832"/>
                        </a:lnTo>
                        <a:lnTo>
                          <a:pt x="472" y="817"/>
                        </a:lnTo>
                        <a:lnTo>
                          <a:pt x="477" y="824"/>
                        </a:lnTo>
                        <a:lnTo>
                          <a:pt x="482" y="822"/>
                        </a:lnTo>
                        <a:lnTo>
                          <a:pt x="481" y="817"/>
                        </a:lnTo>
                        <a:lnTo>
                          <a:pt x="487" y="822"/>
                        </a:lnTo>
                        <a:lnTo>
                          <a:pt x="491" y="830"/>
                        </a:lnTo>
                        <a:lnTo>
                          <a:pt x="496" y="839"/>
                        </a:lnTo>
                        <a:lnTo>
                          <a:pt x="502" y="850"/>
                        </a:lnTo>
                        <a:lnTo>
                          <a:pt x="501" y="840"/>
                        </a:lnTo>
                        <a:lnTo>
                          <a:pt x="492" y="827"/>
                        </a:lnTo>
                        <a:lnTo>
                          <a:pt x="492" y="817"/>
                        </a:lnTo>
                        <a:lnTo>
                          <a:pt x="496" y="801"/>
                        </a:lnTo>
                        <a:lnTo>
                          <a:pt x="491" y="794"/>
                        </a:lnTo>
                        <a:lnTo>
                          <a:pt x="491" y="786"/>
                        </a:lnTo>
                        <a:lnTo>
                          <a:pt x="477" y="764"/>
                        </a:lnTo>
                        <a:lnTo>
                          <a:pt x="477" y="741"/>
                        </a:lnTo>
                        <a:lnTo>
                          <a:pt x="471" y="741"/>
                        </a:lnTo>
                        <a:lnTo>
                          <a:pt x="464" y="746"/>
                        </a:lnTo>
                        <a:lnTo>
                          <a:pt x="464" y="741"/>
                        </a:lnTo>
                        <a:lnTo>
                          <a:pt x="471" y="732"/>
                        </a:lnTo>
                        <a:lnTo>
                          <a:pt x="474" y="736"/>
                        </a:lnTo>
                        <a:lnTo>
                          <a:pt x="479" y="726"/>
                        </a:lnTo>
                        <a:lnTo>
                          <a:pt x="482" y="721"/>
                        </a:lnTo>
                        <a:lnTo>
                          <a:pt x="482" y="704"/>
                        </a:lnTo>
                        <a:lnTo>
                          <a:pt x="484" y="686"/>
                        </a:lnTo>
                        <a:lnTo>
                          <a:pt x="479" y="676"/>
                        </a:lnTo>
                        <a:lnTo>
                          <a:pt x="477" y="668"/>
                        </a:lnTo>
                        <a:lnTo>
                          <a:pt x="471" y="663"/>
                        </a:lnTo>
                        <a:lnTo>
                          <a:pt x="471" y="646"/>
                        </a:lnTo>
                        <a:lnTo>
                          <a:pt x="466" y="634"/>
                        </a:lnTo>
                        <a:lnTo>
                          <a:pt x="466" y="614"/>
                        </a:lnTo>
                        <a:lnTo>
                          <a:pt x="467" y="603"/>
                        </a:lnTo>
                        <a:lnTo>
                          <a:pt x="466" y="596"/>
                        </a:lnTo>
                        <a:lnTo>
                          <a:pt x="472" y="595"/>
                        </a:lnTo>
                        <a:lnTo>
                          <a:pt x="471" y="583"/>
                        </a:lnTo>
                        <a:lnTo>
                          <a:pt x="482" y="565"/>
                        </a:lnTo>
                        <a:lnTo>
                          <a:pt x="491" y="556"/>
                        </a:lnTo>
                        <a:lnTo>
                          <a:pt x="486" y="553"/>
                        </a:lnTo>
                        <a:lnTo>
                          <a:pt x="492" y="548"/>
                        </a:lnTo>
                        <a:lnTo>
                          <a:pt x="496" y="535"/>
                        </a:lnTo>
                        <a:lnTo>
                          <a:pt x="502" y="520"/>
                        </a:lnTo>
                        <a:lnTo>
                          <a:pt x="529" y="505"/>
                        </a:lnTo>
                        <a:lnTo>
                          <a:pt x="541" y="496"/>
                        </a:lnTo>
                        <a:lnTo>
                          <a:pt x="544" y="500"/>
                        </a:lnTo>
                        <a:lnTo>
                          <a:pt x="554" y="498"/>
                        </a:lnTo>
                        <a:lnTo>
                          <a:pt x="557" y="495"/>
                        </a:lnTo>
                        <a:lnTo>
                          <a:pt x="569" y="500"/>
                        </a:lnTo>
                        <a:lnTo>
                          <a:pt x="574" y="506"/>
                        </a:lnTo>
                        <a:lnTo>
                          <a:pt x="572" y="516"/>
                        </a:lnTo>
                        <a:lnTo>
                          <a:pt x="572" y="521"/>
                        </a:lnTo>
                        <a:lnTo>
                          <a:pt x="587" y="520"/>
                        </a:lnTo>
                        <a:lnTo>
                          <a:pt x="602" y="515"/>
                        </a:lnTo>
                        <a:lnTo>
                          <a:pt x="599" y="505"/>
                        </a:lnTo>
                        <a:lnTo>
                          <a:pt x="600" y="500"/>
                        </a:lnTo>
                        <a:lnTo>
                          <a:pt x="614" y="488"/>
                        </a:lnTo>
                        <a:lnTo>
                          <a:pt x="622" y="483"/>
                        </a:lnTo>
                        <a:lnTo>
                          <a:pt x="620" y="472"/>
                        </a:lnTo>
                        <a:lnTo>
                          <a:pt x="627" y="463"/>
                        </a:lnTo>
                        <a:lnTo>
                          <a:pt x="629" y="450"/>
                        </a:lnTo>
                        <a:lnTo>
                          <a:pt x="637" y="435"/>
                        </a:lnTo>
                        <a:lnTo>
                          <a:pt x="635" y="433"/>
                        </a:lnTo>
                        <a:lnTo>
                          <a:pt x="644" y="427"/>
                        </a:lnTo>
                        <a:lnTo>
                          <a:pt x="652" y="423"/>
                        </a:lnTo>
                        <a:lnTo>
                          <a:pt x="659" y="422"/>
                        </a:lnTo>
                        <a:lnTo>
                          <a:pt x="659" y="427"/>
                        </a:lnTo>
                        <a:lnTo>
                          <a:pt x="672" y="425"/>
                        </a:lnTo>
                        <a:lnTo>
                          <a:pt x="695" y="428"/>
                        </a:lnTo>
                        <a:lnTo>
                          <a:pt x="703" y="428"/>
                        </a:lnTo>
                        <a:lnTo>
                          <a:pt x="748" y="408"/>
                        </a:lnTo>
                        <a:lnTo>
                          <a:pt x="772" y="397"/>
                        </a:lnTo>
                        <a:lnTo>
                          <a:pt x="778" y="395"/>
                        </a:lnTo>
                        <a:lnTo>
                          <a:pt x="785" y="387"/>
                        </a:lnTo>
                        <a:lnTo>
                          <a:pt x="782" y="377"/>
                        </a:lnTo>
                        <a:lnTo>
                          <a:pt x="787" y="372"/>
                        </a:lnTo>
                        <a:lnTo>
                          <a:pt x="782" y="369"/>
                        </a:lnTo>
                        <a:lnTo>
                          <a:pt x="790" y="357"/>
                        </a:lnTo>
                        <a:lnTo>
                          <a:pt x="791" y="339"/>
                        </a:lnTo>
                        <a:lnTo>
                          <a:pt x="785" y="335"/>
                        </a:lnTo>
                        <a:lnTo>
                          <a:pt x="788" y="345"/>
                        </a:lnTo>
                        <a:lnTo>
                          <a:pt x="783" y="350"/>
                        </a:lnTo>
                        <a:lnTo>
                          <a:pt x="773" y="349"/>
                        </a:lnTo>
                        <a:lnTo>
                          <a:pt x="770" y="344"/>
                        </a:lnTo>
                        <a:lnTo>
                          <a:pt x="777" y="335"/>
                        </a:lnTo>
                        <a:lnTo>
                          <a:pt x="775" y="330"/>
                        </a:lnTo>
                        <a:lnTo>
                          <a:pt x="796" y="307"/>
                        </a:lnTo>
                        <a:lnTo>
                          <a:pt x="830" y="282"/>
                        </a:lnTo>
                        <a:lnTo>
                          <a:pt x="848" y="272"/>
                        </a:lnTo>
                        <a:lnTo>
                          <a:pt x="890" y="249"/>
                        </a:lnTo>
                        <a:lnTo>
                          <a:pt x="900" y="246"/>
                        </a:lnTo>
                        <a:lnTo>
                          <a:pt x="918" y="229"/>
                        </a:lnTo>
                        <a:lnTo>
                          <a:pt x="928" y="212"/>
                        </a:lnTo>
                        <a:lnTo>
                          <a:pt x="931" y="201"/>
                        </a:lnTo>
                        <a:lnTo>
                          <a:pt x="959" y="176"/>
                        </a:lnTo>
                        <a:lnTo>
                          <a:pt x="1019" y="141"/>
                        </a:lnTo>
                        <a:lnTo>
                          <a:pt x="1026" y="134"/>
                        </a:lnTo>
                        <a:lnTo>
                          <a:pt x="1026" y="128"/>
                        </a:lnTo>
                        <a:lnTo>
                          <a:pt x="1052" y="99"/>
                        </a:lnTo>
                        <a:lnTo>
                          <a:pt x="1077" y="73"/>
                        </a:lnTo>
                        <a:lnTo>
                          <a:pt x="1087" y="56"/>
                        </a:lnTo>
                        <a:lnTo>
                          <a:pt x="1089" y="51"/>
                        </a:lnTo>
                        <a:lnTo>
                          <a:pt x="1097" y="46"/>
                        </a:lnTo>
                        <a:lnTo>
                          <a:pt x="1114" y="21"/>
                        </a:lnTo>
                        <a:lnTo>
                          <a:pt x="1124" y="0"/>
                        </a:lnTo>
                        <a:lnTo>
                          <a:pt x="1109" y="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5" name="Freeform 1120"/>
                  <p:cNvSpPr>
                    <a:spLocks/>
                  </p:cNvSpPr>
                  <p:nvPr/>
                </p:nvSpPr>
                <p:spPr bwMode="auto">
                  <a:xfrm>
                    <a:off x="4205179" y="3565545"/>
                    <a:ext cx="684459" cy="1136201"/>
                  </a:xfrm>
                  <a:custGeom>
                    <a:avLst/>
                    <a:gdLst>
                      <a:gd name="T0" fmla="*/ 286 w 550"/>
                      <a:gd name="T1" fmla="*/ 489 h 913"/>
                      <a:gd name="T2" fmla="*/ 306 w 550"/>
                      <a:gd name="T3" fmla="*/ 447 h 913"/>
                      <a:gd name="T4" fmla="*/ 324 w 550"/>
                      <a:gd name="T5" fmla="*/ 419 h 913"/>
                      <a:gd name="T6" fmla="*/ 394 w 550"/>
                      <a:gd name="T7" fmla="*/ 423 h 913"/>
                      <a:gd name="T8" fmla="*/ 414 w 550"/>
                      <a:gd name="T9" fmla="*/ 388 h 913"/>
                      <a:gd name="T10" fmla="*/ 424 w 550"/>
                      <a:gd name="T11" fmla="*/ 349 h 913"/>
                      <a:gd name="T12" fmla="*/ 449 w 550"/>
                      <a:gd name="T13" fmla="*/ 311 h 913"/>
                      <a:gd name="T14" fmla="*/ 452 w 550"/>
                      <a:gd name="T15" fmla="*/ 271 h 913"/>
                      <a:gd name="T16" fmla="*/ 507 w 550"/>
                      <a:gd name="T17" fmla="*/ 240 h 913"/>
                      <a:gd name="T18" fmla="*/ 538 w 550"/>
                      <a:gd name="T19" fmla="*/ 180 h 913"/>
                      <a:gd name="T20" fmla="*/ 528 w 550"/>
                      <a:gd name="T21" fmla="*/ 157 h 913"/>
                      <a:gd name="T22" fmla="*/ 502 w 550"/>
                      <a:gd name="T23" fmla="*/ 127 h 913"/>
                      <a:gd name="T24" fmla="*/ 495 w 550"/>
                      <a:gd name="T25" fmla="*/ 85 h 913"/>
                      <a:gd name="T26" fmla="*/ 489 w 550"/>
                      <a:gd name="T27" fmla="*/ 67 h 913"/>
                      <a:gd name="T28" fmla="*/ 437 w 550"/>
                      <a:gd name="T29" fmla="*/ 22 h 913"/>
                      <a:gd name="T30" fmla="*/ 389 w 550"/>
                      <a:gd name="T31" fmla="*/ 25 h 913"/>
                      <a:gd name="T32" fmla="*/ 327 w 550"/>
                      <a:gd name="T33" fmla="*/ 25 h 913"/>
                      <a:gd name="T34" fmla="*/ 284 w 550"/>
                      <a:gd name="T35" fmla="*/ 42 h 913"/>
                      <a:gd name="T36" fmla="*/ 241 w 550"/>
                      <a:gd name="T37" fmla="*/ 42 h 913"/>
                      <a:gd name="T38" fmla="*/ 208 w 550"/>
                      <a:gd name="T39" fmla="*/ 45 h 913"/>
                      <a:gd name="T40" fmla="*/ 186 w 550"/>
                      <a:gd name="T41" fmla="*/ 50 h 913"/>
                      <a:gd name="T42" fmla="*/ 194 w 550"/>
                      <a:gd name="T43" fmla="*/ 84 h 913"/>
                      <a:gd name="T44" fmla="*/ 236 w 550"/>
                      <a:gd name="T45" fmla="*/ 107 h 913"/>
                      <a:gd name="T46" fmla="*/ 248 w 550"/>
                      <a:gd name="T47" fmla="*/ 145 h 913"/>
                      <a:gd name="T48" fmla="*/ 223 w 550"/>
                      <a:gd name="T49" fmla="*/ 175 h 913"/>
                      <a:gd name="T50" fmla="*/ 155 w 550"/>
                      <a:gd name="T51" fmla="*/ 243 h 913"/>
                      <a:gd name="T52" fmla="*/ 115 w 550"/>
                      <a:gd name="T53" fmla="*/ 263 h 913"/>
                      <a:gd name="T54" fmla="*/ 81 w 550"/>
                      <a:gd name="T55" fmla="*/ 306 h 913"/>
                      <a:gd name="T56" fmla="*/ 66 w 550"/>
                      <a:gd name="T57" fmla="*/ 383 h 913"/>
                      <a:gd name="T58" fmla="*/ 27 w 550"/>
                      <a:gd name="T59" fmla="*/ 452 h 913"/>
                      <a:gd name="T60" fmla="*/ 38 w 550"/>
                      <a:gd name="T61" fmla="*/ 499 h 913"/>
                      <a:gd name="T62" fmla="*/ 47 w 550"/>
                      <a:gd name="T63" fmla="*/ 529 h 913"/>
                      <a:gd name="T64" fmla="*/ 23 w 550"/>
                      <a:gd name="T65" fmla="*/ 567 h 913"/>
                      <a:gd name="T66" fmla="*/ 42 w 550"/>
                      <a:gd name="T67" fmla="*/ 590 h 913"/>
                      <a:gd name="T68" fmla="*/ 33 w 550"/>
                      <a:gd name="T69" fmla="*/ 610 h 913"/>
                      <a:gd name="T70" fmla="*/ 33 w 550"/>
                      <a:gd name="T71" fmla="*/ 620 h 913"/>
                      <a:gd name="T72" fmla="*/ 63 w 550"/>
                      <a:gd name="T73" fmla="*/ 648 h 913"/>
                      <a:gd name="T74" fmla="*/ 85 w 550"/>
                      <a:gd name="T75" fmla="*/ 685 h 913"/>
                      <a:gd name="T76" fmla="*/ 7 w 550"/>
                      <a:gd name="T77" fmla="*/ 737 h 913"/>
                      <a:gd name="T78" fmla="*/ 10 w 550"/>
                      <a:gd name="T79" fmla="*/ 780 h 913"/>
                      <a:gd name="T80" fmla="*/ 68 w 550"/>
                      <a:gd name="T81" fmla="*/ 821 h 913"/>
                      <a:gd name="T82" fmla="*/ 80 w 550"/>
                      <a:gd name="T83" fmla="*/ 851 h 913"/>
                      <a:gd name="T84" fmla="*/ 98 w 550"/>
                      <a:gd name="T85" fmla="*/ 858 h 913"/>
                      <a:gd name="T86" fmla="*/ 111 w 550"/>
                      <a:gd name="T87" fmla="*/ 913 h 913"/>
                      <a:gd name="T88" fmla="*/ 165 w 550"/>
                      <a:gd name="T89" fmla="*/ 906 h 913"/>
                      <a:gd name="T90" fmla="*/ 176 w 550"/>
                      <a:gd name="T91" fmla="*/ 840 h 913"/>
                      <a:gd name="T92" fmla="*/ 229 w 550"/>
                      <a:gd name="T93" fmla="*/ 796 h 913"/>
                      <a:gd name="T94" fmla="*/ 274 w 550"/>
                      <a:gd name="T95" fmla="*/ 735 h 913"/>
                      <a:gd name="T96" fmla="*/ 244 w 550"/>
                      <a:gd name="T97" fmla="*/ 630 h 913"/>
                      <a:gd name="T98" fmla="*/ 221 w 550"/>
                      <a:gd name="T99" fmla="*/ 587 h 913"/>
                      <a:gd name="T100" fmla="*/ 286 w 550"/>
                      <a:gd name="T101" fmla="*/ 609 h 913"/>
                      <a:gd name="T102" fmla="*/ 337 w 550"/>
                      <a:gd name="T103" fmla="*/ 610 h 913"/>
                      <a:gd name="T104" fmla="*/ 296 w 550"/>
                      <a:gd name="T105" fmla="*/ 545 h 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50" h="913">
                        <a:moveTo>
                          <a:pt x="289" y="537"/>
                        </a:moveTo>
                        <a:lnTo>
                          <a:pt x="293" y="524"/>
                        </a:lnTo>
                        <a:lnTo>
                          <a:pt x="283" y="514"/>
                        </a:lnTo>
                        <a:lnTo>
                          <a:pt x="283" y="507"/>
                        </a:lnTo>
                        <a:lnTo>
                          <a:pt x="286" y="501"/>
                        </a:lnTo>
                        <a:lnTo>
                          <a:pt x="286" y="489"/>
                        </a:lnTo>
                        <a:lnTo>
                          <a:pt x="281" y="479"/>
                        </a:lnTo>
                        <a:lnTo>
                          <a:pt x="283" y="464"/>
                        </a:lnTo>
                        <a:lnTo>
                          <a:pt x="294" y="469"/>
                        </a:lnTo>
                        <a:lnTo>
                          <a:pt x="304" y="464"/>
                        </a:lnTo>
                        <a:lnTo>
                          <a:pt x="312" y="456"/>
                        </a:lnTo>
                        <a:lnTo>
                          <a:pt x="306" y="447"/>
                        </a:lnTo>
                        <a:lnTo>
                          <a:pt x="311" y="444"/>
                        </a:lnTo>
                        <a:lnTo>
                          <a:pt x="316" y="441"/>
                        </a:lnTo>
                        <a:lnTo>
                          <a:pt x="321" y="437"/>
                        </a:lnTo>
                        <a:lnTo>
                          <a:pt x="326" y="434"/>
                        </a:lnTo>
                        <a:lnTo>
                          <a:pt x="322" y="428"/>
                        </a:lnTo>
                        <a:lnTo>
                          <a:pt x="324" y="419"/>
                        </a:lnTo>
                        <a:lnTo>
                          <a:pt x="349" y="421"/>
                        </a:lnTo>
                        <a:lnTo>
                          <a:pt x="361" y="416"/>
                        </a:lnTo>
                        <a:lnTo>
                          <a:pt x="369" y="421"/>
                        </a:lnTo>
                        <a:lnTo>
                          <a:pt x="379" y="426"/>
                        </a:lnTo>
                        <a:lnTo>
                          <a:pt x="387" y="424"/>
                        </a:lnTo>
                        <a:lnTo>
                          <a:pt x="394" y="423"/>
                        </a:lnTo>
                        <a:lnTo>
                          <a:pt x="396" y="414"/>
                        </a:lnTo>
                        <a:lnTo>
                          <a:pt x="397" y="408"/>
                        </a:lnTo>
                        <a:lnTo>
                          <a:pt x="404" y="403"/>
                        </a:lnTo>
                        <a:lnTo>
                          <a:pt x="404" y="394"/>
                        </a:lnTo>
                        <a:lnTo>
                          <a:pt x="404" y="389"/>
                        </a:lnTo>
                        <a:lnTo>
                          <a:pt x="414" y="388"/>
                        </a:lnTo>
                        <a:lnTo>
                          <a:pt x="419" y="393"/>
                        </a:lnTo>
                        <a:lnTo>
                          <a:pt x="422" y="386"/>
                        </a:lnTo>
                        <a:lnTo>
                          <a:pt x="419" y="379"/>
                        </a:lnTo>
                        <a:lnTo>
                          <a:pt x="415" y="374"/>
                        </a:lnTo>
                        <a:lnTo>
                          <a:pt x="415" y="363"/>
                        </a:lnTo>
                        <a:lnTo>
                          <a:pt x="424" y="349"/>
                        </a:lnTo>
                        <a:lnTo>
                          <a:pt x="430" y="339"/>
                        </a:lnTo>
                        <a:lnTo>
                          <a:pt x="432" y="328"/>
                        </a:lnTo>
                        <a:lnTo>
                          <a:pt x="434" y="324"/>
                        </a:lnTo>
                        <a:lnTo>
                          <a:pt x="440" y="328"/>
                        </a:lnTo>
                        <a:lnTo>
                          <a:pt x="449" y="321"/>
                        </a:lnTo>
                        <a:lnTo>
                          <a:pt x="449" y="311"/>
                        </a:lnTo>
                        <a:lnTo>
                          <a:pt x="444" y="306"/>
                        </a:lnTo>
                        <a:lnTo>
                          <a:pt x="440" y="301"/>
                        </a:lnTo>
                        <a:lnTo>
                          <a:pt x="440" y="295"/>
                        </a:lnTo>
                        <a:lnTo>
                          <a:pt x="442" y="290"/>
                        </a:lnTo>
                        <a:lnTo>
                          <a:pt x="444" y="285"/>
                        </a:lnTo>
                        <a:lnTo>
                          <a:pt x="452" y="271"/>
                        </a:lnTo>
                        <a:lnTo>
                          <a:pt x="462" y="268"/>
                        </a:lnTo>
                        <a:lnTo>
                          <a:pt x="472" y="263"/>
                        </a:lnTo>
                        <a:lnTo>
                          <a:pt x="479" y="253"/>
                        </a:lnTo>
                        <a:lnTo>
                          <a:pt x="489" y="253"/>
                        </a:lnTo>
                        <a:lnTo>
                          <a:pt x="500" y="246"/>
                        </a:lnTo>
                        <a:lnTo>
                          <a:pt x="507" y="240"/>
                        </a:lnTo>
                        <a:lnTo>
                          <a:pt x="507" y="233"/>
                        </a:lnTo>
                        <a:lnTo>
                          <a:pt x="504" y="225"/>
                        </a:lnTo>
                        <a:lnTo>
                          <a:pt x="499" y="220"/>
                        </a:lnTo>
                        <a:lnTo>
                          <a:pt x="504" y="213"/>
                        </a:lnTo>
                        <a:lnTo>
                          <a:pt x="533" y="195"/>
                        </a:lnTo>
                        <a:lnTo>
                          <a:pt x="538" y="180"/>
                        </a:lnTo>
                        <a:lnTo>
                          <a:pt x="545" y="177"/>
                        </a:lnTo>
                        <a:lnTo>
                          <a:pt x="550" y="160"/>
                        </a:lnTo>
                        <a:lnTo>
                          <a:pt x="545" y="157"/>
                        </a:lnTo>
                        <a:lnTo>
                          <a:pt x="540" y="155"/>
                        </a:lnTo>
                        <a:lnTo>
                          <a:pt x="533" y="158"/>
                        </a:lnTo>
                        <a:lnTo>
                          <a:pt x="528" y="157"/>
                        </a:lnTo>
                        <a:lnTo>
                          <a:pt x="522" y="148"/>
                        </a:lnTo>
                        <a:lnTo>
                          <a:pt x="522" y="155"/>
                        </a:lnTo>
                        <a:lnTo>
                          <a:pt x="517" y="157"/>
                        </a:lnTo>
                        <a:lnTo>
                          <a:pt x="517" y="143"/>
                        </a:lnTo>
                        <a:lnTo>
                          <a:pt x="505" y="137"/>
                        </a:lnTo>
                        <a:lnTo>
                          <a:pt x="502" y="127"/>
                        </a:lnTo>
                        <a:lnTo>
                          <a:pt x="509" y="112"/>
                        </a:lnTo>
                        <a:lnTo>
                          <a:pt x="507" y="99"/>
                        </a:lnTo>
                        <a:lnTo>
                          <a:pt x="490" y="105"/>
                        </a:lnTo>
                        <a:lnTo>
                          <a:pt x="489" y="99"/>
                        </a:lnTo>
                        <a:lnTo>
                          <a:pt x="494" y="94"/>
                        </a:lnTo>
                        <a:lnTo>
                          <a:pt x="495" y="85"/>
                        </a:lnTo>
                        <a:lnTo>
                          <a:pt x="497" y="80"/>
                        </a:lnTo>
                        <a:lnTo>
                          <a:pt x="504" y="75"/>
                        </a:lnTo>
                        <a:lnTo>
                          <a:pt x="504" y="67"/>
                        </a:lnTo>
                        <a:lnTo>
                          <a:pt x="499" y="60"/>
                        </a:lnTo>
                        <a:lnTo>
                          <a:pt x="492" y="62"/>
                        </a:lnTo>
                        <a:lnTo>
                          <a:pt x="489" y="67"/>
                        </a:lnTo>
                        <a:lnTo>
                          <a:pt x="477" y="70"/>
                        </a:lnTo>
                        <a:lnTo>
                          <a:pt x="467" y="65"/>
                        </a:lnTo>
                        <a:lnTo>
                          <a:pt x="462" y="49"/>
                        </a:lnTo>
                        <a:lnTo>
                          <a:pt x="454" y="35"/>
                        </a:lnTo>
                        <a:lnTo>
                          <a:pt x="442" y="30"/>
                        </a:lnTo>
                        <a:lnTo>
                          <a:pt x="437" y="22"/>
                        </a:lnTo>
                        <a:lnTo>
                          <a:pt x="429" y="14"/>
                        </a:lnTo>
                        <a:lnTo>
                          <a:pt x="419" y="2"/>
                        </a:lnTo>
                        <a:lnTo>
                          <a:pt x="404" y="0"/>
                        </a:lnTo>
                        <a:lnTo>
                          <a:pt x="401" y="9"/>
                        </a:lnTo>
                        <a:lnTo>
                          <a:pt x="394" y="15"/>
                        </a:lnTo>
                        <a:lnTo>
                          <a:pt x="389" y="25"/>
                        </a:lnTo>
                        <a:lnTo>
                          <a:pt x="379" y="32"/>
                        </a:lnTo>
                        <a:lnTo>
                          <a:pt x="369" y="32"/>
                        </a:lnTo>
                        <a:lnTo>
                          <a:pt x="351" y="34"/>
                        </a:lnTo>
                        <a:lnTo>
                          <a:pt x="342" y="25"/>
                        </a:lnTo>
                        <a:lnTo>
                          <a:pt x="337" y="19"/>
                        </a:lnTo>
                        <a:lnTo>
                          <a:pt x="327" y="25"/>
                        </a:lnTo>
                        <a:lnTo>
                          <a:pt x="319" y="27"/>
                        </a:lnTo>
                        <a:lnTo>
                          <a:pt x="316" y="34"/>
                        </a:lnTo>
                        <a:lnTo>
                          <a:pt x="311" y="39"/>
                        </a:lnTo>
                        <a:lnTo>
                          <a:pt x="304" y="45"/>
                        </a:lnTo>
                        <a:lnTo>
                          <a:pt x="296" y="44"/>
                        </a:lnTo>
                        <a:lnTo>
                          <a:pt x="284" y="42"/>
                        </a:lnTo>
                        <a:lnTo>
                          <a:pt x="278" y="40"/>
                        </a:lnTo>
                        <a:lnTo>
                          <a:pt x="273" y="44"/>
                        </a:lnTo>
                        <a:lnTo>
                          <a:pt x="259" y="37"/>
                        </a:lnTo>
                        <a:lnTo>
                          <a:pt x="254" y="44"/>
                        </a:lnTo>
                        <a:lnTo>
                          <a:pt x="251" y="44"/>
                        </a:lnTo>
                        <a:lnTo>
                          <a:pt x="241" y="42"/>
                        </a:lnTo>
                        <a:lnTo>
                          <a:pt x="236" y="37"/>
                        </a:lnTo>
                        <a:lnTo>
                          <a:pt x="228" y="37"/>
                        </a:lnTo>
                        <a:lnTo>
                          <a:pt x="221" y="32"/>
                        </a:lnTo>
                        <a:lnTo>
                          <a:pt x="218" y="40"/>
                        </a:lnTo>
                        <a:lnTo>
                          <a:pt x="214" y="45"/>
                        </a:lnTo>
                        <a:lnTo>
                          <a:pt x="208" y="45"/>
                        </a:lnTo>
                        <a:lnTo>
                          <a:pt x="201" y="44"/>
                        </a:lnTo>
                        <a:lnTo>
                          <a:pt x="191" y="32"/>
                        </a:lnTo>
                        <a:lnTo>
                          <a:pt x="181" y="30"/>
                        </a:lnTo>
                        <a:lnTo>
                          <a:pt x="176" y="35"/>
                        </a:lnTo>
                        <a:lnTo>
                          <a:pt x="184" y="42"/>
                        </a:lnTo>
                        <a:lnTo>
                          <a:pt x="186" y="50"/>
                        </a:lnTo>
                        <a:lnTo>
                          <a:pt x="193" y="57"/>
                        </a:lnTo>
                        <a:lnTo>
                          <a:pt x="189" y="62"/>
                        </a:lnTo>
                        <a:lnTo>
                          <a:pt x="178" y="79"/>
                        </a:lnTo>
                        <a:lnTo>
                          <a:pt x="180" y="89"/>
                        </a:lnTo>
                        <a:lnTo>
                          <a:pt x="191" y="90"/>
                        </a:lnTo>
                        <a:lnTo>
                          <a:pt x="194" y="84"/>
                        </a:lnTo>
                        <a:lnTo>
                          <a:pt x="199" y="80"/>
                        </a:lnTo>
                        <a:lnTo>
                          <a:pt x="206" y="87"/>
                        </a:lnTo>
                        <a:lnTo>
                          <a:pt x="219" y="92"/>
                        </a:lnTo>
                        <a:lnTo>
                          <a:pt x="223" y="82"/>
                        </a:lnTo>
                        <a:lnTo>
                          <a:pt x="226" y="95"/>
                        </a:lnTo>
                        <a:lnTo>
                          <a:pt x="236" y="107"/>
                        </a:lnTo>
                        <a:lnTo>
                          <a:pt x="246" y="105"/>
                        </a:lnTo>
                        <a:lnTo>
                          <a:pt x="259" y="117"/>
                        </a:lnTo>
                        <a:lnTo>
                          <a:pt x="251" y="122"/>
                        </a:lnTo>
                        <a:lnTo>
                          <a:pt x="251" y="132"/>
                        </a:lnTo>
                        <a:lnTo>
                          <a:pt x="253" y="140"/>
                        </a:lnTo>
                        <a:lnTo>
                          <a:pt x="248" y="145"/>
                        </a:lnTo>
                        <a:lnTo>
                          <a:pt x="241" y="143"/>
                        </a:lnTo>
                        <a:lnTo>
                          <a:pt x="238" y="152"/>
                        </a:lnTo>
                        <a:lnTo>
                          <a:pt x="233" y="148"/>
                        </a:lnTo>
                        <a:lnTo>
                          <a:pt x="224" y="155"/>
                        </a:lnTo>
                        <a:lnTo>
                          <a:pt x="226" y="162"/>
                        </a:lnTo>
                        <a:lnTo>
                          <a:pt x="223" y="175"/>
                        </a:lnTo>
                        <a:lnTo>
                          <a:pt x="204" y="178"/>
                        </a:lnTo>
                        <a:lnTo>
                          <a:pt x="206" y="192"/>
                        </a:lnTo>
                        <a:lnTo>
                          <a:pt x="194" y="202"/>
                        </a:lnTo>
                        <a:lnTo>
                          <a:pt x="189" y="223"/>
                        </a:lnTo>
                        <a:lnTo>
                          <a:pt x="161" y="233"/>
                        </a:lnTo>
                        <a:lnTo>
                          <a:pt x="155" y="243"/>
                        </a:lnTo>
                        <a:lnTo>
                          <a:pt x="146" y="228"/>
                        </a:lnTo>
                        <a:lnTo>
                          <a:pt x="141" y="235"/>
                        </a:lnTo>
                        <a:lnTo>
                          <a:pt x="130" y="236"/>
                        </a:lnTo>
                        <a:lnTo>
                          <a:pt x="120" y="236"/>
                        </a:lnTo>
                        <a:lnTo>
                          <a:pt x="115" y="245"/>
                        </a:lnTo>
                        <a:lnTo>
                          <a:pt x="115" y="263"/>
                        </a:lnTo>
                        <a:lnTo>
                          <a:pt x="103" y="273"/>
                        </a:lnTo>
                        <a:lnTo>
                          <a:pt x="98" y="295"/>
                        </a:lnTo>
                        <a:lnTo>
                          <a:pt x="90" y="286"/>
                        </a:lnTo>
                        <a:lnTo>
                          <a:pt x="86" y="293"/>
                        </a:lnTo>
                        <a:lnTo>
                          <a:pt x="86" y="300"/>
                        </a:lnTo>
                        <a:lnTo>
                          <a:pt x="81" y="306"/>
                        </a:lnTo>
                        <a:lnTo>
                          <a:pt x="80" y="311"/>
                        </a:lnTo>
                        <a:lnTo>
                          <a:pt x="85" y="326"/>
                        </a:lnTo>
                        <a:lnTo>
                          <a:pt x="78" y="338"/>
                        </a:lnTo>
                        <a:lnTo>
                          <a:pt x="68" y="341"/>
                        </a:lnTo>
                        <a:lnTo>
                          <a:pt x="66" y="359"/>
                        </a:lnTo>
                        <a:lnTo>
                          <a:pt x="66" y="383"/>
                        </a:lnTo>
                        <a:lnTo>
                          <a:pt x="60" y="398"/>
                        </a:lnTo>
                        <a:lnTo>
                          <a:pt x="60" y="408"/>
                        </a:lnTo>
                        <a:lnTo>
                          <a:pt x="30" y="428"/>
                        </a:lnTo>
                        <a:lnTo>
                          <a:pt x="30" y="437"/>
                        </a:lnTo>
                        <a:lnTo>
                          <a:pt x="33" y="444"/>
                        </a:lnTo>
                        <a:lnTo>
                          <a:pt x="27" y="452"/>
                        </a:lnTo>
                        <a:lnTo>
                          <a:pt x="35" y="459"/>
                        </a:lnTo>
                        <a:lnTo>
                          <a:pt x="40" y="457"/>
                        </a:lnTo>
                        <a:lnTo>
                          <a:pt x="43" y="474"/>
                        </a:lnTo>
                        <a:lnTo>
                          <a:pt x="43" y="491"/>
                        </a:lnTo>
                        <a:lnTo>
                          <a:pt x="47" y="494"/>
                        </a:lnTo>
                        <a:lnTo>
                          <a:pt x="38" y="499"/>
                        </a:lnTo>
                        <a:lnTo>
                          <a:pt x="30" y="502"/>
                        </a:lnTo>
                        <a:lnTo>
                          <a:pt x="35" y="507"/>
                        </a:lnTo>
                        <a:lnTo>
                          <a:pt x="42" y="507"/>
                        </a:lnTo>
                        <a:lnTo>
                          <a:pt x="48" y="507"/>
                        </a:lnTo>
                        <a:lnTo>
                          <a:pt x="48" y="521"/>
                        </a:lnTo>
                        <a:lnTo>
                          <a:pt x="47" y="529"/>
                        </a:lnTo>
                        <a:lnTo>
                          <a:pt x="50" y="542"/>
                        </a:lnTo>
                        <a:lnTo>
                          <a:pt x="48" y="547"/>
                        </a:lnTo>
                        <a:lnTo>
                          <a:pt x="33" y="552"/>
                        </a:lnTo>
                        <a:lnTo>
                          <a:pt x="23" y="554"/>
                        </a:lnTo>
                        <a:lnTo>
                          <a:pt x="18" y="557"/>
                        </a:lnTo>
                        <a:lnTo>
                          <a:pt x="23" y="567"/>
                        </a:lnTo>
                        <a:lnTo>
                          <a:pt x="20" y="572"/>
                        </a:lnTo>
                        <a:lnTo>
                          <a:pt x="22" y="575"/>
                        </a:lnTo>
                        <a:lnTo>
                          <a:pt x="27" y="575"/>
                        </a:lnTo>
                        <a:lnTo>
                          <a:pt x="37" y="572"/>
                        </a:lnTo>
                        <a:lnTo>
                          <a:pt x="43" y="580"/>
                        </a:lnTo>
                        <a:lnTo>
                          <a:pt x="42" y="590"/>
                        </a:lnTo>
                        <a:lnTo>
                          <a:pt x="42" y="599"/>
                        </a:lnTo>
                        <a:lnTo>
                          <a:pt x="37" y="605"/>
                        </a:lnTo>
                        <a:lnTo>
                          <a:pt x="32" y="600"/>
                        </a:lnTo>
                        <a:lnTo>
                          <a:pt x="22" y="602"/>
                        </a:lnTo>
                        <a:lnTo>
                          <a:pt x="22" y="609"/>
                        </a:lnTo>
                        <a:lnTo>
                          <a:pt x="33" y="610"/>
                        </a:lnTo>
                        <a:lnTo>
                          <a:pt x="37" y="612"/>
                        </a:lnTo>
                        <a:lnTo>
                          <a:pt x="28" y="619"/>
                        </a:lnTo>
                        <a:lnTo>
                          <a:pt x="22" y="620"/>
                        </a:lnTo>
                        <a:lnTo>
                          <a:pt x="22" y="625"/>
                        </a:lnTo>
                        <a:lnTo>
                          <a:pt x="32" y="625"/>
                        </a:lnTo>
                        <a:lnTo>
                          <a:pt x="33" y="620"/>
                        </a:lnTo>
                        <a:lnTo>
                          <a:pt x="40" y="619"/>
                        </a:lnTo>
                        <a:lnTo>
                          <a:pt x="43" y="624"/>
                        </a:lnTo>
                        <a:lnTo>
                          <a:pt x="48" y="632"/>
                        </a:lnTo>
                        <a:lnTo>
                          <a:pt x="58" y="639"/>
                        </a:lnTo>
                        <a:lnTo>
                          <a:pt x="57" y="647"/>
                        </a:lnTo>
                        <a:lnTo>
                          <a:pt x="63" y="648"/>
                        </a:lnTo>
                        <a:lnTo>
                          <a:pt x="73" y="655"/>
                        </a:lnTo>
                        <a:lnTo>
                          <a:pt x="85" y="662"/>
                        </a:lnTo>
                        <a:lnTo>
                          <a:pt x="88" y="668"/>
                        </a:lnTo>
                        <a:lnTo>
                          <a:pt x="80" y="675"/>
                        </a:lnTo>
                        <a:lnTo>
                          <a:pt x="78" y="682"/>
                        </a:lnTo>
                        <a:lnTo>
                          <a:pt x="85" y="685"/>
                        </a:lnTo>
                        <a:lnTo>
                          <a:pt x="63" y="698"/>
                        </a:lnTo>
                        <a:lnTo>
                          <a:pt x="53" y="688"/>
                        </a:lnTo>
                        <a:lnTo>
                          <a:pt x="43" y="685"/>
                        </a:lnTo>
                        <a:lnTo>
                          <a:pt x="32" y="692"/>
                        </a:lnTo>
                        <a:lnTo>
                          <a:pt x="15" y="715"/>
                        </a:lnTo>
                        <a:lnTo>
                          <a:pt x="7" y="737"/>
                        </a:lnTo>
                        <a:lnTo>
                          <a:pt x="3" y="745"/>
                        </a:lnTo>
                        <a:lnTo>
                          <a:pt x="8" y="755"/>
                        </a:lnTo>
                        <a:lnTo>
                          <a:pt x="12" y="766"/>
                        </a:lnTo>
                        <a:lnTo>
                          <a:pt x="2" y="770"/>
                        </a:lnTo>
                        <a:lnTo>
                          <a:pt x="0" y="778"/>
                        </a:lnTo>
                        <a:lnTo>
                          <a:pt x="10" y="780"/>
                        </a:lnTo>
                        <a:lnTo>
                          <a:pt x="12" y="790"/>
                        </a:lnTo>
                        <a:lnTo>
                          <a:pt x="18" y="793"/>
                        </a:lnTo>
                        <a:lnTo>
                          <a:pt x="27" y="795"/>
                        </a:lnTo>
                        <a:lnTo>
                          <a:pt x="35" y="791"/>
                        </a:lnTo>
                        <a:lnTo>
                          <a:pt x="50" y="801"/>
                        </a:lnTo>
                        <a:lnTo>
                          <a:pt x="68" y="821"/>
                        </a:lnTo>
                        <a:lnTo>
                          <a:pt x="71" y="836"/>
                        </a:lnTo>
                        <a:lnTo>
                          <a:pt x="78" y="841"/>
                        </a:lnTo>
                        <a:lnTo>
                          <a:pt x="73" y="850"/>
                        </a:lnTo>
                        <a:lnTo>
                          <a:pt x="71" y="856"/>
                        </a:lnTo>
                        <a:lnTo>
                          <a:pt x="76" y="858"/>
                        </a:lnTo>
                        <a:lnTo>
                          <a:pt x="80" y="851"/>
                        </a:lnTo>
                        <a:lnTo>
                          <a:pt x="83" y="845"/>
                        </a:lnTo>
                        <a:lnTo>
                          <a:pt x="88" y="846"/>
                        </a:lnTo>
                        <a:lnTo>
                          <a:pt x="88" y="851"/>
                        </a:lnTo>
                        <a:lnTo>
                          <a:pt x="86" y="856"/>
                        </a:lnTo>
                        <a:lnTo>
                          <a:pt x="90" y="860"/>
                        </a:lnTo>
                        <a:lnTo>
                          <a:pt x="98" y="858"/>
                        </a:lnTo>
                        <a:lnTo>
                          <a:pt x="105" y="860"/>
                        </a:lnTo>
                        <a:lnTo>
                          <a:pt x="100" y="869"/>
                        </a:lnTo>
                        <a:lnTo>
                          <a:pt x="105" y="881"/>
                        </a:lnTo>
                        <a:lnTo>
                          <a:pt x="108" y="891"/>
                        </a:lnTo>
                        <a:lnTo>
                          <a:pt x="105" y="906"/>
                        </a:lnTo>
                        <a:lnTo>
                          <a:pt x="111" y="913"/>
                        </a:lnTo>
                        <a:lnTo>
                          <a:pt x="118" y="909"/>
                        </a:lnTo>
                        <a:lnTo>
                          <a:pt x="125" y="901"/>
                        </a:lnTo>
                        <a:lnTo>
                          <a:pt x="136" y="904"/>
                        </a:lnTo>
                        <a:lnTo>
                          <a:pt x="146" y="908"/>
                        </a:lnTo>
                        <a:lnTo>
                          <a:pt x="160" y="908"/>
                        </a:lnTo>
                        <a:lnTo>
                          <a:pt x="165" y="906"/>
                        </a:lnTo>
                        <a:lnTo>
                          <a:pt x="165" y="898"/>
                        </a:lnTo>
                        <a:lnTo>
                          <a:pt x="166" y="884"/>
                        </a:lnTo>
                        <a:lnTo>
                          <a:pt x="168" y="871"/>
                        </a:lnTo>
                        <a:lnTo>
                          <a:pt x="180" y="864"/>
                        </a:lnTo>
                        <a:lnTo>
                          <a:pt x="181" y="850"/>
                        </a:lnTo>
                        <a:lnTo>
                          <a:pt x="176" y="840"/>
                        </a:lnTo>
                        <a:lnTo>
                          <a:pt x="183" y="831"/>
                        </a:lnTo>
                        <a:lnTo>
                          <a:pt x="196" y="828"/>
                        </a:lnTo>
                        <a:lnTo>
                          <a:pt x="208" y="826"/>
                        </a:lnTo>
                        <a:lnTo>
                          <a:pt x="209" y="821"/>
                        </a:lnTo>
                        <a:lnTo>
                          <a:pt x="221" y="808"/>
                        </a:lnTo>
                        <a:lnTo>
                          <a:pt x="229" y="796"/>
                        </a:lnTo>
                        <a:lnTo>
                          <a:pt x="241" y="793"/>
                        </a:lnTo>
                        <a:lnTo>
                          <a:pt x="228" y="785"/>
                        </a:lnTo>
                        <a:lnTo>
                          <a:pt x="241" y="775"/>
                        </a:lnTo>
                        <a:lnTo>
                          <a:pt x="254" y="771"/>
                        </a:lnTo>
                        <a:lnTo>
                          <a:pt x="264" y="753"/>
                        </a:lnTo>
                        <a:lnTo>
                          <a:pt x="274" y="735"/>
                        </a:lnTo>
                        <a:lnTo>
                          <a:pt x="263" y="708"/>
                        </a:lnTo>
                        <a:lnTo>
                          <a:pt x="263" y="670"/>
                        </a:lnTo>
                        <a:lnTo>
                          <a:pt x="254" y="667"/>
                        </a:lnTo>
                        <a:lnTo>
                          <a:pt x="249" y="657"/>
                        </a:lnTo>
                        <a:lnTo>
                          <a:pt x="244" y="652"/>
                        </a:lnTo>
                        <a:lnTo>
                          <a:pt x="244" y="630"/>
                        </a:lnTo>
                        <a:lnTo>
                          <a:pt x="243" y="619"/>
                        </a:lnTo>
                        <a:lnTo>
                          <a:pt x="236" y="619"/>
                        </a:lnTo>
                        <a:lnTo>
                          <a:pt x="234" y="607"/>
                        </a:lnTo>
                        <a:lnTo>
                          <a:pt x="226" y="607"/>
                        </a:lnTo>
                        <a:lnTo>
                          <a:pt x="219" y="600"/>
                        </a:lnTo>
                        <a:lnTo>
                          <a:pt x="221" y="587"/>
                        </a:lnTo>
                        <a:lnTo>
                          <a:pt x="229" y="574"/>
                        </a:lnTo>
                        <a:lnTo>
                          <a:pt x="241" y="579"/>
                        </a:lnTo>
                        <a:lnTo>
                          <a:pt x="269" y="589"/>
                        </a:lnTo>
                        <a:lnTo>
                          <a:pt x="278" y="592"/>
                        </a:lnTo>
                        <a:lnTo>
                          <a:pt x="279" y="604"/>
                        </a:lnTo>
                        <a:lnTo>
                          <a:pt x="286" y="609"/>
                        </a:lnTo>
                        <a:lnTo>
                          <a:pt x="293" y="602"/>
                        </a:lnTo>
                        <a:lnTo>
                          <a:pt x="311" y="602"/>
                        </a:lnTo>
                        <a:lnTo>
                          <a:pt x="321" y="607"/>
                        </a:lnTo>
                        <a:lnTo>
                          <a:pt x="319" y="620"/>
                        </a:lnTo>
                        <a:lnTo>
                          <a:pt x="329" y="619"/>
                        </a:lnTo>
                        <a:lnTo>
                          <a:pt x="337" y="610"/>
                        </a:lnTo>
                        <a:lnTo>
                          <a:pt x="337" y="590"/>
                        </a:lnTo>
                        <a:lnTo>
                          <a:pt x="321" y="589"/>
                        </a:lnTo>
                        <a:lnTo>
                          <a:pt x="304" y="585"/>
                        </a:lnTo>
                        <a:lnTo>
                          <a:pt x="293" y="579"/>
                        </a:lnTo>
                        <a:lnTo>
                          <a:pt x="289" y="565"/>
                        </a:lnTo>
                        <a:lnTo>
                          <a:pt x="296" y="545"/>
                        </a:lnTo>
                        <a:lnTo>
                          <a:pt x="289" y="537"/>
                        </a:lnTo>
                        <a:lnTo>
                          <a:pt x="289" y="537"/>
                        </a:lnTo>
                        <a:lnTo>
                          <a:pt x="289" y="53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6" name="Freeform 1124"/>
                  <p:cNvSpPr>
                    <a:spLocks/>
                  </p:cNvSpPr>
                  <p:nvPr/>
                </p:nvSpPr>
                <p:spPr bwMode="auto">
                  <a:xfrm>
                    <a:off x="3064000" y="5038998"/>
                    <a:ext cx="107024" cy="163026"/>
                  </a:xfrm>
                  <a:custGeom>
                    <a:avLst/>
                    <a:gdLst>
                      <a:gd name="T0" fmla="*/ 56 w 86"/>
                      <a:gd name="T1" fmla="*/ 131 h 131"/>
                      <a:gd name="T2" fmla="*/ 63 w 86"/>
                      <a:gd name="T3" fmla="*/ 126 h 131"/>
                      <a:gd name="T4" fmla="*/ 69 w 86"/>
                      <a:gd name="T5" fmla="*/ 124 h 131"/>
                      <a:gd name="T6" fmla="*/ 74 w 86"/>
                      <a:gd name="T7" fmla="*/ 117 h 131"/>
                      <a:gd name="T8" fmla="*/ 76 w 86"/>
                      <a:gd name="T9" fmla="*/ 108 h 131"/>
                      <a:gd name="T10" fmla="*/ 76 w 86"/>
                      <a:gd name="T11" fmla="*/ 101 h 131"/>
                      <a:gd name="T12" fmla="*/ 81 w 86"/>
                      <a:gd name="T13" fmla="*/ 96 h 131"/>
                      <a:gd name="T14" fmla="*/ 81 w 86"/>
                      <a:gd name="T15" fmla="*/ 89 h 131"/>
                      <a:gd name="T16" fmla="*/ 76 w 86"/>
                      <a:gd name="T17" fmla="*/ 84 h 131"/>
                      <a:gd name="T18" fmla="*/ 71 w 86"/>
                      <a:gd name="T19" fmla="*/ 83 h 131"/>
                      <a:gd name="T20" fmla="*/ 78 w 86"/>
                      <a:gd name="T21" fmla="*/ 78 h 131"/>
                      <a:gd name="T22" fmla="*/ 84 w 86"/>
                      <a:gd name="T23" fmla="*/ 78 h 131"/>
                      <a:gd name="T24" fmla="*/ 86 w 86"/>
                      <a:gd name="T25" fmla="*/ 71 h 131"/>
                      <a:gd name="T26" fmla="*/ 83 w 86"/>
                      <a:gd name="T27" fmla="*/ 64 h 131"/>
                      <a:gd name="T28" fmla="*/ 78 w 86"/>
                      <a:gd name="T29" fmla="*/ 61 h 131"/>
                      <a:gd name="T30" fmla="*/ 76 w 86"/>
                      <a:gd name="T31" fmla="*/ 53 h 131"/>
                      <a:gd name="T32" fmla="*/ 74 w 86"/>
                      <a:gd name="T33" fmla="*/ 44 h 131"/>
                      <a:gd name="T34" fmla="*/ 78 w 86"/>
                      <a:gd name="T35" fmla="*/ 36 h 131"/>
                      <a:gd name="T36" fmla="*/ 79 w 86"/>
                      <a:gd name="T37" fmla="*/ 26 h 131"/>
                      <a:gd name="T38" fmla="*/ 76 w 86"/>
                      <a:gd name="T39" fmla="*/ 23 h 131"/>
                      <a:gd name="T40" fmla="*/ 65 w 86"/>
                      <a:gd name="T41" fmla="*/ 24 h 131"/>
                      <a:gd name="T42" fmla="*/ 56 w 86"/>
                      <a:gd name="T43" fmla="*/ 24 h 131"/>
                      <a:gd name="T44" fmla="*/ 46 w 86"/>
                      <a:gd name="T45" fmla="*/ 29 h 131"/>
                      <a:gd name="T46" fmla="*/ 35 w 86"/>
                      <a:gd name="T47" fmla="*/ 28 h 131"/>
                      <a:gd name="T48" fmla="*/ 35 w 86"/>
                      <a:gd name="T49" fmla="*/ 11 h 131"/>
                      <a:gd name="T50" fmla="*/ 30 w 86"/>
                      <a:gd name="T51" fmla="*/ 8 h 131"/>
                      <a:gd name="T52" fmla="*/ 21 w 86"/>
                      <a:gd name="T53" fmla="*/ 6 h 131"/>
                      <a:gd name="T54" fmla="*/ 21 w 86"/>
                      <a:gd name="T55" fmla="*/ 0 h 131"/>
                      <a:gd name="T56" fmla="*/ 16 w 86"/>
                      <a:gd name="T57" fmla="*/ 0 h 131"/>
                      <a:gd name="T58" fmla="*/ 8 w 86"/>
                      <a:gd name="T59" fmla="*/ 4 h 131"/>
                      <a:gd name="T60" fmla="*/ 0 w 86"/>
                      <a:gd name="T61" fmla="*/ 13 h 131"/>
                      <a:gd name="T62" fmla="*/ 5 w 86"/>
                      <a:gd name="T63" fmla="*/ 19 h 131"/>
                      <a:gd name="T64" fmla="*/ 6 w 86"/>
                      <a:gd name="T65" fmla="*/ 38 h 131"/>
                      <a:gd name="T66" fmla="*/ 11 w 86"/>
                      <a:gd name="T67" fmla="*/ 48 h 131"/>
                      <a:gd name="T68" fmla="*/ 16 w 86"/>
                      <a:gd name="T69" fmla="*/ 51 h 131"/>
                      <a:gd name="T70" fmla="*/ 20 w 86"/>
                      <a:gd name="T71" fmla="*/ 56 h 131"/>
                      <a:gd name="T72" fmla="*/ 11 w 86"/>
                      <a:gd name="T73" fmla="*/ 56 h 131"/>
                      <a:gd name="T74" fmla="*/ 13 w 86"/>
                      <a:gd name="T75" fmla="*/ 63 h 131"/>
                      <a:gd name="T76" fmla="*/ 21 w 86"/>
                      <a:gd name="T77" fmla="*/ 66 h 131"/>
                      <a:gd name="T78" fmla="*/ 26 w 86"/>
                      <a:gd name="T79" fmla="*/ 71 h 131"/>
                      <a:gd name="T80" fmla="*/ 30 w 86"/>
                      <a:gd name="T81" fmla="*/ 84 h 131"/>
                      <a:gd name="T82" fmla="*/ 31 w 86"/>
                      <a:gd name="T83" fmla="*/ 96 h 131"/>
                      <a:gd name="T84" fmla="*/ 28 w 86"/>
                      <a:gd name="T85" fmla="*/ 103 h 131"/>
                      <a:gd name="T86" fmla="*/ 40 w 86"/>
                      <a:gd name="T87" fmla="*/ 116 h 131"/>
                      <a:gd name="T88" fmla="*/ 48 w 86"/>
                      <a:gd name="T89" fmla="*/ 126 h 131"/>
                      <a:gd name="T90" fmla="*/ 56 w 86"/>
                      <a:gd name="T91" fmla="*/ 131 h 131"/>
                      <a:gd name="T92" fmla="*/ 56 w 86"/>
                      <a:gd name="T93" fmla="*/ 131 h 131"/>
                      <a:gd name="T94" fmla="*/ 56 w 86"/>
                      <a:gd name="T95" fmla="*/ 131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6" h="131">
                        <a:moveTo>
                          <a:pt x="56" y="131"/>
                        </a:moveTo>
                        <a:lnTo>
                          <a:pt x="63" y="126"/>
                        </a:lnTo>
                        <a:lnTo>
                          <a:pt x="69" y="124"/>
                        </a:lnTo>
                        <a:lnTo>
                          <a:pt x="74" y="117"/>
                        </a:lnTo>
                        <a:lnTo>
                          <a:pt x="76" y="108"/>
                        </a:lnTo>
                        <a:lnTo>
                          <a:pt x="76" y="101"/>
                        </a:lnTo>
                        <a:lnTo>
                          <a:pt x="81" y="96"/>
                        </a:lnTo>
                        <a:lnTo>
                          <a:pt x="81" y="89"/>
                        </a:lnTo>
                        <a:lnTo>
                          <a:pt x="76" y="84"/>
                        </a:lnTo>
                        <a:lnTo>
                          <a:pt x="71" y="83"/>
                        </a:lnTo>
                        <a:lnTo>
                          <a:pt x="78" y="78"/>
                        </a:lnTo>
                        <a:lnTo>
                          <a:pt x="84" y="78"/>
                        </a:lnTo>
                        <a:lnTo>
                          <a:pt x="86" y="71"/>
                        </a:lnTo>
                        <a:lnTo>
                          <a:pt x="83" y="64"/>
                        </a:lnTo>
                        <a:lnTo>
                          <a:pt x="78" y="61"/>
                        </a:lnTo>
                        <a:lnTo>
                          <a:pt x="76" y="53"/>
                        </a:lnTo>
                        <a:lnTo>
                          <a:pt x="74" y="44"/>
                        </a:lnTo>
                        <a:lnTo>
                          <a:pt x="78" y="36"/>
                        </a:lnTo>
                        <a:lnTo>
                          <a:pt x="79" y="26"/>
                        </a:lnTo>
                        <a:lnTo>
                          <a:pt x="76" y="23"/>
                        </a:lnTo>
                        <a:lnTo>
                          <a:pt x="65" y="24"/>
                        </a:lnTo>
                        <a:lnTo>
                          <a:pt x="56" y="24"/>
                        </a:lnTo>
                        <a:lnTo>
                          <a:pt x="46" y="29"/>
                        </a:lnTo>
                        <a:lnTo>
                          <a:pt x="35" y="28"/>
                        </a:lnTo>
                        <a:lnTo>
                          <a:pt x="35" y="11"/>
                        </a:lnTo>
                        <a:lnTo>
                          <a:pt x="30" y="8"/>
                        </a:lnTo>
                        <a:lnTo>
                          <a:pt x="21" y="6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8" y="4"/>
                        </a:lnTo>
                        <a:lnTo>
                          <a:pt x="0" y="13"/>
                        </a:lnTo>
                        <a:lnTo>
                          <a:pt x="5" y="19"/>
                        </a:lnTo>
                        <a:lnTo>
                          <a:pt x="6" y="38"/>
                        </a:lnTo>
                        <a:lnTo>
                          <a:pt x="11" y="48"/>
                        </a:lnTo>
                        <a:lnTo>
                          <a:pt x="16" y="51"/>
                        </a:lnTo>
                        <a:lnTo>
                          <a:pt x="20" y="56"/>
                        </a:lnTo>
                        <a:lnTo>
                          <a:pt x="11" y="56"/>
                        </a:lnTo>
                        <a:lnTo>
                          <a:pt x="13" y="63"/>
                        </a:lnTo>
                        <a:lnTo>
                          <a:pt x="21" y="66"/>
                        </a:lnTo>
                        <a:lnTo>
                          <a:pt x="26" y="71"/>
                        </a:lnTo>
                        <a:lnTo>
                          <a:pt x="30" y="84"/>
                        </a:lnTo>
                        <a:lnTo>
                          <a:pt x="31" y="96"/>
                        </a:lnTo>
                        <a:lnTo>
                          <a:pt x="28" y="103"/>
                        </a:lnTo>
                        <a:lnTo>
                          <a:pt x="40" y="116"/>
                        </a:lnTo>
                        <a:lnTo>
                          <a:pt x="48" y="126"/>
                        </a:lnTo>
                        <a:lnTo>
                          <a:pt x="56" y="131"/>
                        </a:lnTo>
                        <a:lnTo>
                          <a:pt x="56" y="131"/>
                        </a:lnTo>
                        <a:lnTo>
                          <a:pt x="56" y="13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" name="Freeform 1131"/>
                  <p:cNvSpPr>
                    <a:spLocks/>
                  </p:cNvSpPr>
                  <p:nvPr/>
                </p:nvSpPr>
                <p:spPr bwMode="auto">
                  <a:xfrm>
                    <a:off x="3663835" y="2710595"/>
                    <a:ext cx="82135" cy="78401"/>
                  </a:xfrm>
                  <a:custGeom>
                    <a:avLst/>
                    <a:gdLst>
                      <a:gd name="T0" fmla="*/ 58 w 66"/>
                      <a:gd name="T1" fmla="*/ 54 h 63"/>
                      <a:gd name="T2" fmla="*/ 63 w 66"/>
                      <a:gd name="T3" fmla="*/ 43 h 63"/>
                      <a:gd name="T4" fmla="*/ 66 w 66"/>
                      <a:gd name="T5" fmla="*/ 33 h 63"/>
                      <a:gd name="T6" fmla="*/ 63 w 66"/>
                      <a:gd name="T7" fmla="*/ 25 h 63"/>
                      <a:gd name="T8" fmla="*/ 56 w 66"/>
                      <a:gd name="T9" fmla="*/ 23 h 63"/>
                      <a:gd name="T10" fmla="*/ 53 w 66"/>
                      <a:gd name="T11" fmla="*/ 16 h 63"/>
                      <a:gd name="T12" fmla="*/ 46 w 66"/>
                      <a:gd name="T13" fmla="*/ 15 h 63"/>
                      <a:gd name="T14" fmla="*/ 44 w 66"/>
                      <a:gd name="T15" fmla="*/ 10 h 63"/>
                      <a:gd name="T16" fmla="*/ 41 w 66"/>
                      <a:gd name="T17" fmla="*/ 3 h 63"/>
                      <a:gd name="T18" fmla="*/ 38 w 66"/>
                      <a:gd name="T19" fmla="*/ 0 h 63"/>
                      <a:gd name="T20" fmla="*/ 28 w 66"/>
                      <a:gd name="T21" fmla="*/ 0 h 63"/>
                      <a:gd name="T22" fmla="*/ 25 w 66"/>
                      <a:gd name="T23" fmla="*/ 5 h 63"/>
                      <a:gd name="T24" fmla="*/ 16 w 66"/>
                      <a:gd name="T25" fmla="*/ 5 h 63"/>
                      <a:gd name="T26" fmla="*/ 11 w 66"/>
                      <a:gd name="T27" fmla="*/ 6 h 63"/>
                      <a:gd name="T28" fmla="*/ 13 w 66"/>
                      <a:gd name="T29" fmla="*/ 21 h 63"/>
                      <a:gd name="T30" fmla="*/ 13 w 66"/>
                      <a:gd name="T31" fmla="*/ 30 h 63"/>
                      <a:gd name="T32" fmla="*/ 3 w 66"/>
                      <a:gd name="T33" fmla="*/ 38 h 63"/>
                      <a:gd name="T34" fmla="*/ 0 w 66"/>
                      <a:gd name="T35" fmla="*/ 44 h 63"/>
                      <a:gd name="T36" fmla="*/ 1 w 66"/>
                      <a:gd name="T37" fmla="*/ 53 h 63"/>
                      <a:gd name="T38" fmla="*/ 8 w 66"/>
                      <a:gd name="T39" fmla="*/ 53 h 63"/>
                      <a:gd name="T40" fmla="*/ 23 w 66"/>
                      <a:gd name="T41" fmla="*/ 51 h 63"/>
                      <a:gd name="T42" fmla="*/ 30 w 66"/>
                      <a:gd name="T43" fmla="*/ 53 h 63"/>
                      <a:gd name="T44" fmla="*/ 38 w 66"/>
                      <a:gd name="T45" fmla="*/ 63 h 63"/>
                      <a:gd name="T46" fmla="*/ 48 w 66"/>
                      <a:gd name="T47" fmla="*/ 61 h 63"/>
                      <a:gd name="T48" fmla="*/ 49 w 66"/>
                      <a:gd name="T49" fmla="*/ 54 h 63"/>
                      <a:gd name="T50" fmla="*/ 58 w 66"/>
                      <a:gd name="T51" fmla="*/ 54 h 63"/>
                      <a:gd name="T52" fmla="*/ 58 w 66"/>
                      <a:gd name="T53" fmla="*/ 54 h 63"/>
                      <a:gd name="T54" fmla="*/ 58 w 66"/>
                      <a:gd name="T55" fmla="*/ 5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6" h="63">
                        <a:moveTo>
                          <a:pt x="58" y="54"/>
                        </a:moveTo>
                        <a:lnTo>
                          <a:pt x="63" y="43"/>
                        </a:lnTo>
                        <a:lnTo>
                          <a:pt x="66" y="33"/>
                        </a:lnTo>
                        <a:lnTo>
                          <a:pt x="63" y="25"/>
                        </a:lnTo>
                        <a:lnTo>
                          <a:pt x="56" y="23"/>
                        </a:lnTo>
                        <a:lnTo>
                          <a:pt x="53" y="16"/>
                        </a:lnTo>
                        <a:lnTo>
                          <a:pt x="46" y="15"/>
                        </a:lnTo>
                        <a:lnTo>
                          <a:pt x="44" y="10"/>
                        </a:lnTo>
                        <a:lnTo>
                          <a:pt x="41" y="3"/>
                        </a:lnTo>
                        <a:lnTo>
                          <a:pt x="38" y="0"/>
                        </a:lnTo>
                        <a:lnTo>
                          <a:pt x="28" y="0"/>
                        </a:lnTo>
                        <a:lnTo>
                          <a:pt x="25" y="5"/>
                        </a:lnTo>
                        <a:lnTo>
                          <a:pt x="16" y="5"/>
                        </a:lnTo>
                        <a:lnTo>
                          <a:pt x="11" y="6"/>
                        </a:lnTo>
                        <a:lnTo>
                          <a:pt x="13" y="21"/>
                        </a:lnTo>
                        <a:lnTo>
                          <a:pt x="13" y="30"/>
                        </a:lnTo>
                        <a:lnTo>
                          <a:pt x="3" y="38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8" y="53"/>
                        </a:lnTo>
                        <a:lnTo>
                          <a:pt x="23" y="51"/>
                        </a:lnTo>
                        <a:lnTo>
                          <a:pt x="30" y="53"/>
                        </a:lnTo>
                        <a:lnTo>
                          <a:pt x="38" y="63"/>
                        </a:lnTo>
                        <a:lnTo>
                          <a:pt x="48" y="61"/>
                        </a:lnTo>
                        <a:lnTo>
                          <a:pt x="49" y="54"/>
                        </a:lnTo>
                        <a:lnTo>
                          <a:pt x="58" y="54"/>
                        </a:lnTo>
                        <a:lnTo>
                          <a:pt x="58" y="54"/>
                        </a:lnTo>
                        <a:lnTo>
                          <a:pt x="58" y="54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8" name="Freeform 1147"/>
                  <p:cNvSpPr>
                    <a:spLocks/>
                  </p:cNvSpPr>
                  <p:nvPr/>
                </p:nvSpPr>
                <p:spPr bwMode="auto">
                  <a:xfrm>
                    <a:off x="2968176" y="4217648"/>
                    <a:ext cx="52268" cy="44801"/>
                  </a:xfrm>
                  <a:custGeom>
                    <a:avLst/>
                    <a:gdLst>
                      <a:gd name="T0" fmla="*/ 33 w 42"/>
                      <a:gd name="T1" fmla="*/ 13 h 36"/>
                      <a:gd name="T2" fmla="*/ 38 w 42"/>
                      <a:gd name="T3" fmla="*/ 15 h 36"/>
                      <a:gd name="T4" fmla="*/ 38 w 42"/>
                      <a:gd name="T5" fmla="*/ 23 h 36"/>
                      <a:gd name="T6" fmla="*/ 42 w 42"/>
                      <a:gd name="T7" fmla="*/ 30 h 36"/>
                      <a:gd name="T8" fmla="*/ 38 w 42"/>
                      <a:gd name="T9" fmla="*/ 36 h 36"/>
                      <a:gd name="T10" fmla="*/ 33 w 42"/>
                      <a:gd name="T11" fmla="*/ 35 h 36"/>
                      <a:gd name="T12" fmla="*/ 29 w 42"/>
                      <a:gd name="T13" fmla="*/ 33 h 36"/>
                      <a:gd name="T14" fmla="*/ 22 w 42"/>
                      <a:gd name="T15" fmla="*/ 31 h 36"/>
                      <a:gd name="T16" fmla="*/ 19 w 42"/>
                      <a:gd name="T17" fmla="*/ 36 h 36"/>
                      <a:gd name="T18" fmla="*/ 15 w 42"/>
                      <a:gd name="T19" fmla="*/ 26 h 36"/>
                      <a:gd name="T20" fmla="*/ 10 w 42"/>
                      <a:gd name="T21" fmla="*/ 26 h 36"/>
                      <a:gd name="T22" fmla="*/ 7 w 42"/>
                      <a:gd name="T23" fmla="*/ 23 h 36"/>
                      <a:gd name="T24" fmla="*/ 10 w 42"/>
                      <a:gd name="T25" fmla="*/ 16 h 36"/>
                      <a:gd name="T26" fmla="*/ 5 w 42"/>
                      <a:gd name="T27" fmla="*/ 13 h 36"/>
                      <a:gd name="T28" fmla="*/ 0 w 42"/>
                      <a:gd name="T29" fmla="*/ 12 h 36"/>
                      <a:gd name="T30" fmla="*/ 4 w 42"/>
                      <a:gd name="T31" fmla="*/ 5 h 36"/>
                      <a:gd name="T32" fmla="*/ 9 w 42"/>
                      <a:gd name="T33" fmla="*/ 0 h 36"/>
                      <a:gd name="T34" fmla="*/ 15 w 42"/>
                      <a:gd name="T35" fmla="*/ 0 h 36"/>
                      <a:gd name="T36" fmla="*/ 24 w 42"/>
                      <a:gd name="T37" fmla="*/ 3 h 36"/>
                      <a:gd name="T38" fmla="*/ 30 w 42"/>
                      <a:gd name="T39" fmla="*/ 3 h 36"/>
                      <a:gd name="T40" fmla="*/ 33 w 42"/>
                      <a:gd name="T41" fmla="*/ 8 h 36"/>
                      <a:gd name="T42" fmla="*/ 33 w 42"/>
                      <a:gd name="T43" fmla="*/ 13 h 36"/>
                      <a:gd name="T44" fmla="*/ 33 w 42"/>
                      <a:gd name="T45" fmla="*/ 13 h 36"/>
                      <a:gd name="T46" fmla="*/ 33 w 42"/>
                      <a:gd name="T47" fmla="*/ 1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2" h="36">
                        <a:moveTo>
                          <a:pt x="33" y="13"/>
                        </a:moveTo>
                        <a:lnTo>
                          <a:pt x="38" y="15"/>
                        </a:lnTo>
                        <a:lnTo>
                          <a:pt x="38" y="23"/>
                        </a:lnTo>
                        <a:lnTo>
                          <a:pt x="42" y="30"/>
                        </a:lnTo>
                        <a:lnTo>
                          <a:pt x="38" y="36"/>
                        </a:lnTo>
                        <a:lnTo>
                          <a:pt x="33" y="35"/>
                        </a:lnTo>
                        <a:lnTo>
                          <a:pt x="29" y="33"/>
                        </a:lnTo>
                        <a:lnTo>
                          <a:pt x="22" y="31"/>
                        </a:lnTo>
                        <a:lnTo>
                          <a:pt x="19" y="36"/>
                        </a:lnTo>
                        <a:lnTo>
                          <a:pt x="15" y="26"/>
                        </a:lnTo>
                        <a:lnTo>
                          <a:pt x="10" y="26"/>
                        </a:lnTo>
                        <a:lnTo>
                          <a:pt x="7" y="23"/>
                        </a:lnTo>
                        <a:lnTo>
                          <a:pt x="10" y="16"/>
                        </a:lnTo>
                        <a:lnTo>
                          <a:pt x="5" y="13"/>
                        </a:lnTo>
                        <a:lnTo>
                          <a:pt x="0" y="12"/>
                        </a:lnTo>
                        <a:lnTo>
                          <a:pt x="4" y="5"/>
                        </a:lnTo>
                        <a:lnTo>
                          <a:pt x="9" y="0"/>
                        </a:lnTo>
                        <a:lnTo>
                          <a:pt x="15" y="0"/>
                        </a:lnTo>
                        <a:lnTo>
                          <a:pt x="24" y="3"/>
                        </a:lnTo>
                        <a:lnTo>
                          <a:pt x="30" y="3"/>
                        </a:lnTo>
                        <a:lnTo>
                          <a:pt x="33" y="8"/>
                        </a:lnTo>
                        <a:lnTo>
                          <a:pt x="33" y="13"/>
                        </a:lnTo>
                        <a:lnTo>
                          <a:pt x="33" y="13"/>
                        </a:lnTo>
                        <a:lnTo>
                          <a:pt x="33" y="1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9" name="Freeform 1086"/>
                  <p:cNvSpPr>
                    <a:spLocks/>
                  </p:cNvSpPr>
                  <p:nvPr/>
                </p:nvSpPr>
                <p:spPr bwMode="auto">
                  <a:xfrm>
                    <a:off x="5474539" y="3884130"/>
                    <a:ext cx="23645" cy="46046"/>
                  </a:xfrm>
                  <a:custGeom>
                    <a:avLst/>
                    <a:gdLst>
                      <a:gd name="T0" fmla="*/ 14 w 19"/>
                      <a:gd name="T1" fmla="*/ 35 h 37"/>
                      <a:gd name="T2" fmla="*/ 17 w 19"/>
                      <a:gd name="T3" fmla="*/ 25 h 37"/>
                      <a:gd name="T4" fmla="*/ 19 w 19"/>
                      <a:gd name="T5" fmla="*/ 15 h 37"/>
                      <a:gd name="T6" fmla="*/ 19 w 19"/>
                      <a:gd name="T7" fmla="*/ 9 h 37"/>
                      <a:gd name="T8" fmla="*/ 14 w 19"/>
                      <a:gd name="T9" fmla="*/ 0 h 37"/>
                      <a:gd name="T10" fmla="*/ 7 w 19"/>
                      <a:gd name="T11" fmla="*/ 12 h 37"/>
                      <a:gd name="T12" fmla="*/ 2 w 19"/>
                      <a:gd name="T13" fmla="*/ 27 h 37"/>
                      <a:gd name="T14" fmla="*/ 0 w 19"/>
                      <a:gd name="T15" fmla="*/ 30 h 37"/>
                      <a:gd name="T16" fmla="*/ 7 w 19"/>
                      <a:gd name="T17" fmla="*/ 37 h 37"/>
                      <a:gd name="T18" fmla="*/ 14 w 19"/>
                      <a:gd name="T19" fmla="*/ 35 h 37"/>
                      <a:gd name="T20" fmla="*/ 14 w 19"/>
                      <a:gd name="T21" fmla="*/ 35 h 37"/>
                      <a:gd name="T22" fmla="*/ 14 w 19"/>
                      <a:gd name="T23" fmla="*/ 3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37">
                        <a:moveTo>
                          <a:pt x="14" y="35"/>
                        </a:moveTo>
                        <a:lnTo>
                          <a:pt x="17" y="25"/>
                        </a:lnTo>
                        <a:lnTo>
                          <a:pt x="19" y="15"/>
                        </a:lnTo>
                        <a:lnTo>
                          <a:pt x="19" y="9"/>
                        </a:lnTo>
                        <a:lnTo>
                          <a:pt x="14" y="0"/>
                        </a:lnTo>
                        <a:lnTo>
                          <a:pt x="7" y="12"/>
                        </a:lnTo>
                        <a:lnTo>
                          <a:pt x="2" y="27"/>
                        </a:lnTo>
                        <a:lnTo>
                          <a:pt x="0" y="30"/>
                        </a:lnTo>
                        <a:lnTo>
                          <a:pt x="7" y="37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0" name="Freeform 1088"/>
                  <p:cNvSpPr>
                    <a:spLocks/>
                  </p:cNvSpPr>
                  <p:nvPr/>
                </p:nvSpPr>
                <p:spPr bwMode="auto">
                  <a:xfrm>
                    <a:off x="5602719" y="3870441"/>
                    <a:ext cx="46046" cy="49779"/>
                  </a:xfrm>
                  <a:custGeom>
                    <a:avLst/>
                    <a:gdLst>
                      <a:gd name="T0" fmla="*/ 10 w 37"/>
                      <a:gd name="T1" fmla="*/ 35 h 40"/>
                      <a:gd name="T2" fmla="*/ 22 w 37"/>
                      <a:gd name="T3" fmla="*/ 40 h 40"/>
                      <a:gd name="T4" fmla="*/ 30 w 37"/>
                      <a:gd name="T5" fmla="*/ 40 h 40"/>
                      <a:gd name="T6" fmla="*/ 37 w 37"/>
                      <a:gd name="T7" fmla="*/ 35 h 40"/>
                      <a:gd name="T8" fmla="*/ 32 w 37"/>
                      <a:gd name="T9" fmla="*/ 26 h 40"/>
                      <a:gd name="T10" fmla="*/ 25 w 37"/>
                      <a:gd name="T11" fmla="*/ 20 h 40"/>
                      <a:gd name="T12" fmla="*/ 24 w 37"/>
                      <a:gd name="T13" fmla="*/ 15 h 40"/>
                      <a:gd name="T14" fmla="*/ 24 w 37"/>
                      <a:gd name="T15" fmla="*/ 8 h 40"/>
                      <a:gd name="T16" fmla="*/ 20 w 37"/>
                      <a:gd name="T17" fmla="*/ 1 h 40"/>
                      <a:gd name="T18" fmla="*/ 14 w 37"/>
                      <a:gd name="T19" fmla="*/ 0 h 40"/>
                      <a:gd name="T20" fmla="*/ 5 w 37"/>
                      <a:gd name="T21" fmla="*/ 0 h 40"/>
                      <a:gd name="T22" fmla="*/ 2 w 37"/>
                      <a:gd name="T23" fmla="*/ 5 h 40"/>
                      <a:gd name="T24" fmla="*/ 0 w 37"/>
                      <a:gd name="T25" fmla="*/ 13 h 40"/>
                      <a:gd name="T26" fmla="*/ 7 w 37"/>
                      <a:gd name="T27" fmla="*/ 20 h 40"/>
                      <a:gd name="T28" fmla="*/ 10 w 37"/>
                      <a:gd name="T29" fmla="*/ 35 h 40"/>
                      <a:gd name="T30" fmla="*/ 10 w 37"/>
                      <a:gd name="T31" fmla="*/ 35 h 40"/>
                      <a:gd name="T32" fmla="*/ 10 w 37"/>
                      <a:gd name="T33" fmla="*/ 3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0">
                        <a:moveTo>
                          <a:pt x="10" y="35"/>
                        </a:moveTo>
                        <a:lnTo>
                          <a:pt x="22" y="40"/>
                        </a:lnTo>
                        <a:lnTo>
                          <a:pt x="30" y="40"/>
                        </a:lnTo>
                        <a:lnTo>
                          <a:pt x="37" y="35"/>
                        </a:lnTo>
                        <a:lnTo>
                          <a:pt x="32" y="26"/>
                        </a:lnTo>
                        <a:lnTo>
                          <a:pt x="25" y="20"/>
                        </a:lnTo>
                        <a:lnTo>
                          <a:pt x="24" y="15"/>
                        </a:lnTo>
                        <a:lnTo>
                          <a:pt x="24" y="8"/>
                        </a:lnTo>
                        <a:lnTo>
                          <a:pt x="20" y="1"/>
                        </a:lnTo>
                        <a:lnTo>
                          <a:pt x="14" y="0"/>
                        </a:lnTo>
                        <a:lnTo>
                          <a:pt x="5" y="0"/>
                        </a:lnTo>
                        <a:lnTo>
                          <a:pt x="2" y="5"/>
                        </a:lnTo>
                        <a:lnTo>
                          <a:pt x="0" y="13"/>
                        </a:lnTo>
                        <a:lnTo>
                          <a:pt x="7" y="20"/>
                        </a:lnTo>
                        <a:lnTo>
                          <a:pt x="10" y="35"/>
                        </a:lnTo>
                        <a:lnTo>
                          <a:pt x="10" y="35"/>
                        </a:lnTo>
                        <a:lnTo>
                          <a:pt x="10" y="3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1" name="Freeform 1090"/>
                  <p:cNvSpPr>
                    <a:spLocks/>
                  </p:cNvSpPr>
                  <p:nvPr/>
                </p:nvSpPr>
                <p:spPr bwMode="auto">
                  <a:xfrm>
                    <a:off x="5545474" y="3880397"/>
                    <a:ext cx="24889" cy="62223"/>
                  </a:xfrm>
                  <a:custGeom>
                    <a:avLst/>
                    <a:gdLst>
                      <a:gd name="T0" fmla="*/ 7 w 20"/>
                      <a:gd name="T1" fmla="*/ 50 h 50"/>
                      <a:gd name="T2" fmla="*/ 15 w 20"/>
                      <a:gd name="T3" fmla="*/ 43 h 50"/>
                      <a:gd name="T4" fmla="*/ 15 w 20"/>
                      <a:gd name="T5" fmla="*/ 35 h 50"/>
                      <a:gd name="T6" fmla="*/ 15 w 20"/>
                      <a:gd name="T7" fmla="*/ 27 h 50"/>
                      <a:gd name="T8" fmla="*/ 20 w 20"/>
                      <a:gd name="T9" fmla="*/ 17 h 50"/>
                      <a:gd name="T10" fmla="*/ 10 w 20"/>
                      <a:gd name="T11" fmla="*/ 12 h 50"/>
                      <a:gd name="T12" fmla="*/ 8 w 20"/>
                      <a:gd name="T13" fmla="*/ 0 h 50"/>
                      <a:gd name="T14" fmla="*/ 5 w 20"/>
                      <a:gd name="T15" fmla="*/ 10 h 50"/>
                      <a:gd name="T16" fmla="*/ 3 w 20"/>
                      <a:gd name="T17" fmla="*/ 20 h 50"/>
                      <a:gd name="T18" fmla="*/ 3 w 20"/>
                      <a:gd name="T19" fmla="*/ 32 h 50"/>
                      <a:gd name="T20" fmla="*/ 3 w 20"/>
                      <a:gd name="T21" fmla="*/ 43 h 50"/>
                      <a:gd name="T22" fmla="*/ 0 w 20"/>
                      <a:gd name="T23" fmla="*/ 48 h 50"/>
                      <a:gd name="T24" fmla="*/ 7 w 20"/>
                      <a:gd name="T25" fmla="*/ 50 h 50"/>
                      <a:gd name="T26" fmla="*/ 7 w 20"/>
                      <a:gd name="T27" fmla="*/ 50 h 50"/>
                      <a:gd name="T28" fmla="*/ 7 w 20"/>
                      <a:gd name="T2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50">
                        <a:moveTo>
                          <a:pt x="7" y="50"/>
                        </a:moveTo>
                        <a:lnTo>
                          <a:pt x="15" y="43"/>
                        </a:lnTo>
                        <a:lnTo>
                          <a:pt x="15" y="35"/>
                        </a:lnTo>
                        <a:lnTo>
                          <a:pt x="15" y="27"/>
                        </a:lnTo>
                        <a:lnTo>
                          <a:pt x="20" y="17"/>
                        </a:lnTo>
                        <a:lnTo>
                          <a:pt x="10" y="12"/>
                        </a:lnTo>
                        <a:lnTo>
                          <a:pt x="8" y="0"/>
                        </a:lnTo>
                        <a:lnTo>
                          <a:pt x="5" y="10"/>
                        </a:lnTo>
                        <a:lnTo>
                          <a:pt x="3" y="20"/>
                        </a:lnTo>
                        <a:lnTo>
                          <a:pt x="3" y="32"/>
                        </a:lnTo>
                        <a:lnTo>
                          <a:pt x="3" y="43"/>
                        </a:lnTo>
                        <a:lnTo>
                          <a:pt x="0" y="48"/>
                        </a:lnTo>
                        <a:lnTo>
                          <a:pt x="7" y="50"/>
                        </a:lnTo>
                        <a:lnTo>
                          <a:pt x="7" y="50"/>
                        </a:lnTo>
                        <a:lnTo>
                          <a:pt x="7" y="5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2" name="Freeform 1092"/>
                  <p:cNvSpPr>
                    <a:spLocks/>
                  </p:cNvSpPr>
                  <p:nvPr/>
                </p:nvSpPr>
                <p:spPr bwMode="auto">
                  <a:xfrm>
                    <a:off x="5499428" y="3905286"/>
                    <a:ext cx="21156" cy="41068"/>
                  </a:xfrm>
                  <a:custGeom>
                    <a:avLst/>
                    <a:gdLst>
                      <a:gd name="T0" fmla="*/ 7 w 17"/>
                      <a:gd name="T1" fmla="*/ 27 h 33"/>
                      <a:gd name="T2" fmla="*/ 2 w 17"/>
                      <a:gd name="T3" fmla="*/ 25 h 33"/>
                      <a:gd name="T4" fmla="*/ 0 w 17"/>
                      <a:gd name="T5" fmla="*/ 17 h 33"/>
                      <a:gd name="T6" fmla="*/ 0 w 17"/>
                      <a:gd name="T7" fmla="*/ 10 h 33"/>
                      <a:gd name="T8" fmla="*/ 4 w 17"/>
                      <a:gd name="T9" fmla="*/ 3 h 33"/>
                      <a:gd name="T10" fmla="*/ 7 w 17"/>
                      <a:gd name="T11" fmla="*/ 0 h 33"/>
                      <a:gd name="T12" fmla="*/ 12 w 17"/>
                      <a:gd name="T13" fmla="*/ 5 h 33"/>
                      <a:gd name="T14" fmla="*/ 15 w 17"/>
                      <a:gd name="T15" fmla="*/ 12 h 33"/>
                      <a:gd name="T16" fmla="*/ 12 w 17"/>
                      <a:gd name="T17" fmla="*/ 20 h 33"/>
                      <a:gd name="T18" fmla="*/ 17 w 17"/>
                      <a:gd name="T19" fmla="*/ 30 h 33"/>
                      <a:gd name="T20" fmla="*/ 15 w 17"/>
                      <a:gd name="T21" fmla="*/ 33 h 33"/>
                      <a:gd name="T22" fmla="*/ 9 w 17"/>
                      <a:gd name="T23" fmla="*/ 33 h 33"/>
                      <a:gd name="T24" fmla="*/ 7 w 17"/>
                      <a:gd name="T25" fmla="*/ 27 h 33"/>
                      <a:gd name="T26" fmla="*/ 7 w 17"/>
                      <a:gd name="T27" fmla="*/ 27 h 33"/>
                      <a:gd name="T28" fmla="*/ 7 w 17"/>
                      <a:gd name="T29" fmla="*/ 2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33">
                        <a:moveTo>
                          <a:pt x="7" y="27"/>
                        </a:moveTo>
                        <a:lnTo>
                          <a:pt x="2" y="25"/>
                        </a:lnTo>
                        <a:lnTo>
                          <a:pt x="0" y="17"/>
                        </a:lnTo>
                        <a:lnTo>
                          <a:pt x="0" y="10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12" y="5"/>
                        </a:lnTo>
                        <a:lnTo>
                          <a:pt x="15" y="12"/>
                        </a:lnTo>
                        <a:lnTo>
                          <a:pt x="12" y="20"/>
                        </a:lnTo>
                        <a:lnTo>
                          <a:pt x="17" y="30"/>
                        </a:lnTo>
                        <a:lnTo>
                          <a:pt x="15" y="33"/>
                        </a:lnTo>
                        <a:lnTo>
                          <a:pt x="9" y="33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3" name="Freeform 1094"/>
                  <p:cNvSpPr>
                    <a:spLocks/>
                  </p:cNvSpPr>
                  <p:nvPr/>
                </p:nvSpPr>
                <p:spPr bwMode="auto">
                  <a:xfrm>
                    <a:off x="5577829" y="3874174"/>
                    <a:ext cx="29868" cy="59734"/>
                  </a:xfrm>
                  <a:custGeom>
                    <a:avLst/>
                    <a:gdLst>
                      <a:gd name="T0" fmla="*/ 24 w 24"/>
                      <a:gd name="T1" fmla="*/ 38 h 48"/>
                      <a:gd name="T2" fmla="*/ 24 w 24"/>
                      <a:gd name="T3" fmla="*/ 32 h 48"/>
                      <a:gd name="T4" fmla="*/ 22 w 24"/>
                      <a:gd name="T5" fmla="*/ 23 h 48"/>
                      <a:gd name="T6" fmla="*/ 17 w 24"/>
                      <a:gd name="T7" fmla="*/ 15 h 48"/>
                      <a:gd name="T8" fmla="*/ 17 w 24"/>
                      <a:gd name="T9" fmla="*/ 3 h 48"/>
                      <a:gd name="T10" fmla="*/ 7 w 24"/>
                      <a:gd name="T11" fmla="*/ 0 h 48"/>
                      <a:gd name="T12" fmla="*/ 0 w 24"/>
                      <a:gd name="T13" fmla="*/ 8 h 48"/>
                      <a:gd name="T14" fmla="*/ 5 w 24"/>
                      <a:gd name="T15" fmla="*/ 18 h 48"/>
                      <a:gd name="T16" fmla="*/ 0 w 24"/>
                      <a:gd name="T17" fmla="*/ 25 h 48"/>
                      <a:gd name="T18" fmla="*/ 0 w 24"/>
                      <a:gd name="T19" fmla="*/ 37 h 48"/>
                      <a:gd name="T20" fmla="*/ 4 w 24"/>
                      <a:gd name="T21" fmla="*/ 47 h 48"/>
                      <a:gd name="T22" fmla="*/ 9 w 24"/>
                      <a:gd name="T23" fmla="*/ 48 h 48"/>
                      <a:gd name="T24" fmla="*/ 15 w 24"/>
                      <a:gd name="T25" fmla="*/ 48 h 48"/>
                      <a:gd name="T26" fmla="*/ 15 w 24"/>
                      <a:gd name="T27" fmla="*/ 43 h 48"/>
                      <a:gd name="T28" fmla="*/ 10 w 24"/>
                      <a:gd name="T29" fmla="*/ 40 h 48"/>
                      <a:gd name="T30" fmla="*/ 14 w 24"/>
                      <a:gd name="T31" fmla="*/ 37 h 48"/>
                      <a:gd name="T32" fmla="*/ 20 w 24"/>
                      <a:gd name="T33" fmla="*/ 42 h 48"/>
                      <a:gd name="T34" fmla="*/ 24 w 24"/>
                      <a:gd name="T35" fmla="*/ 38 h 48"/>
                      <a:gd name="T36" fmla="*/ 24 w 24"/>
                      <a:gd name="T37" fmla="*/ 38 h 48"/>
                      <a:gd name="T38" fmla="*/ 24 w 24"/>
                      <a:gd name="T39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4" h="48">
                        <a:moveTo>
                          <a:pt x="24" y="38"/>
                        </a:moveTo>
                        <a:lnTo>
                          <a:pt x="24" y="32"/>
                        </a:lnTo>
                        <a:lnTo>
                          <a:pt x="22" y="23"/>
                        </a:lnTo>
                        <a:lnTo>
                          <a:pt x="17" y="15"/>
                        </a:lnTo>
                        <a:lnTo>
                          <a:pt x="17" y="3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5" y="18"/>
                        </a:lnTo>
                        <a:lnTo>
                          <a:pt x="0" y="25"/>
                        </a:lnTo>
                        <a:lnTo>
                          <a:pt x="0" y="37"/>
                        </a:lnTo>
                        <a:lnTo>
                          <a:pt x="4" y="47"/>
                        </a:lnTo>
                        <a:lnTo>
                          <a:pt x="9" y="48"/>
                        </a:lnTo>
                        <a:lnTo>
                          <a:pt x="15" y="48"/>
                        </a:lnTo>
                        <a:lnTo>
                          <a:pt x="15" y="43"/>
                        </a:lnTo>
                        <a:lnTo>
                          <a:pt x="10" y="40"/>
                        </a:lnTo>
                        <a:lnTo>
                          <a:pt x="14" y="37"/>
                        </a:lnTo>
                        <a:lnTo>
                          <a:pt x="20" y="42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4" name="Freeform 1100"/>
                  <p:cNvSpPr>
                    <a:spLocks/>
                  </p:cNvSpPr>
                  <p:nvPr/>
                </p:nvSpPr>
                <p:spPr bwMode="auto">
                  <a:xfrm>
                    <a:off x="5530540" y="3899064"/>
                    <a:ext cx="17422" cy="41068"/>
                  </a:xfrm>
                  <a:custGeom>
                    <a:avLst/>
                    <a:gdLst>
                      <a:gd name="T0" fmla="*/ 4 w 14"/>
                      <a:gd name="T1" fmla="*/ 33 h 33"/>
                      <a:gd name="T2" fmla="*/ 4 w 14"/>
                      <a:gd name="T3" fmla="*/ 33 h 33"/>
                      <a:gd name="T4" fmla="*/ 9 w 14"/>
                      <a:gd name="T5" fmla="*/ 30 h 33"/>
                      <a:gd name="T6" fmla="*/ 9 w 14"/>
                      <a:gd name="T7" fmla="*/ 30 h 33"/>
                      <a:gd name="T8" fmla="*/ 12 w 14"/>
                      <a:gd name="T9" fmla="*/ 23 h 33"/>
                      <a:gd name="T10" fmla="*/ 12 w 14"/>
                      <a:gd name="T11" fmla="*/ 23 h 33"/>
                      <a:gd name="T12" fmla="*/ 12 w 14"/>
                      <a:gd name="T13" fmla="*/ 12 h 33"/>
                      <a:gd name="T14" fmla="*/ 12 w 14"/>
                      <a:gd name="T15" fmla="*/ 7 h 33"/>
                      <a:gd name="T16" fmla="*/ 14 w 14"/>
                      <a:gd name="T17" fmla="*/ 2 h 33"/>
                      <a:gd name="T18" fmla="*/ 14 w 14"/>
                      <a:gd name="T19" fmla="*/ 2 h 33"/>
                      <a:gd name="T20" fmla="*/ 12 w 14"/>
                      <a:gd name="T21" fmla="*/ 0 h 33"/>
                      <a:gd name="T22" fmla="*/ 9 w 14"/>
                      <a:gd name="T23" fmla="*/ 0 h 33"/>
                      <a:gd name="T24" fmla="*/ 5 w 14"/>
                      <a:gd name="T25" fmla="*/ 3 h 33"/>
                      <a:gd name="T26" fmla="*/ 5 w 14"/>
                      <a:gd name="T27" fmla="*/ 3 h 33"/>
                      <a:gd name="T28" fmla="*/ 4 w 14"/>
                      <a:gd name="T29" fmla="*/ 7 h 33"/>
                      <a:gd name="T30" fmla="*/ 4 w 14"/>
                      <a:gd name="T31" fmla="*/ 12 h 33"/>
                      <a:gd name="T32" fmla="*/ 4 w 14"/>
                      <a:gd name="T33" fmla="*/ 12 h 33"/>
                      <a:gd name="T34" fmla="*/ 4 w 14"/>
                      <a:gd name="T35" fmla="*/ 18 h 33"/>
                      <a:gd name="T36" fmla="*/ 2 w 14"/>
                      <a:gd name="T37" fmla="*/ 22 h 33"/>
                      <a:gd name="T38" fmla="*/ 0 w 14"/>
                      <a:gd name="T39" fmla="*/ 23 h 33"/>
                      <a:gd name="T40" fmla="*/ 0 w 14"/>
                      <a:gd name="T41" fmla="*/ 23 h 33"/>
                      <a:gd name="T42" fmla="*/ 0 w 14"/>
                      <a:gd name="T43" fmla="*/ 30 h 33"/>
                      <a:gd name="T44" fmla="*/ 2 w 14"/>
                      <a:gd name="T45" fmla="*/ 33 h 33"/>
                      <a:gd name="T46" fmla="*/ 4 w 14"/>
                      <a:gd name="T47" fmla="*/ 33 h 33"/>
                      <a:gd name="T48" fmla="*/ 4 w 14"/>
                      <a:gd name="T4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4" h="33">
                        <a:moveTo>
                          <a:pt x="4" y="33"/>
                        </a:moveTo>
                        <a:lnTo>
                          <a:pt x="4" y="33"/>
                        </a:lnTo>
                        <a:lnTo>
                          <a:pt x="9" y="30"/>
                        </a:lnTo>
                        <a:lnTo>
                          <a:pt x="9" y="30"/>
                        </a:lnTo>
                        <a:lnTo>
                          <a:pt x="12" y="23"/>
                        </a:lnTo>
                        <a:lnTo>
                          <a:pt x="12" y="23"/>
                        </a:lnTo>
                        <a:lnTo>
                          <a:pt x="12" y="12"/>
                        </a:lnTo>
                        <a:lnTo>
                          <a:pt x="12" y="7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4" y="7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8"/>
                        </a:lnTo>
                        <a:lnTo>
                          <a:pt x="2" y="22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30"/>
                        </a:lnTo>
                        <a:lnTo>
                          <a:pt x="2" y="33"/>
                        </a:lnTo>
                        <a:lnTo>
                          <a:pt x="4" y="33"/>
                        </a:lnTo>
                        <a:lnTo>
                          <a:pt x="4" y="3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5" name="Freeform 1139"/>
                  <p:cNvSpPr>
                    <a:spLocks/>
                  </p:cNvSpPr>
                  <p:nvPr/>
                </p:nvSpPr>
                <p:spPr bwMode="auto">
                  <a:xfrm>
                    <a:off x="4542430" y="4868506"/>
                    <a:ext cx="28623" cy="17422"/>
                  </a:xfrm>
                  <a:custGeom>
                    <a:avLst/>
                    <a:gdLst>
                      <a:gd name="T0" fmla="*/ 23 w 23"/>
                      <a:gd name="T1" fmla="*/ 12 h 14"/>
                      <a:gd name="T2" fmla="*/ 23 w 23"/>
                      <a:gd name="T3" fmla="*/ 12 h 14"/>
                      <a:gd name="T4" fmla="*/ 8 w 23"/>
                      <a:gd name="T5" fmla="*/ 14 h 14"/>
                      <a:gd name="T6" fmla="*/ 8 w 23"/>
                      <a:gd name="T7" fmla="*/ 14 h 14"/>
                      <a:gd name="T8" fmla="*/ 5 w 23"/>
                      <a:gd name="T9" fmla="*/ 14 h 14"/>
                      <a:gd name="T10" fmla="*/ 3 w 23"/>
                      <a:gd name="T11" fmla="*/ 14 h 14"/>
                      <a:gd name="T12" fmla="*/ 0 w 23"/>
                      <a:gd name="T13" fmla="*/ 9 h 14"/>
                      <a:gd name="T14" fmla="*/ 0 w 23"/>
                      <a:gd name="T15" fmla="*/ 9 h 14"/>
                      <a:gd name="T16" fmla="*/ 0 w 23"/>
                      <a:gd name="T17" fmla="*/ 4 h 14"/>
                      <a:gd name="T18" fmla="*/ 0 w 23"/>
                      <a:gd name="T19" fmla="*/ 2 h 14"/>
                      <a:gd name="T20" fmla="*/ 3 w 23"/>
                      <a:gd name="T21" fmla="*/ 0 h 14"/>
                      <a:gd name="T22" fmla="*/ 10 w 23"/>
                      <a:gd name="T23" fmla="*/ 2 h 14"/>
                      <a:gd name="T24" fmla="*/ 10 w 23"/>
                      <a:gd name="T25" fmla="*/ 2 h 14"/>
                      <a:gd name="T26" fmla="*/ 18 w 23"/>
                      <a:gd name="T27" fmla="*/ 7 h 14"/>
                      <a:gd name="T28" fmla="*/ 18 w 23"/>
                      <a:gd name="T29" fmla="*/ 7 h 14"/>
                      <a:gd name="T30" fmla="*/ 20 w 23"/>
                      <a:gd name="T31" fmla="*/ 10 h 14"/>
                      <a:gd name="T32" fmla="*/ 20 w 23"/>
                      <a:gd name="T33" fmla="*/ 12 h 14"/>
                      <a:gd name="T34" fmla="*/ 23 w 23"/>
                      <a:gd name="T35" fmla="*/ 12 h 14"/>
                      <a:gd name="T36" fmla="*/ 23 w 23"/>
                      <a:gd name="T37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" h="14">
                        <a:moveTo>
                          <a:pt x="23" y="12"/>
                        </a:moveTo>
                        <a:lnTo>
                          <a:pt x="23" y="12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lnTo>
                          <a:pt x="5" y="14"/>
                        </a:lnTo>
                        <a:lnTo>
                          <a:pt x="3" y="14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8" y="7"/>
                        </a:lnTo>
                        <a:lnTo>
                          <a:pt x="18" y="7"/>
                        </a:lnTo>
                        <a:lnTo>
                          <a:pt x="20" y="10"/>
                        </a:lnTo>
                        <a:lnTo>
                          <a:pt x="20" y="12"/>
                        </a:lnTo>
                        <a:lnTo>
                          <a:pt x="23" y="12"/>
                        </a:lnTo>
                        <a:lnTo>
                          <a:pt x="23" y="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6" name="Freeform 1141"/>
                  <p:cNvSpPr>
                    <a:spLocks/>
                  </p:cNvSpPr>
                  <p:nvPr/>
                </p:nvSpPr>
                <p:spPr bwMode="auto">
                  <a:xfrm>
                    <a:off x="4093177" y="5728435"/>
                    <a:ext cx="48534" cy="52268"/>
                  </a:xfrm>
                  <a:custGeom>
                    <a:avLst/>
                    <a:gdLst>
                      <a:gd name="T0" fmla="*/ 17 w 39"/>
                      <a:gd name="T1" fmla="*/ 40 h 42"/>
                      <a:gd name="T2" fmla="*/ 17 w 39"/>
                      <a:gd name="T3" fmla="*/ 40 h 42"/>
                      <a:gd name="T4" fmla="*/ 17 w 39"/>
                      <a:gd name="T5" fmla="*/ 37 h 42"/>
                      <a:gd name="T6" fmla="*/ 19 w 39"/>
                      <a:gd name="T7" fmla="*/ 34 h 42"/>
                      <a:gd name="T8" fmla="*/ 19 w 39"/>
                      <a:gd name="T9" fmla="*/ 34 h 42"/>
                      <a:gd name="T10" fmla="*/ 15 w 39"/>
                      <a:gd name="T11" fmla="*/ 29 h 42"/>
                      <a:gd name="T12" fmla="*/ 12 w 39"/>
                      <a:gd name="T13" fmla="*/ 29 h 42"/>
                      <a:gd name="T14" fmla="*/ 10 w 39"/>
                      <a:gd name="T15" fmla="*/ 30 h 42"/>
                      <a:gd name="T16" fmla="*/ 12 w 39"/>
                      <a:gd name="T17" fmla="*/ 35 h 42"/>
                      <a:gd name="T18" fmla="*/ 12 w 39"/>
                      <a:gd name="T19" fmla="*/ 35 h 42"/>
                      <a:gd name="T20" fmla="*/ 10 w 39"/>
                      <a:gd name="T21" fmla="*/ 37 h 42"/>
                      <a:gd name="T22" fmla="*/ 7 w 39"/>
                      <a:gd name="T23" fmla="*/ 39 h 42"/>
                      <a:gd name="T24" fmla="*/ 4 w 39"/>
                      <a:gd name="T25" fmla="*/ 37 h 42"/>
                      <a:gd name="T26" fmla="*/ 0 w 39"/>
                      <a:gd name="T27" fmla="*/ 34 h 42"/>
                      <a:gd name="T28" fmla="*/ 0 w 39"/>
                      <a:gd name="T29" fmla="*/ 34 h 42"/>
                      <a:gd name="T30" fmla="*/ 2 w 39"/>
                      <a:gd name="T31" fmla="*/ 29 h 42"/>
                      <a:gd name="T32" fmla="*/ 5 w 39"/>
                      <a:gd name="T33" fmla="*/ 24 h 42"/>
                      <a:gd name="T34" fmla="*/ 5 w 39"/>
                      <a:gd name="T35" fmla="*/ 24 h 42"/>
                      <a:gd name="T36" fmla="*/ 2 w 39"/>
                      <a:gd name="T37" fmla="*/ 17 h 42"/>
                      <a:gd name="T38" fmla="*/ 2 w 39"/>
                      <a:gd name="T39" fmla="*/ 17 h 42"/>
                      <a:gd name="T40" fmla="*/ 0 w 39"/>
                      <a:gd name="T41" fmla="*/ 10 h 42"/>
                      <a:gd name="T42" fmla="*/ 0 w 39"/>
                      <a:gd name="T43" fmla="*/ 7 h 42"/>
                      <a:gd name="T44" fmla="*/ 4 w 39"/>
                      <a:gd name="T45" fmla="*/ 4 h 42"/>
                      <a:gd name="T46" fmla="*/ 4 w 39"/>
                      <a:gd name="T47" fmla="*/ 4 h 42"/>
                      <a:gd name="T48" fmla="*/ 7 w 39"/>
                      <a:gd name="T49" fmla="*/ 7 h 42"/>
                      <a:gd name="T50" fmla="*/ 7 w 39"/>
                      <a:gd name="T51" fmla="*/ 10 h 42"/>
                      <a:gd name="T52" fmla="*/ 7 w 39"/>
                      <a:gd name="T53" fmla="*/ 10 h 42"/>
                      <a:gd name="T54" fmla="*/ 10 w 39"/>
                      <a:gd name="T55" fmla="*/ 9 h 42"/>
                      <a:gd name="T56" fmla="*/ 12 w 39"/>
                      <a:gd name="T57" fmla="*/ 7 h 42"/>
                      <a:gd name="T58" fmla="*/ 12 w 39"/>
                      <a:gd name="T59" fmla="*/ 7 h 42"/>
                      <a:gd name="T60" fmla="*/ 17 w 39"/>
                      <a:gd name="T61" fmla="*/ 7 h 42"/>
                      <a:gd name="T62" fmla="*/ 20 w 39"/>
                      <a:gd name="T63" fmla="*/ 7 h 42"/>
                      <a:gd name="T64" fmla="*/ 20 w 39"/>
                      <a:gd name="T65" fmla="*/ 7 h 42"/>
                      <a:gd name="T66" fmla="*/ 29 w 39"/>
                      <a:gd name="T67" fmla="*/ 4 h 42"/>
                      <a:gd name="T68" fmla="*/ 29 w 39"/>
                      <a:gd name="T69" fmla="*/ 4 h 42"/>
                      <a:gd name="T70" fmla="*/ 30 w 39"/>
                      <a:gd name="T71" fmla="*/ 2 h 42"/>
                      <a:gd name="T72" fmla="*/ 34 w 39"/>
                      <a:gd name="T73" fmla="*/ 0 h 42"/>
                      <a:gd name="T74" fmla="*/ 37 w 39"/>
                      <a:gd name="T75" fmla="*/ 0 h 42"/>
                      <a:gd name="T76" fmla="*/ 39 w 39"/>
                      <a:gd name="T77" fmla="*/ 4 h 42"/>
                      <a:gd name="T78" fmla="*/ 32 w 39"/>
                      <a:gd name="T79" fmla="*/ 25 h 42"/>
                      <a:gd name="T80" fmla="*/ 29 w 39"/>
                      <a:gd name="T81" fmla="*/ 40 h 42"/>
                      <a:gd name="T82" fmla="*/ 29 w 39"/>
                      <a:gd name="T83" fmla="*/ 40 h 42"/>
                      <a:gd name="T84" fmla="*/ 25 w 39"/>
                      <a:gd name="T85" fmla="*/ 42 h 42"/>
                      <a:gd name="T86" fmla="*/ 22 w 39"/>
                      <a:gd name="T87" fmla="*/ 42 h 42"/>
                      <a:gd name="T88" fmla="*/ 17 w 39"/>
                      <a:gd name="T89" fmla="*/ 40 h 42"/>
                      <a:gd name="T90" fmla="*/ 17 w 39"/>
                      <a:gd name="T91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9" h="42">
                        <a:moveTo>
                          <a:pt x="17" y="40"/>
                        </a:moveTo>
                        <a:lnTo>
                          <a:pt x="17" y="40"/>
                        </a:lnTo>
                        <a:lnTo>
                          <a:pt x="17" y="37"/>
                        </a:lnTo>
                        <a:lnTo>
                          <a:pt x="19" y="34"/>
                        </a:lnTo>
                        <a:lnTo>
                          <a:pt x="19" y="34"/>
                        </a:lnTo>
                        <a:lnTo>
                          <a:pt x="15" y="29"/>
                        </a:lnTo>
                        <a:lnTo>
                          <a:pt x="12" y="29"/>
                        </a:lnTo>
                        <a:lnTo>
                          <a:pt x="10" y="30"/>
                        </a:lnTo>
                        <a:lnTo>
                          <a:pt x="12" y="35"/>
                        </a:lnTo>
                        <a:lnTo>
                          <a:pt x="12" y="35"/>
                        </a:lnTo>
                        <a:lnTo>
                          <a:pt x="10" y="37"/>
                        </a:lnTo>
                        <a:lnTo>
                          <a:pt x="7" y="39"/>
                        </a:lnTo>
                        <a:lnTo>
                          <a:pt x="4" y="37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2" y="29"/>
                        </a:lnTo>
                        <a:lnTo>
                          <a:pt x="5" y="24"/>
                        </a:lnTo>
                        <a:lnTo>
                          <a:pt x="5" y="24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7" y="7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10" y="9"/>
                        </a:lnTo>
                        <a:lnTo>
                          <a:pt x="12" y="7"/>
                        </a:lnTo>
                        <a:lnTo>
                          <a:pt x="12" y="7"/>
                        </a:lnTo>
                        <a:lnTo>
                          <a:pt x="17" y="7"/>
                        </a:lnTo>
                        <a:lnTo>
                          <a:pt x="20" y="7"/>
                        </a:lnTo>
                        <a:lnTo>
                          <a:pt x="20" y="7"/>
                        </a:lnTo>
                        <a:lnTo>
                          <a:pt x="29" y="4"/>
                        </a:lnTo>
                        <a:lnTo>
                          <a:pt x="29" y="4"/>
                        </a:lnTo>
                        <a:lnTo>
                          <a:pt x="30" y="2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39" y="4"/>
                        </a:lnTo>
                        <a:lnTo>
                          <a:pt x="32" y="25"/>
                        </a:lnTo>
                        <a:lnTo>
                          <a:pt x="29" y="40"/>
                        </a:lnTo>
                        <a:lnTo>
                          <a:pt x="29" y="40"/>
                        </a:lnTo>
                        <a:lnTo>
                          <a:pt x="25" y="42"/>
                        </a:lnTo>
                        <a:lnTo>
                          <a:pt x="22" y="42"/>
                        </a:lnTo>
                        <a:lnTo>
                          <a:pt x="17" y="40"/>
                        </a:lnTo>
                        <a:lnTo>
                          <a:pt x="17" y="4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7" name="Freeform 1143"/>
                  <p:cNvSpPr>
                    <a:spLocks/>
                  </p:cNvSpPr>
                  <p:nvPr/>
                </p:nvSpPr>
                <p:spPr bwMode="auto">
                  <a:xfrm>
                    <a:off x="4108111" y="5918838"/>
                    <a:ext cx="31112" cy="39823"/>
                  </a:xfrm>
                  <a:custGeom>
                    <a:avLst/>
                    <a:gdLst>
                      <a:gd name="T0" fmla="*/ 22 w 25"/>
                      <a:gd name="T1" fmla="*/ 32 h 32"/>
                      <a:gd name="T2" fmla="*/ 22 w 25"/>
                      <a:gd name="T3" fmla="*/ 32 h 32"/>
                      <a:gd name="T4" fmla="*/ 17 w 25"/>
                      <a:gd name="T5" fmla="*/ 24 h 32"/>
                      <a:gd name="T6" fmla="*/ 17 w 25"/>
                      <a:gd name="T7" fmla="*/ 24 h 32"/>
                      <a:gd name="T8" fmla="*/ 17 w 25"/>
                      <a:gd name="T9" fmla="*/ 19 h 32"/>
                      <a:gd name="T10" fmla="*/ 15 w 25"/>
                      <a:gd name="T11" fmla="*/ 19 h 32"/>
                      <a:gd name="T12" fmla="*/ 13 w 25"/>
                      <a:gd name="T13" fmla="*/ 17 h 32"/>
                      <a:gd name="T14" fmla="*/ 13 w 25"/>
                      <a:gd name="T15" fmla="*/ 17 h 32"/>
                      <a:gd name="T16" fmla="*/ 10 w 25"/>
                      <a:gd name="T17" fmla="*/ 15 h 32"/>
                      <a:gd name="T18" fmla="*/ 10 w 25"/>
                      <a:gd name="T19" fmla="*/ 15 h 32"/>
                      <a:gd name="T20" fmla="*/ 5 w 25"/>
                      <a:gd name="T21" fmla="*/ 12 h 32"/>
                      <a:gd name="T22" fmla="*/ 3 w 25"/>
                      <a:gd name="T23" fmla="*/ 10 h 32"/>
                      <a:gd name="T24" fmla="*/ 0 w 25"/>
                      <a:gd name="T25" fmla="*/ 10 h 32"/>
                      <a:gd name="T26" fmla="*/ 0 w 25"/>
                      <a:gd name="T27" fmla="*/ 10 h 32"/>
                      <a:gd name="T28" fmla="*/ 2 w 25"/>
                      <a:gd name="T29" fmla="*/ 7 h 32"/>
                      <a:gd name="T30" fmla="*/ 5 w 25"/>
                      <a:gd name="T31" fmla="*/ 5 h 32"/>
                      <a:gd name="T32" fmla="*/ 5 w 25"/>
                      <a:gd name="T33" fmla="*/ 5 h 32"/>
                      <a:gd name="T34" fmla="*/ 7 w 25"/>
                      <a:gd name="T35" fmla="*/ 2 h 32"/>
                      <a:gd name="T36" fmla="*/ 10 w 25"/>
                      <a:gd name="T37" fmla="*/ 0 h 32"/>
                      <a:gd name="T38" fmla="*/ 10 w 25"/>
                      <a:gd name="T39" fmla="*/ 0 h 32"/>
                      <a:gd name="T40" fmla="*/ 17 w 25"/>
                      <a:gd name="T41" fmla="*/ 0 h 32"/>
                      <a:gd name="T42" fmla="*/ 20 w 25"/>
                      <a:gd name="T43" fmla="*/ 0 h 32"/>
                      <a:gd name="T44" fmla="*/ 22 w 25"/>
                      <a:gd name="T45" fmla="*/ 0 h 32"/>
                      <a:gd name="T46" fmla="*/ 25 w 25"/>
                      <a:gd name="T47" fmla="*/ 14 h 32"/>
                      <a:gd name="T48" fmla="*/ 22 w 25"/>
                      <a:gd name="T49" fmla="*/ 32 h 32"/>
                      <a:gd name="T50" fmla="*/ 22 w 25"/>
                      <a:gd name="T51" fmla="*/ 32 h 32"/>
                      <a:gd name="T52" fmla="*/ 22 w 25"/>
                      <a:gd name="T53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5" h="32">
                        <a:moveTo>
                          <a:pt x="22" y="32"/>
                        </a:moveTo>
                        <a:lnTo>
                          <a:pt x="22" y="32"/>
                        </a:lnTo>
                        <a:lnTo>
                          <a:pt x="17" y="24"/>
                        </a:lnTo>
                        <a:lnTo>
                          <a:pt x="17" y="24"/>
                        </a:lnTo>
                        <a:lnTo>
                          <a:pt x="17" y="19"/>
                        </a:lnTo>
                        <a:lnTo>
                          <a:pt x="15" y="19"/>
                        </a:lnTo>
                        <a:lnTo>
                          <a:pt x="13" y="17"/>
                        </a:lnTo>
                        <a:lnTo>
                          <a:pt x="13" y="17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5" y="12"/>
                        </a:lnTo>
                        <a:lnTo>
                          <a:pt x="3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" y="7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7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5" y="14"/>
                        </a:lnTo>
                        <a:lnTo>
                          <a:pt x="22" y="32"/>
                        </a:lnTo>
                        <a:lnTo>
                          <a:pt x="22" y="32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238" name="Andaman &amp; Nicobar Islands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47085" y="5336426"/>
                    <a:ext cx="403515" cy="1253259"/>
                    <a:chOff x="7888" y="7929"/>
                    <a:chExt cx="773" cy="2397"/>
                  </a:xfrm>
                  <a:solidFill>
                    <a:schemeClr val="accent2"/>
                  </a:solidFill>
                </p:grpSpPr>
                <p:sp>
                  <p:nvSpPr>
                    <p:cNvPr id="266" name="Freeform 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9" y="7959"/>
                      <a:ext cx="20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7"/>
                        </a:cxn>
                        <a:cxn ang="0">
                          <a:pos x="12" y="0"/>
                        </a:cxn>
                        <a:cxn ang="0">
                          <a:pos x="4" y="21"/>
                        </a:cxn>
                        <a:cxn ang="0">
                          <a:pos x="13" y="17"/>
                        </a:cxn>
                      </a:cxnLst>
                      <a:rect l="0" t="0" r="r" b="b"/>
                      <a:pathLst>
                        <a:path w="20" h="21">
                          <a:moveTo>
                            <a:pt x="13" y="17"/>
                          </a:moveTo>
                          <a:cubicBezTo>
                            <a:pt x="18" y="9"/>
                            <a:pt x="20" y="6"/>
                            <a:pt x="12" y="0"/>
                          </a:cubicBezTo>
                          <a:cubicBezTo>
                            <a:pt x="0" y="5"/>
                            <a:pt x="3" y="7"/>
                            <a:pt x="4" y="21"/>
                          </a:cubicBezTo>
                          <a:cubicBezTo>
                            <a:pt x="18" y="19"/>
                            <a:pt x="17" y="13"/>
                            <a:pt x="13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7" name="Freeform 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23" y="8385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3"/>
                        </a:cxn>
                        <a:cxn ang="0">
                          <a:pos x="0" y="8"/>
                        </a:cxn>
                        <a:cxn ang="0">
                          <a:pos x="15" y="12"/>
                        </a:cxn>
                        <a:cxn ang="0">
                          <a:pos x="12" y="3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12" y="3"/>
                          </a:moveTo>
                          <a:cubicBezTo>
                            <a:pt x="5" y="2"/>
                            <a:pt x="2" y="0"/>
                            <a:pt x="0" y="8"/>
                          </a:cubicBezTo>
                          <a:cubicBezTo>
                            <a:pt x="5" y="15"/>
                            <a:pt x="6" y="14"/>
                            <a:pt x="15" y="12"/>
                          </a:cubicBezTo>
                          <a:cubicBezTo>
                            <a:pt x="13" y="4"/>
                            <a:pt x="14" y="7"/>
                            <a:pt x="12" y="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8" name="Freeform 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48" y="7970"/>
                      <a:ext cx="97" cy="238"/>
                    </a:xfrm>
                    <a:custGeom>
                      <a:avLst/>
                      <a:gdLst/>
                      <a:ahLst/>
                      <a:cxnLst>
                        <a:cxn ang="0">
                          <a:pos x="81" y="178"/>
                        </a:cxn>
                        <a:cxn ang="0">
                          <a:pos x="81" y="151"/>
                        </a:cxn>
                        <a:cxn ang="0">
                          <a:pos x="84" y="138"/>
                        </a:cxn>
                        <a:cxn ang="0">
                          <a:pos x="85" y="124"/>
                        </a:cxn>
                        <a:cxn ang="0">
                          <a:pos x="87" y="108"/>
                        </a:cxn>
                        <a:cxn ang="0">
                          <a:pos x="72" y="99"/>
                        </a:cxn>
                        <a:cxn ang="0">
                          <a:pos x="66" y="90"/>
                        </a:cxn>
                        <a:cxn ang="0">
                          <a:pos x="49" y="85"/>
                        </a:cxn>
                        <a:cxn ang="0">
                          <a:pos x="55" y="75"/>
                        </a:cxn>
                        <a:cxn ang="0">
                          <a:pos x="72" y="78"/>
                        </a:cxn>
                        <a:cxn ang="0">
                          <a:pos x="88" y="87"/>
                        </a:cxn>
                        <a:cxn ang="0">
                          <a:pos x="97" y="76"/>
                        </a:cxn>
                        <a:cxn ang="0">
                          <a:pos x="87" y="66"/>
                        </a:cxn>
                        <a:cxn ang="0">
                          <a:pos x="81" y="58"/>
                        </a:cxn>
                        <a:cxn ang="0">
                          <a:pos x="69" y="48"/>
                        </a:cxn>
                        <a:cxn ang="0">
                          <a:pos x="73" y="27"/>
                        </a:cxn>
                        <a:cxn ang="0">
                          <a:pos x="73" y="12"/>
                        </a:cxn>
                        <a:cxn ang="0">
                          <a:pos x="60" y="0"/>
                        </a:cxn>
                        <a:cxn ang="0">
                          <a:pos x="51" y="9"/>
                        </a:cxn>
                        <a:cxn ang="0">
                          <a:pos x="37" y="13"/>
                        </a:cxn>
                        <a:cxn ang="0">
                          <a:pos x="33" y="30"/>
                        </a:cxn>
                        <a:cxn ang="0">
                          <a:pos x="15" y="42"/>
                        </a:cxn>
                        <a:cxn ang="0">
                          <a:pos x="15" y="57"/>
                        </a:cxn>
                        <a:cxn ang="0">
                          <a:pos x="4" y="67"/>
                        </a:cxn>
                        <a:cxn ang="0">
                          <a:pos x="10" y="75"/>
                        </a:cxn>
                        <a:cxn ang="0">
                          <a:pos x="13" y="85"/>
                        </a:cxn>
                        <a:cxn ang="0">
                          <a:pos x="6" y="93"/>
                        </a:cxn>
                        <a:cxn ang="0">
                          <a:pos x="0" y="105"/>
                        </a:cxn>
                        <a:cxn ang="0">
                          <a:pos x="12" y="108"/>
                        </a:cxn>
                        <a:cxn ang="0">
                          <a:pos x="24" y="115"/>
                        </a:cxn>
                        <a:cxn ang="0">
                          <a:pos x="9" y="132"/>
                        </a:cxn>
                        <a:cxn ang="0">
                          <a:pos x="4" y="145"/>
                        </a:cxn>
                        <a:cxn ang="0">
                          <a:pos x="18" y="162"/>
                        </a:cxn>
                        <a:cxn ang="0">
                          <a:pos x="10" y="174"/>
                        </a:cxn>
                        <a:cxn ang="0">
                          <a:pos x="3" y="195"/>
                        </a:cxn>
                        <a:cxn ang="0">
                          <a:pos x="13" y="202"/>
                        </a:cxn>
                        <a:cxn ang="0">
                          <a:pos x="6" y="219"/>
                        </a:cxn>
                        <a:cxn ang="0">
                          <a:pos x="6" y="231"/>
                        </a:cxn>
                        <a:cxn ang="0">
                          <a:pos x="16" y="238"/>
                        </a:cxn>
                        <a:cxn ang="0">
                          <a:pos x="27" y="234"/>
                        </a:cxn>
                        <a:cxn ang="0">
                          <a:pos x="34" y="225"/>
                        </a:cxn>
                        <a:cxn ang="0">
                          <a:pos x="40" y="210"/>
                        </a:cxn>
                        <a:cxn ang="0">
                          <a:pos x="49" y="216"/>
                        </a:cxn>
                        <a:cxn ang="0">
                          <a:pos x="55" y="208"/>
                        </a:cxn>
                        <a:cxn ang="0">
                          <a:pos x="42" y="198"/>
                        </a:cxn>
                        <a:cxn ang="0">
                          <a:pos x="37" y="187"/>
                        </a:cxn>
                        <a:cxn ang="0">
                          <a:pos x="48" y="180"/>
                        </a:cxn>
                        <a:cxn ang="0">
                          <a:pos x="70" y="189"/>
                        </a:cxn>
                        <a:cxn ang="0">
                          <a:pos x="81" y="178"/>
                        </a:cxn>
                      </a:cxnLst>
                      <a:rect l="0" t="0" r="r" b="b"/>
                      <a:pathLst>
                        <a:path w="97" h="238">
                          <a:moveTo>
                            <a:pt x="81" y="178"/>
                          </a:moveTo>
                          <a:lnTo>
                            <a:pt x="81" y="151"/>
                          </a:lnTo>
                          <a:lnTo>
                            <a:pt x="84" y="138"/>
                          </a:lnTo>
                          <a:lnTo>
                            <a:pt x="85" y="124"/>
                          </a:lnTo>
                          <a:lnTo>
                            <a:pt x="87" y="108"/>
                          </a:lnTo>
                          <a:lnTo>
                            <a:pt x="72" y="99"/>
                          </a:lnTo>
                          <a:lnTo>
                            <a:pt x="66" y="90"/>
                          </a:lnTo>
                          <a:lnTo>
                            <a:pt x="49" y="85"/>
                          </a:lnTo>
                          <a:lnTo>
                            <a:pt x="55" y="75"/>
                          </a:lnTo>
                          <a:lnTo>
                            <a:pt x="72" y="78"/>
                          </a:lnTo>
                          <a:lnTo>
                            <a:pt x="88" y="87"/>
                          </a:lnTo>
                          <a:lnTo>
                            <a:pt x="97" y="76"/>
                          </a:lnTo>
                          <a:lnTo>
                            <a:pt x="87" y="66"/>
                          </a:lnTo>
                          <a:lnTo>
                            <a:pt x="81" y="58"/>
                          </a:lnTo>
                          <a:lnTo>
                            <a:pt x="69" y="48"/>
                          </a:lnTo>
                          <a:lnTo>
                            <a:pt x="73" y="27"/>
                          </a:lnTo>
                          <a:lnTo>
                            <a:pt x="73" y="12"/>
                          </a:lnTo>
                          <a:lnTo>
                            <a:pt x="60" y="0"/>
                          </a:lnTo>
                          <a:lnTo>
                            <a:pt x="51" y="9"/>
                          </a:lnTo>
                          <a:lnTo>
                            <a:pt x="37" y="13"/>
                          </a:lnTo>
                          <a:lnTo>
                            <a:pt x="33" y="30"/>
                          </a:lnTo>
                          <a:lnTo>
                            <a:pt x="15" y="42"/>
                          </a:lnTo>
                          <a:lnTo>
                            <a:pt x="15" y="57"/>
                          </a:lnTo>
                          <a:lnTo>
                            <a:pt x="4" y="67"/>
                          </a:lnTo>
                          <a:lnTo>
                            <a:pt x="10" y="75"/>
                          </a:lnTo>
                          <a:lnTo>
                            <a:pt x="13" y="85"/>
                          </a:lnTo>
                          <a:lnTo>
                            <a:pt x="6" y="93"/>
                          </a:lnTo>
                          <a:lnTo>
                            <a:pt x="0" y="105"/>
                          </a:lnTo>
                          <a:lnTo>
                            <a:pt x="12" y="108"/>
                          </a:lnTo>
                          <a:lnTo>
                            <a:pt x="24" y="115"/>
                          </a:lnTo>
                          <a:lnTo>
                            <a:pt x="9" y="132"/>
                          </a:lnTo>
                          <a:lnTo>
                            <a:pt x="4" y="145"/>
                          </a:lnTo>
                          <a:lnTo>
                            <a:pt x="18" y="162"/>
                          </a:lnTo>
                          <a:lnTo>
                            <a:pt x="10" y="174"/>
                          </a:lnTo>
                          <a:lnTo>
                            <a:pt x="3" y="195"/>
                          </a:lnTo>
                          <a:lnTo>
                            <a:pt x="13" y="202"/>
                          </a:lnTo>
                          <a:lnTo>
                            <a:pt x="6" y="219"/>
                          </a:lnTo>
                          <a:lnTo>
                            <a:pt x="6" y="231"/>
                          </a:lnTo>
                          <a:lnTo>
                            <a:pt x="16" y="238"/>
                          </a:lnTo>
                          <a:lnTo>
                            <a:pt x="27" y="234"/>
                          </a:lnTo>
                          <a:lnTo>
                            <a:pt x="34" y="225"/>
                          </a:lnTo>
                          <a:lnTo>
                            <a:pt x="40" y="210"/>
                          </a:lnTo>
                          <a:lnTo>
                            <a:pt x="49" y="216"/>
                          </a:lnTo>
                          <a:lnTo>
                            <a:pt x="55" y="208"/>
                          </a:lnTo>
                          <a:lnTo>
                            <a:pt x="42" y="198"/>
                          </a:lnTo>
                          <a:lnTo>
                            <a:pt x="37" y="187"/>
                          </a:lnTo>
                          <a:lnTo>
                            <a:pt x="48" y="180"/>
                          </a:lnTo>
                          <a:lnTo>
                            <a:pt x="70" y="189"/>
                          </a:lnTo>
                          <a:lnTo>
                            <a:pt x="81" y="178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9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31" y="8193"/>
                      <a:ext cx="105" cy="230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222"/>
                        </a:cxn>
                        <a:cxn ang="0">
                          <a:pos x="51" y="209"/>
                        </a:cxn>
                        <a:cxn ang="0">
                          <a:pos x="71" y="216"/>
                        </a:cxn>
                        <a:cxn ang="0">
                          <a:pos x="68" y="203"/>
                        </a:cxn>
                        <a:cxn ang="0">
                          <a:pos x="60" y="188"/>
                        </a:cxn>
                        <a:cxn ang="0">
                          <a:pos x="89" y="168"/>
                        </a:cxn>
                        <a:cxn ang="0">
                          <a:pos x="98" y="155"/>
                        </a:cxn>
                        <a:cxn ang="0">
                          <a:pos x="105" y="141"/>
                        </a:cxn>
                        <a:cxn ang="0">
                          <a:pos x="96" y="131"/>
                        </a:cxn>
                        <a:cxn ang="0">
                          <a:pos x="83" y="108"/>
                        </a:cxn>
                        <a:cxn ang="0">
                          <a:pos x="96" y="93"/>
                        </a:cxn>
                        <a:cxn ang="0">
                          <a:pos x="86" y="84"/>
                        </a:cxn>
                        <a:cxn ang="0">
                          <a:pos x="98" y="72"/>
                        </a:cxn>
                        <a:cxn ang="0">
                          <a:pos x="80" y="53"/>
                        </a:cxn>
                        <a:cxn ang="0">
                          <a:pos x="87" y="39"/>
                        </a:cxn>
                        <a:cxn ang="0">
                          <a:pos x="75" y="27"/>
                        </a:cxn>
                        <a:cxn ang="0">
                          <a:pos x="69" y="14"/>
                        </a:cxn>
                        <a:cxn ang="0">
                          <a:pos x="69" y="0"/>
                        </a:cxn>
                        <a:cxn ang="0">
                          <a:pos x="56" y="15"/>
                        </a:cxn>
                        <a:cxn ang="0">
                          <a:pos x="48" y="27"/>
                        </a:cxn>
                        <a:cxn ang="0">
                          <a:pos x="36" y="24"/>
                        </a:cxn>
                        <a:cxn ang="0">
                          <a:pos x="21" y="30"/>
                        </a:cxn>
                        <a:cxn ang="0">
                          <a:pos x="11" y="42"/>
                        </a:cxn>
                        <a:cxn ang="0">
                          <a:pos x="14" y="68"/>
                        </a:cxn>
                        <a:cxn ang="0">
                          <a:pos x="12" y="83"/>
                        </a:cxn>
                        <a:cxn ang="0">
                          <a:pos x="14" y="101"/>
                        </a:cxn>
                        <a:cxn ang="0">
                          <a:pos x="0" y="117"/>
                        </a:cxn>
                        <a:cxn ang="0">
                          <a:pos x="11" y="135"/>
                        </a:cxn>
                        <a:cxn ang="0">
                          <a:pos x="14" y="146"/>
                        </a:cxn>
                        <a:cxn ang="0">
                          <a:pos x="12" y="165"/>
                        </a:cxn>
                        <a:cxn ang="0">
                          <a:pos x="8" y="179"/>
                        </a:cxn>
                        <a:cxn ang="0">
                          <a:pos x="9" y="200"/>
                        </a:cxn>
                        <a:cxn ang="0">
                          <a:pos x="15" y="219"/>
                        </a:cxn>
                        <a:cxn ang="0">
                          <a:pos x="24" y="230"/>
                        </a:cxn>
                        <a:cxn ang="0">
                          <a:pos x="32" y="222"/>
                        </a:cxn>
                      </a:cxnLst>
                      <a:rect l="0" t="0" r="r" b="b"/>
                      <a:pathLst>
                        <a:path w="105" h="230">
                          <a:moveTo>
                            <a:pt x="32" y="222"/>
                          </a:moveTo>
                          <a:lnTo>
                            <a:pt x="51" y="209"/>
                          </a:lnTo>
                          <a:lnTo>
                            <a:pt x="71" y="216"/>
                          </a:lnTo>
                          <a:lnTo>
                            <a:pt x="68" y="203"/>
                          </a:lnTo>
                          <a:lnTo>
                            <a:pt x="60" y="188"/>
                          </a:lnTo>
                          <a:lnTo>
                            <a:pt x="89" y="168"/>
                          </a:lnTo>
                          <a:lnTo>
                            <a:pt x="98" y="155"/>
                          </a:lnTo>
                          <a:lnTo>
                            <a:pt x="105" y="141"/>
                          </a:lnTo>
                          <a:lnTo>
                            <a:pt x="96" y="131"/>
                          </a:lnTo>
                          <a:lnTo>
                            <a:pt x="83" y="108"/>
                          </a:lnTo>
                          <a:lnTo>
                            <a:pt x="96" y="93"/>
                          </a:lnTo>
                          <a:lnTo>
                            <a:pt x="86" y="84"/>
                          </a:lnTo>
                          <a:lnTo>
                            <a:pt x="98" y="72"/>
                          </a:lnTo>
                          <a:lnTo>
                            <a:pt x="80" y="53"/>
                          </a:lnTo>
                          <a:lnTo>
                            <a:pt x="87" y="39"/>
                          </a:lnTo>
                          <a:lnTo>
                            <a:pt x="75" y="27"/>
                          </a:lnTo>
                          <a:lnTo>
                            <a:pt x="69" y="14"/>
                          </a:lnTo>
                          <a:lnTo>
                            <a:pt x="69" y="0"/>
                          </a:lnTo>
                          <a:lnTo>
                            <a:pt x="56" y="15"/>
                          </a:lnTo>
                          <a:lnTo>
                            <a:pt x="48" y="27"/>
                          </a:lnTo>
                          <a:lnTo>
                            <a:pt x="36" y="24"/>
                          </a:lnTo>
                          <a:lnTo>
                            <a:pt x="21" y="30"/>
                          </a:lnTo>
                          <a:lnTo>
                            <a:pt x="11" y="42"/>
                          </a:lnTo>
                          <a:lnTo>
                            <a:pt x="14" y="68"/>
                          </a:lnTo>
                          <a:lnTo>
                            <a:pt x="12" y="83"/>
                          </a:lnTo>
                          <a:lnTo>
                            <a:pt x="14" y="101"/>
                          </a:lnTo>
                          <a:lnTo>
                            <a:pt x="0" y="117"/>
                          </a:lnTo>
                          <a:lnTo>
                            <a:pt x="11" y="135"/>
                          </a:lnTo>
                          <a:lnTo>
                            <a:pt x="14" y="146"/>
                          </a:lnTo>
                          <a:lnTo>
                            <a:pt x="12" y="165"/>
                          </a:lnTo>
                          <a:lnTo>
                            <a:pt x="8" y="179"/>
                          </a:lnTo>
                          <a:lnTo>
                            <a:pt x="9" y="200"/>
                          </a:lnTo>
                          <a:lnTo>
                            <a:pt x="15" y="219"/>
                          </a:lnTo>
                          <a:lnTo>
                            <a:pt x="24" y="230"/>
                          </a:lnTo>
                          <a:lnTo>
                            <a:pt x="32" y="222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0" name="Freeform 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95" y="8442"/>
                      <a:ext cx="90" cy="26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23"/>
                        </a:cxn>
                        <a:cxn ang="0">
                          <a:pos x="36" y="104"/>
                        </a:cxn>
                        <a:cxn ang="0">
                          <a:pos x="29" y="90"/>
                        </a:cxn>
                        <a:cxn ang="0">
                          <a:pos x="29" y="63"/>
                        </a:cxn>
                        <a:cxn ang="0">
                          <a:pos x="32" y="44"/>
                        </a:cxn>
                        <a:cxn ang="0">
                          <a:pos x="36" y="12"/>
                        </a:cxn>
                        <a:cxn ang="0">
                          <a:pos x="45" y="6"/>
                        </a:cxn>
                        <a:cxn ang="0">
                          <a:pos x="54" y="18"/>
                        </a:cxn>
                        <a:cxn ang="0">
                          <a:pos x="63" y="0"/>
                        </a:cxn>
                        <a:cxn ang="0">
                          <a:pos x="71" y="21"/>
                        </a:cxn>
                        <a:cxn ang="0">
                          <a:pos x="63" y="33"/>
                        </a:cxn>
                        <a:cxn ang="0">
                          <a:pos x="60" y="50"/>
                        </a:cxn>
                        <a:cxn ang="0">
                          <a:pos x="68" y="62"/>
                        </a:cxn>
                        <a:cxn ang="0">
                          <a:pos x="81" y="69"/>
                        </a:cxn>
                        <a:cxn ang="0">
                          <a:pos x="80" y="84"/>
                        </a:cxn>
                        <a:cxn ang="0">
                          <a:pos x="69" y="90"/>
                        </a:cxn>
                        <a:cxn ang="0">
                          <a:pos x="68" y="119"/>
                        </a:cxn>
                        <a:cxn ang="0">
                          <a:pos x="81" y="111"/>
                        </a:cxn>
                        <a:cxn ang="0">
                          <a:pos x="90" y="107"/>
                        </a:cxn>
                        <a:cxn ang="0">
                          <a:pos x="87" y="122"/>
                        </a:cxn>
                        <a:cxn ang="0">
                          <a:pos x="80" y="146"/>
                        </a:cxn>
                        <a:cxn ang="0">
                          <a:pos x="71" y="150"/>
                        </a:cxn>
                        <a:cxn ang="0">
                          <a:pos x="71" y="176"/>
                        </a:cxn>
                        <a:cxn ang="0">
                          <a:pos x="68" y="192"/>
                        </a:cxn>
                        <a:cxn ang="0">
                          <a:pos x="62" y="203"/>
                        </a:cxn>
                        <a:cxn ang="0">
                          <a:pos x="80" y="195"/>
                        </a:cxn>
                        <a:cxn ang="0">
                          <a:pos x="83" y="216"/>
                        </a:cxn>
                        <a:cxn ang="0">
                          <a:pos x="84" y="242"/>
                        </a:cxn>
                        <a:cxn ang="0">
                          <a:pos x="78" y="261"/>
                        </a:cxn>
                        <a:cxn ang="0">
                          <a:pos x="62" y="260"/>
                        </a:cxn>
                        <a:cxn ang="0">
                          <a:pos x="59" y="248"/>
                        </a:cxn>
                        <a:cxn ang="0">
                          <a:pos x="56" y="237"/>
                        </a:cxn>
                        <a:cxn ang="0">
                          <a:pos x="42" y="243"/>
                        </a:cxn>
                        <a:cxn ang="0">
                          <a:pos x="32" y="243"/>
                        </a:cxn>
                        <a:cxn ang="0">
                          <a:pos x="35" y="228"/>
                        </a:cxn>
                        <a:cxn ang="0">
                          <a:pos x="48" y="213"/>
                        </a:cxn>
                        <a:cxn ang="0">
                          <a:pos x="38" y="201"/>
                        </a:cxn>
                        <a:cxn ang="0">
                          <a:pos x="33" y="185"/>
                        </a:cxn>
                        <a:cxn ang="0">
                          <a:pos x="17" y="186"/>
                        </a:cxn>
                        <a:cxn ang="0">
                          <a:pos x="17" y="156"/>
                        </a:cxn>
                        <a:cxn ang="0">
                          <a:pos x="0" y="138"/>
                        </a:cxn>
                        <a:cxn ang="0">
                          <a:pos x="9" y="117"/>
                        </a:cxn>
                        <a:cxn ang="0">
                          <a:pos x="12" y="104"/>
                        </a:cxn>
                        <a:cxn ang="0">
                          <a:pos x="23" y="120"/>
                        </a:cxn>
                        <a:cxn ang="0">
                          <a:pos x="33" y="123"/>
                        </a:cxn>
                      </a:cxnLst>
                      <a:rect l="0" t="0" r="r" b="b"/>
                      <a:pathLst>
                        <a:path w="90" h="261">
                          <a:moveTo>
                            <a:pt x="33" y="123"/>
                          </a:moveTo>
                          <a:lnTo>
                            <a:pt x="36" y="104"/>
                          </a:lnTo>
                          <a:lnTo>
                            <a:pt x="29" y="90"/>
                          </a:lnTo>
                          <a:lnTo>
                            <a:pt x="29" y="63"/>
                          </a:lnTo>
                          <a:lnTo>
                            <a:pt x="32" y="44"/>
                          </a:lnTo>
                          <a:lnTo>
                            <a:pt x="36" y="12"/>
                          </a:lnTo>
                          <a:lnTo>
                            <a:pt x="45" y="6"/>
                          </a:lnTo>
                          <a:lnTo>
                            <a:pt x="54" y="18"/>
                          </a:lnTo>
                          <a:lnTo>
                            <a:pt x="63" y="0"/>
                          </a:lnTo>
                          <a:lnTo>
                            <a:pt x="71" y="21"/>
                          </a:lnTo>
                          <a:lnTo>
                            <a:pt x="63" y="33"/>
                          </a:lnTo>
                          <a:lnTo>
                            <a:pt x="60" y="50"/>
                          </a:lnTo>
                          <a:lnTo>
                            <a:pt x="68" y="62"/>
                          </a:lnTo>
                          <a:lnTo>
                            <a:pt x="81" y="69"/>
                          </a:lnTo>
                          <a:lnTo>
                            <a:pt x="80" y="84"/>
                          </a:lnTo>
                          <a:lnTo>
                            <a:pt x="69" y="90"/>
                          </a:lnTo>
                          <a:lnTo>
                            <a:pt x="68" y="119"/>
                          </a:lnTo>
                          <a:lnTo>
                            <a:pt x="81" y="111"/>
                          </a:lnTo>
                          <a:lnTo>
                            <a:pt x="90" y="107"/>
                          </a:lnTo>
                          <a:lnTo>
                            <a:pt x="87" y="122"/>
                          </a:lnTo>
                          <a:lnTo>
                            <a:pt x="80" y="146"/>
                          </a:lnTo>
                          <a:lnTo>
                            <a:pt x="71" y="150"/>
                          </a:lnTo>
                          <a:lnTo>
                            <a:pt x="71" y="176"/>
                          </a:lnTo>
                          <a:lnTo>
                            <a:pt x="68" y="192"/>
                          </a:lnTo>
                          <a:lnTo>
                            <a:pt x="62" y="203"/>
                          </a:lnTo>
                          <a:lnTo>
                            <a:pt x="80" y="195"/>
                          </a:lnTo>
                          <a:lnTo>
                            <a:pt x="83" y="216"/>
                          </a:lnTo>
                          <a:lnTo>
                            <a:pt x="84" y="242"/>
                          </a:lnTo>
                          <a:lnTo>
                            <a:pt x="78" y="261"/>
                          </a:lnTo>
                          <a:lnTo>
                            <a:pt x="62" y="260"/>
                          </a:lnTo>
                          <a:lnTo>
                            <a:pt x="59" y="248"/>
                          </a:lnTo>
                          <a:lnTo>
                            <a:pt x="56" y="237"/>
                          </a:lnTo>
                          <a:lnTo>
                            <a:pt x="42" y="243"/>
                          </a:lnTo>
                          <a:lnTo>
                            <a:pt x="32" y="243"/>
                          </a:lnTo>
                          <a:lnTo>
                            <a:pt x="35" y="228"/>
                          </a:lnTo>
                          <a:lnTo>
                            <a:pt x="48" y="213"/>
                          </a:lnTo>
                          <a:lnTo>
                            <a:pt x="38" y="201"/>
                          </a:lnTo>
                          <a:lnTo>
                            <a:pt x="33" y="185"/>
                          </a:lnTo>
                          <a:lnTo>
                            <a:pt x="17" y="186"/>
                          </a:lnTo>
                          <a:lnTo>
                            <a:pt x="17" y="156"/>
                          </a:lnTo>
                          <a:lnTo>
                            <a:pt x="0" y="138"/>
                          </a:lnTo>
                          <a:lnTo>
                            <a:pt x="9" y="117"/>
                          </a:lnTo>
                          <a:lnTo>
                            <a:pt x="12" y="104"/>
                          </a:lnTo>
                          <a:lnTo>
                            <a:pt x="23" y="120"/>
                          </a:lnTo>
                          <a:lnTo>
                            <a:pt x="33" y="12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1" name="Freeform 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77" y="8912"/>
                      <a:ext cx="81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139"/>
                        </a:cxn>
                        <a:cxn ang="0">
                          <a:pos x="75" y="117"/>
                        </a:cxn>
                        <a:cxn ang="0">
                          <a:pos x="65" y="105"/>
                        </a:cxn>
                        <a:cxn ang="0">
                          <a:pos x="66" y="93"/>
                        </a:cxn>
                        <a:cxn ang="0">
                          <a:pos x="78" y="82"/>
                        </a:cxn>
                        <a:cxn ang="0">
                          <a:pos x="81" y="63"/>
                        </a:cxn>
                        <a:cxn ang="0">
                          <a:pos x="77" y="37"/>
                        </a:cxn>
                        <a:cxn ang="0">
                          <a:pos x="62" y="21"/>
                        </a:cxn>
                        <a:cxn ang="0">
                          <a:pos x="53" y="0"/>
                        </a:cxn>
                        <a:cxn ang="0">
                          <a:pos x="42" y="4"/>
                        </a:cxn>
                        <a:cxn ang="0">
                          <a:pos x="23" y="19"/>
                        </a:cxn>
                        <a:cxn ang="0">
                          <a:pos x="20" y="37"/>
                        </a:cxn>
                        <a:cxn ang="0">
                          <a:pos x="9" y="45"/>
                        </a:cxn>
                        <a:cxn ang="0">
                          <a:pos x="0" y="52"/>
                        </a:cxn>
                        <a:cxn ang="0">
                          <a:pos x="6" y="64"/>
                        </a:cxn>
                        <a:cxn ang="0">
                          <a:pos x="17" y="87"/>
                        </a:cxn>
                        <a:cxn ang="0">
                          <a:pos x="23" y="100"/>
                        </a:cxn>
                        <a:cxn ang="0">
                          <a:pos x="11" y="111"/>
                        </a:cxn>
                        <a:cxn ang="0">
                          <a:pos x="8" y="121"/>
                        </a:cxn>
                        <a:cxn ang="0">
                          <a:pos x="9" y="136"/>
                        </a:cxn>
                        <a:cxn ang="0">
                          <a:pos x="24" y="136"/>
                        </a:cxn>
                        <a:cxn ang="0">
                          <a:pos x="36" y="129"/>
                        </a:cxn>
                        <a:cxn ang="0">
                          <a:pos x="59" y="139"/>
                        </a:cxn>
                      </a:cxnLst>
                      <a:rect l="0" t="0" r="r" b="b"/>
                      <a:pathLst>
                        <a:path w="81" h="139">
                          <a:moveTo>
                            <a:pt x="59" y="139"/>
                          </a:moveTo>
                          <a:lnTo>
                            <a:pt x="75" y="117"/>
                          </a:lnTo>
                          <a:lnTo>
                            <a:pt x="65" y="105"/>
                          </a:lnTo>
                          <a:lnTo>
                            <a:pt x="66" y="93"/>
                          </a:lnTo>
                          <a:lnTo>
                            <a:pt x="78" y="82"/>
                          </a:lnTo>
                          <a:lnTo>
                            <a:pt x="81" y="63"/>
                          </a:lnTo>
                          <a:lnTo>
                            <a:pt x="77" y="37"/>
                          </a:lnTo>
                          <a:lnTo>
                            <a:pt x="62" y="21"/>
                          </a:lnTo>
                          <a:lnTo>
                            <a:pt x="53" y="0"/>
                          </a:lnTo>
                          <a:lnTo>
                            <a:pt x="42" y="4"/>
                          </a:lnTo>
                          <a:lnTo>
                            <a:pt x="23" y="19"/>
                          </a:lnTo>
                          <a:lnTo>
                            <a:pt x="20" y="37"/>
                          </a:lnTo>
                          <a:lnTo>
                            <a:pt x="9" y="45"/>
                          </a:lnTo>
                          <a:lnTo>
                            <a:pt x="0" y="52"/>
                          </a:lnTo>
                          <a:lnTo>
                            <a:pt x="6" y="64"/>
                          </a:lnTo>
                          <a:lnTo>
                            <a:pt x="17" y="87"/>
                          </a:lnTo>
                          <a:lnTo>
                            <a:pt x="23" y="100"/>
                          </a:lnTo>
                          <a:lnTo>
                            <a:pt x="11" y="111"/>
                          </a:lnTo>
                          <a:lnTo>
                            <a:pt x="8" y="121"/>
                          </a:lnTo>
                          <a:lnTo>
                            <a:pt x="9" y="136"/>
                          </a:lnTo>
                          <a:lnTo>
                            <a:pt x="24" y="136"/>
                          </a:lnTo>
                          <a:lnTo>
                            <a:pt x="36" y="129"/>
                          </a:lnTo>
                          <a:lnTo>
                            <a:pt x="59" y="13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2" name="Freeform 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49" y="10150"/>
                      <a:ext cx="112" cy="176"/>
                    </a:xfrm>
                    <a:custGeom>
                      <a:avLst/>
                      <a:gdLst/>
                      <a:ahLst/>
                      <a:cxnLst>
                        <a:cxn ang="0">
                          <a:pos x="82" y="176"/>
                        </a:cxn>
                        <a:cxn ang="0">
                          <a:pos x="91" y="158"/>
                        </a:cxn>
                        <a:cxn ang="0">
                          <a:pos x="108" y="158"/>
                        </a:cxn>
                        <a:cxn ang="0">
                          <a:pos x="103" y="135"/>
                        </a:cxn>
                        <a:cxn ang="0">
                          <a:pos x="93" y="125"/>
                        </a:cxn>
                        <a:cxn ang="0">
                          <a:pos x="99" y="113"/>
                        </a:cxn>
                        <a:cxn ang="0">
                          <a:pos x="103" y="102"/>
                        </a:cxn>
                        <a:cxn ang="0">
                          <a:pos x="99" y="87"/>
                        </a:cxn>
                        <a:cxn ang="0">
                          <a:pos x="112" y="77"/>
                        </a:cxn>
                        <a:cxn ang="0">
                          <a:pos x="100" y="66"/>
                        </a:cxn>
                        <a:cxn ang="0">
                          <a:pos x="87" y="54"/>
                        </a:cxn>
                        <a:cxn ang="0">
                          <a:pos x="72" y="44"/>
                        </a:cxn>
                        <a:cxn ang="0">
                          <a:pos x="76" y="32"/>
                        </a:cxn>
                        <a:cxn ang="0">
                          <a:pos x="79" y="17"/>
                        </a:cxn>
                        <a:cxn ang="0">
                          <a:pos x="55" y="0"/>
                        </a:cxn>
                        <a:cxn ang="0">
                          <a:pos x="48" y="14"/>
                        </a:cxn>
                        <a:cxn ang="0">
                          <a:pos x="28" y="21"/>
                        </a:cxn>
                        <a:cxn ang="0">
                          <a:pos x="10" y="26"/>
                        </a:cxn>
                        <a:cxn ang="0">
                          <a:pos x="1" y="41"/>
                        </a:cxn>
                        <a:cxn ang="0">
                          <a:pos x="0" y="60"/>
                        </a:cxn>
                        <a:cxn ang="0">
                          <a:pos x="3" y="74"/>
                        </a:cxn>
                        <a:cxn ang="0">
                          <a:pos x="0" y="90"/>
                        </a:cxn>
                        <a:cxn ang="0">
                          <a:pos x="9" y="95"/>
                        </a:cxn>
                        <a:cxn ang="0">
                          <a:pos x="25" y="96"/>
                        </a:cxn>
                        <a:cxn ang="0">
                          <a:pos x="36" y="105"/>
                        </a:cxn>
                        <a:cxn ang="0">
                          <a:pos x="34" y="117"/>
                        </a:cxn>
                        <a:cxn ang="0">
                          <a:pos x="54" y="123"/>
                        </a:cxn>
                        <a:cxn ang="0">
                          <a:pos x="60" y="146"/>
                        </a:cxn>
                        <a:cxn ang="0">
                          <a:pos x="69" y="173"/>
                        </a:cxn>
                        <a:cxn ang="0">
                          <a:pos x="82" y="176"/>
                        </a:cxn>
                      </a:cxnLst>
                      <a:rect l="0" t="0" r="r" b="b"/>
                      <a:pathLst>
                        <a:path w="112" h="176">
                          <a:moveTo>
                            <a:pt x="82" y="176"/>
                          </a:moveTo>
                          <a:lnTo>
                            <a:pt x="91" y="158"/>
                          </a:lnTo>
                          <a:lnTo>
                            <a:pt x="108" y="158"/>
                          </a:lnTo>
                          <a:lnTo>
                            <a:pt x="103" y="135"/>
                          </a:lnTo>
                          <a:lnTo>
                            <a:pt x="93" y="125"/>
                          </a:lnTo>
                          <a:lnTo>
                            <a:pt x="99" y="113"/>
                          </a:lnTo>
                          <a:lnTo>
                            <a:pt x="103" y="102"/>
                          </a:lnTo>
                          <a:lnTo>
                            <a:pt x="99" y="87"/>
                          </a:lnTo>
                          <a:lnTo>
                            <a:pt x="112" y="77"/>
                          </a:lnTo>
                          <a:lnTo>
                            <a:pt x="100" y="66"/>
                          </a:lnTo>
                          <a:lnTo>
                            <a:pt x="87" y="54"/>
                          </a:lnTo>
                          <a:lnTo>
                            <a:pt x="72" y="44"/>
                          </a:lnTo>
                          <a:lnTo>
                            <a:pt x="76" y="32"/>
                          </a:lnTo>
                          <a:lnTo>
                            <a:pt x="79" y="17"/>
                          </a:lnTo>
                          <a:lnTo>
                            <a:pt x="55" y="0"/>
                          </a:lnTo>
                          <a:lnTo>
                            <a:pt x="48" y="14"/>
                          </a:lnTo>
                          <a:lnTo>
                            <a:pt x="28" y="21"/>
                          </a:lnTo>
                          <a:lnTo>
                            <a:pt x="10" y="26"/>
                          </a:lnTo>
                          <a:lnTo>
                            <a:pt x="1" y="41"/>
                          </a:lnTo>
                          <a:lnTo>
                            <a:pt x="0" y="60"/>
                          </a:lnTo>
                          <a:lnTo>
                            <a:pt x="3" y="74"/>
                          </a:lnTo>
                          <a:lnTo>
                            <a:pt x="0" y="90"/>
                          </a:lnTo>
                          <a:lnTo>
                            <a:pt x="9" y="95"/>
                          </a:lnTo>
                          <a:lnTo>
                            <a:pt x="25" y="96"/>
                          </a:lnTo>
                          <a:lnTo>
                            <a:pt x="36" y="105"/>
                          </a:lnTo>
                          <a:lnTo>
                            <a:pt x="34" y="117"/>
                          </a:lnTo>
                          <a:lnTo>
                            <a:pt x="54" y="123"/>
                          </a:lnTo>
                          <a:lnTo>
                            <a:pt x="60" y="146"/>
                          </a:lnTo>
                          <a:lnTo>
                            <a:pt x="69" y="173"/>
                          </a:lnTo>
                          <a:lnTo>
                            <a:pt x="82" y="1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3" name="Freeform 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95" y="7929"/>
                      <a:ext cx="3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24"/>
                        </a:cxn>
                        <a:cxn ang="0">
                          <a:pos x="16" y="9"/>
                        </a:cxn>
                        <a:cxn ang="0">
                          <a:pos x="4" y="5"/>
                        </a:cxn>
                        <a:cxn ang="0">
                          <a:pos x="13" y="21"/>
                        </a:cxn>
                        <a:cxn ang="0">
                          <a:pos x="28" y="24"/>
                        </a:cxn>
                      </a:cxnLst>
                      <a:rect l="0" t="0" r="r" b="b"/>
                      <a:pathLst>
                        <a:path w="37" h="26">
                          <a:moveTo>
                            <a:pt x="28" y="24"/>
                          </a:moveTo>
                          <a:cubicBezTo>
                            <a:pt x="37" y="12"/>
                            <a:pt x="26" y="11"/>
                            <a:pt x="16" y="9"/>
                          </a:cubicBezTo>
                          <a:cubicBezTo>
                            <a:pt x="12" y="4"/>
                            <a:pt x="10" y="0"/>
                            <a:pt x="4" y="5"/>
                          </a:cubicBezTo>
                          <a:cubicBezTo>
                            <a:pt x="0" y="13"/>
                            <a:pt x="5" y="19"/>
                            <a:pt x="13" y="21"/>
                          </a:cubicBezTo>
                          <a:cubicBezTo>
                            <a:pt x="20" y="26"/>
                            <a:pt x="15" y="24"/>
                            <a:pt x="28" y="2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4" name="Freeform 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36" y="8015"/>
                      <a:ext cx="16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2"/>
                        </a:cxn>
                        <a:cxn ang="0">
                          <a:pos x="5" y="3"/>
                        </a:cxn>
                        <a:cxn ang="0">
                          <a:pos x="11" y="12"/>
                        </a:cxn>
                      </a:cxnLst>
                      <a:rect l="0" t="0" r="r" b="b"/>
                      <a:pathLst>
                        <a:path w="16" h="15">
                          <a:moveTo>
                            <a:pt x="11" y="12"/>
                          </a:moveTo>
                          <a:cubicBezTo>
                            <a:pt x="16" y="4"/>
                            <a:pt x="15" y="0"/>
                            <a:pt x="5" y="3"/>
                          </a:cubicBezTo>
                          <a:cubicBezTo>
                            <a:pt x="0" y="10"/>
                            <a:pt x="3" y="15"/>
                            <a:pt x="11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5" name="Freeform 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58" y="8417"/>
                      <a:ext cx="59" cy="8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61"/>
                        </a:cxn>
                        <a:cxn ang="0">
                          <a:pos x="29" y="51"/>
                        </a:cxn>
                        <a:cxn ang="0">
                          <a:pos x="39" y="43"/>
                        </a:cxn>
                        <a:cxn ang="0">
                          <a:pos x="59" y="22"/>
                        </a:cxn>
                        <a:cxn ang="0">
                          <a:pos x="48" y="10"/>
                        </a:cxn>
                        <a:cxn ang="0">
                          <a:pos x="42" y="0"/>
                        </a:cxn>
                        <a:cxn ang="0">
                          <a:pos x="24" y="0"/>
                        </a:cxn>
                        <a:cxn ang="0">
                          <a:pos x="14" y="6"/>
                        </a:cxn>
                        <a:cxn ang="0">
                          <a:pos x="0" y="13"/>
                        </a:cxn>
                        <a:cxn ang="0">
                          <a:pos x="6" y="24"/>
                        </a:cxn>
                        <a:cxn ang="0">
                          <a:pos x="18" y="34"/>
                        </a:cxn>
                        <a:cxn ang="0">
                          <a:pos x="17" y="51"/>
                        </a:cxn>
                        <a:cxn ang="0">
                          <a:pos x="9" y="67"/>
                        </a:cxn>
                        <a:cxn ang="0">
                          <a:pos x="9" y="81"/>
                        </a:cxn>
                        <a:cxn ang="0">
                          <a:pos x="20" y="78"/>
                        </a:cxn>
                        <a:cxn ang="0">
                          <a:pos x="33" y="61"/>
                        </a:cxn>
                      </a:cxnLst>
                      <a:rect l="0" t="0" r="r" b="b"/>
                      <a:pathLst>
                        <a:path w="59" h="81">
                          <a:moveTo>
                            <a:pt x="33" y="61"/>
                          </a:moveTo>
                          <a:lnTo>
                            <a:pt x="29" y="51"/>
                          </a:lnTo>
                          <a:lnTo>
                            <a:pt x="39" y="43"/>
                          </a:lnTo>
                          <a:lnTo>
                            <a:pt x="59" y="22"/>
                          </a:lnTo>
                          <a:lnTo>
                            <a:pt x="48" y="10"/>
                          </a:lnTo>
                          <a:lnTo>
                            <a:pt x="42" y="0"/>
                          </a:lnTo>
                          <a:lnTo>
                            <a:pt x="24" y="0"/>
                          </a:lnTo>
                          <a:lnTo>
                            <a:pt x="14" y="6"/>
                          </a:lnTo>
                          <a:lnTo>
                            <a:pt x="0" y="13"/>
                          </a:lnTo>
                          <a:lnTo>
                            <a:pt x="6" y="24"/>
                          </a:lnTo>
                          <a:lnTo>
                            <a:pt x="18" y="34"/>
                          </a:lnTo>
                          <a:lnTo>
                            <a:pt x="17" y="51"/>
                          </a:lnTo>
                          <a:lnTo>
                            <a:pt x="9" y="67"/>
                          </a:lnTo>
                          <a:lnTo>
                            <a:pt x="9" y="81"/>
                          </a:lnTo>
                          <a:lnTo>
                            <a:pt x="20" y="78"/>
                          </a:lnTo>
                          <a:lnTo>
                            <a:pt x="33" y="6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6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7" y="8177"/>
                      <a:ext cx="29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81"/>
                        </a:cxn>
                        <a:cxn ang="0">
                          <a:pos x="2" y="69"/>
                        </a:cxn>
                        <a:cxn ang="0">
                          <a:pos x="2" y="55"/>
                        </a:cxn>
                        <a:cxn ang="0">
                          <a:pos x="0" y="18"/>
                        </a:cxn>
                        <a:cxn ang="0">
                          <a:pos x="6" y="10"/>
                        </a:cxn>
                        <a:cxn ang="0">
                          <a:pos x="17" y="0"/>
                        </a:cxn>
                        <a:cxn ang="0">
                          <a:pos x="23" y="9"/>
                        </a:cxn>
                        <a:cxn ang="0">
                          <a:pos x="23" y="30"/>
                        </a:cxn>
                        <a:cxn ang="0">
                          <a:pos x="26" y="63"/>
                        </a:cxn>
                        <a:cxn ang="0">
                          <a:pos x="29" y="81"/>
                        </a:cxn>
                        <a:cxn ang="0">
                          <a:pos x="24" y="99"/>
                        </a:cxn>
                        <a:cxn ang="0">
                          <a:pos x="18" y="78"/>
                        </a:cxn>
                        <a:cxn ang="0">
                          <a:pos x="3" y="81"/>
                        </a:cxn>
                      </a:cxnLst>
                      <a:rect l="0" t="0" r="r" b="b"/>
                      <a:pathLst>
                        <a:path w="29" h="99">
                          <a:moveTo>
                            <a:pt x="3" y="81"/>
                          </a:moveTo>
                          <a:lnTo>
                            <a:pt x="2" y="69"/>
                          </a:lnTo>
                          <a:lnTo>
                            <a:pt x="2" y="55"/>
                          </a:lnTo>
                          <a:lnTo>
                            <a:pt x="0" y="18"/>
                          </a:lnTo>
                          <a:lnTo>
                            <a:pt x="6" y="10"/>
                          </a:lnTo>
                          <a:lnTo>
                            <a:pt x="17" y="0"/>
                          </a:lnTo>
                          <a:lnTo>
                            <a:pt x="23" y="9"/>
                          </a:lnTo>
                          <a:lnTo>
                            <a:pt x="23" y="30"/>
                          </a:lnTo>
                          <a:lnTo>
                            <a:pt x="26" y="63"/>
                          </a:lnTo>
                          <a:lnTo>
                            <a:pt x="29" y="81"/>
                          </a:lnTo>
                          <a:lnTo>
                            <a:pt x="24" y="99"/>
                          </a:lnTo>
                          <a:lnTo>
                            <a:pt x="18" y="78"/>
                          </a:lnTo>
                          <a:lnTo>
                            <a:pt x="3" y="8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7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32" y="8462"/>
                      <a:ext cx="54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90"/>
                        </a:cxn>
                        <a:cxn ang="0">
                          <a:pos x="54" y="81"/>
                        </a:cxn>
                        <a:cxn ang="0">
                          <a:pos x="39" y="66"/>
                        </a:cxn>
                        <a:cxn ang="0">
                          <a:pos x="25" y="48"/>
                        </a:cxn>
                        <a:cxn ang="0">
                          <a:pos x="42" y="39"/>
                        </a:cxn>
                        <a:cxn ang="0">
                          <a:pos x="37" y="24"/>
                        </a:cxn>
                        <a:cxn ang="0">
                          <a:pos x="28" y="18"/>
                        </a:cxn>
                        <a:cxn ang="0">
                          <a:pos x="27" y="0"/>
                        </a:cxn>
                        <a:cxn ang="0">
                          <a:pos x="15" y="3"/>
                        </a:cxn>
                        <a:cxn ang="0">
                          <a:pos x="9" y="13"/>
                        </a:cxn>
                        <a:cxn ang="0">
                          <a:pos x="0" y="19"/>
                        </a:cxn>
                        <a:cxn ang="0">
                          <a:pos x="9" y="30"/>
                        </a:cxn>
                        <a:cxn ang="0">
                          <a:pos x="15" y="43"/>
                        </a:cxn>
                        <a:cxn ang="0">
                          <a:pos x="6" y="60"/>
                        </a:cxn>
                        <a:cxn ang="0">
                          <a:pos x="27" y="82"/>
                        </a:cxn>
                        <a:cxn ang="0">
                          <a:pos x="43" y="90"/>
                        </a:cxn>
                      </a:cxnLst>
                      <a:rect l="0" t="0" r="r" b="b"/>
                      <a:pathLst>
                        <a:path w="54" h="90">
                          <a:moveTo>
                            <a:pt x="43" y="90"/>
                          </a:moveTo>
                          <a:lnTo>
                            <a:pt x="54" y="81"/>
                          </a:lnTo>
                          <a:lnTo>
                            <a:pt x="39" y="66"/>
                          </a:lnTo>
                          <a:lnTo>
                            <a:pt x="25" y="48"/>
                          </a:lnTo>
                          <a:lnTo>
                            <a:pt x="42" y="39"/>
                          </a:lnTo>
                          <a:lnTo>
                            <a:pt x="37" y="24"/>
                          </a:lnTo>
                          <a:lnTo>
                            <a:pt x="28" y="18"/>
                          </a:lnTo>
                          <a:lnTo>
                            <a:pt x="27" y="0"/>
                          </a:lnTo>
                          <a:lnTo>
                            <a:pt x="15" y="3"/>
                          </a:lnTo>
                          <a:lnTo>
                            <a:pt x="9" y="13"/>
                          </a:lnTo>
                          <a:lnTo>
                            <a:pt x="0" y="19"/>
                          </a:lnTo>
                          <a:lnTo>
                            <a:pt x="9" y="30"/>
                          </a:lnTo>
                          <a:lnTo>
                            <a:pt x="15" y="43"/>
                          </a:lnTo>
                          <a:lnTo>
                            <a:pt x="6" y="60"/>
                          </a:lnTo>
                          <a:lnTo>
                            <a:pt x="27" y="82"/>
                          </a:lnTo>
                          <a:lnTo>
                            <a:pt x="43" y="9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8" name="Freeform 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7" y="8706"/>
                      <a:ext cx="46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54"/>
                        </a:cxn>
                        <a:cxn ang="0">
                          <a:pos x="13" y="50"/>
                        </a:cxn>
                        <a:cxn ang="0">
                          <a:pos x="34" y="53"/>
                        </a:cxn>
                        <a:cxn ang="0">
                          <a:pos x="46" y="44"/>
                        </a:cxn>
                        <a:cxn ang="0">
                          <a:pos x="28" y="32"/>
                        </a:cxn>
                        <a:cxn ang="0">
                          <a:pos x="36" y="18"/>
                        </a:cxn>
                        <a:cxn ang="0">
                          <a:pos x="33" y="6"/>
                        </a:cxn>
                        <a:cxn ang="0">
                          <a:pos x="13" y="0"/>
                        </a:cxn>
                        <a:cxn ang="0">
                          <a:pos x="7" y="8"/>
                        </a:cxn>
                        <a:cxn ang="0">
                          <a:pos x="7" y="24"/>
                        </a:cxn>
                        <a:cxn ang="0">
                          <a:pos x="12" y="38"/>
                        </a:cxn>
                        <a:cxn ang="0">
                          <a:pos x="0" y="44"/>
                        </a:cxn>
                        <a:cxn ang="0">
                          <a:pos x="4" y="54"/>
                        </a:cxn>
                      </a:cxnLst>
                      <a:rect l="0" t="0" r="r" b="b"/>
                      <a:pathLst>
                        <a:path w="46" h="54">
                          <a:moveTo>
                            <a:pt x="4" y="54"/>
                          </a:moveTo>
                          <a:lnTo>
                            <a:pt x="13" y="50"/>
                          </a:lnTo>
                          <a:lnTo>
                            <a:pt x="34" y="53"/>
                          </a:lnTo>
                          <a:lnTo>
                            <a:pt x="46" y="44"/>
                          </a:lnTo>
                          <a:lnTo>
                            <a:pt x="28" y="32"/>
                          </a:lnTo>
                          <a:lnTo>
                            <a:pt x="36" y="18"/>
                          </a:lnTo>
                          <a:lnTo>
                            <a:pt x="33" y="6"/>
                          </a:lnTo>
                          <a:lnTo>
                            <a:pt x="13" y="0"/>
                          </a:lnTo>
                          <a:lnTo>
                            <a:pt x="7" y="8"/>
                          </a:lnTo>
                          <a:lnTo>
                            <a:pt x="7" y="24"/>
                          </a:lnTo>
                          <a:lnTo>
                            <a:pt x="12" y="38"/>
                          </a:lnTo>
                          <a:lnTo>
                            <a:pt x="0" y="44"/>
                          </a:lnTo>
                          <a:lnTo>
                            <a:pt x="4" y="5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79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22" y="10075"/>
                      <a:ext cx="49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78"/>
                        </a:cxn>
                        <a:cxn ang="0">
                          <a:pos x="7" y="71"/>
                        </a:cxn>
                        <a:cxn ang="0">
                          <a:pos x="7" y="50"/>
                        </a:cxn>
                        <a:cxn ang="0">
                          <a:pos x="0" y="36"/>
                        </a:cxn>
                        <a:cxn ang="0">
                          <a:pos x="6" y="24"/>
                        </a:cxn>
                        <a:cxn ang="0">
                          <a:pos x="19" y="27"/>
                        </a:cxn>
                        <a:cxn ang="0">
                          <a:pos x="25" y="11"/>
                        </a:cxn>
                        <a:cxn ang="0">
                          <a:pos x="28" y="0"/>
                        </a:cxn>
                        <a:cxn ang="0">
                          <a:pos x="39" y="11"/>
                        </a:cxn>
                        <a:cxn ang="0">
                          <a:pos x="49" y="26"/>
                        </a:cxn>
                        <a:cxn ang="0">
                          <a:pos x="49" y="38"/>
                        </a:cxn>
                        <a:cxn ang="0">
                          <a:pos x="34" y="48"/>
                        </a:cxn>
                        <a:cxn ang="0">
                          <a:pos x="27" y="59"/>
                        </a:cxn>
                        <a:cxn ang="0">
                          <a:pos x="18" y="78"/>
                        </a:cxn>
                      </a:cxnLst>
                      <a:rect l="0" t="0" r="r" b="b"/>
                      <a:pathLst>
                        <a:path w="49" h="78">
                          <a:moveTo>
                            <a:pt x="18" y="78"/>
                          </a:moveTo>
                          <a:lnTo>
                            <a:pt x="7" y="71"/>
                          </a:lnTo>
                          <a:lnTo>
                            <a:pt x="7" y="50"/>
                          </a:lnTo>
                          <a:lnTo>
                            <a:pt x="0" y="36"/>
                          </a:lnTo>
                          <a:lnTo>
                            <a:pt x="6" y="24"/>
                          </a:lnTo>
                          <a:lnTo>
                            <a:pt x="19" y="27"/>
                          </a:lnTo>
                          <a:lnTo>
                            <a:pt x="25" y="11"/>
                          </a:lnTo>
                          <a:lnTo>
                            <a:pt x="28" y="0"/>
                          </a:lnTo>
                          <a:lnTo>
                            <a:pt x="39" y="11"/>
                          </a:lnTo>
                          <a:lnTo>
                            <a:pt x="49" y="26"/>
                          </a:lnTo>
                          <a:lnTo>
                            <a:pt x="49" y="38"/>
                          </a:lnTo>
                          <a:lnTo>
                            <a:pt x="34" y="48"/>
                          </a:lnTo>
                          <a:lnTo>
                            <a:pt x="27" y="59"/>
                          </a:lnTo>
                          <a:lnTo>
                            <a:pt x="18" y="7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0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91" y="9888"/>
                      <a:ext cx="59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48"/>
                        </a:cxn>
                        <a:cxn ang="0">
                          <a:pos x="26" y="54"/>
                        </a:cxn>
                        <a:cxn ang="0">
                          <a:pos x="15" y="60"/>
                        </a:cxn>
                        <a:cxn ang="0">
                          <a:pos x="15" y="42"/>
                        </a:cxn>
                        <a:cxn ang="0">
                          <a:pos x="0" y="30"/>
                        </a:cxn>
                        <a:cxn ang="0">
                          <a:pos x="6" y="16"/>
                        </a:cxn>
                        <a:cxn ang="0">
                          <a:pos x="18" y="9"/>
                        </a:cxn>
                        <a:cxn ang="0">
                          <a:pos x="29" y="0"/>
                        </a:cxn>
                        <a:cxn ang="0">
                          <a:pos x="30" y="15"/>
                        </a:cxn>
                        <a:cxn ang="0">
                          <a:pos x="33" y="27"/>
                        </a:cxn>
                        <a:cxn ang="0">
                          <a:pos x="48" y="31"/>
                        </a:cxn>
                        <a:cxn ang="0">
                          <a:pos x="59" y="40"/>
                        </a:cxn>
                        <a:cxn ang="0">
                          <a:pos x="59" y="55"/>
                        </a:cxn>
                        <a:cxn ang="0">
                          <a:pos x="41" y="48"/>
                        </a:cxn>
                      </a:cxnLst>
                      <a:rect l="0" t="0" r="r" b="b"/>
                      <a:pathLst>
                        <a:path w="59" h="60">
                          <a:moveTo>
                            <a:pt x="41" y="48"/>
                          </a:moveTo>
                          <a:lnTo>
                            <a:pt x="26" y="54"/>
                          </a:lnTo>
                          <a:lnTo>
                            <a:pt x="15" y="60"/>
                          </a:lnTo>
                          <a:lnTo>
                            <a:pt x="15" y="42"/>
                          </a:lnTo>
                          <a:lnTo>
                            <a:pt x="0" y="30"/>
                          </a:lnTo>
                          <a:lnTo>
                            <a:pt x="6" y="16"/>
                          </a:lnTo>
                          <a:lnTo>
                            <a:pt x="18" y="9"/>
                          </a:lnTo>
                          <a:lnTo>
                            <a:pt x="29" y="0"/>
                          </a:lnTo>
                          <a:lnTo>
                            <a:pt x="30" y="15"/>
                          </a:lnTo>
                          <a:lnTo>
                            <a:pt x="33" y="27"/>
                          </a:lnTo>
                          <a:lnTo>
                            <a:pt x="48" y="31"/>
                          </a:lnTo>
                          <a:lnTo>
                            <a:pt x="59" y="40"/>
                          </a:lnTo>
                          <a:lnTo>
                            <a:pt x="59" y="55"/>
                          </a:lnTo>
                          <a:lnTo>
                            <a:pt x="41" y="48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1" name="Freeform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33" y="9805"/>
                      <a:ext cx="54" cy="1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15" y="60"/>
                        </a:cxn>
                        <a:cxn ang="0">
                          <a:pos x="21" y="74"/>
                        </a:cxn>
                        <a:cxn ang="0">
                          <a:pos x="18" y="95"/>
                        </a:cxn>
                        <a:cxn ang="0">
                          <a:pos x="36" y="108"/>
                        </a:cxn>
                        <a:cxn ang="0">
                          <a:pos x="51" y="120"/>
                        </a:cxn>
                        <a:cxn ang="0">
                          <a:pos x="54" y="96"/>
                        </a:cxn>
                        <a:cxn ang="0">
                          <a:pos x="51" y="83"/>
                        </a:cxn>
                        <a:cxn ang="0">
                          <a:pos x="38" y="95"/>
                        </a:cxn>
                        <a:cxn ang="0">
                          <a:pos x="30" y="83"/>
                        </a:cxn>
                        <a:cxn ang="0">
                          <a:pos x="41" y="74"/>
                        </a:cxn>
                        <a:cxn ang="0">
                          <a:pos x="36" y="56"/>
                        </a:cxn>
                        <a:cxn ang="0">
                          <a:pos x="23" y="44"/>
                        </a:cxn>
                        <a:cxn ang="0">
                          <a:pos x="23" y="33"/>
                        </a:cxn>
                        <a:cxn ang="0">
                          <a:pos x="35" y="27"/>
                        </a:cxn>
                        <a:cxn ang="0">
                          <a:pos x="36" y="14"/>
                        </a:cxn>
                        <a:cxn ang="0">
                          <a:pos x="29" y="0"/>
                        </a:cxn>
                        <a:cxn ang="0">
                          <a:pos x="20" y="5"/>
                        </a:cxn>
                        <a:cxn ang="0">
                          <a:pos x="20" y="20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54" h="120">
                          <a:moveTo>
                            <a:pt x="0" y="29"/>
                          </a:moveTo>
                          <a:lnTo>
                            <a:pt x="15" y="60"/>
                          </a:lnTo>
                          <a:lnTo>
                            <a:pt x="21" y="74"/>
                          </a:lnTo>
                          <a:lnTo>
                            <a:pt x="18" y="95"/>
                          </a:lnTo>
                          <a:lnTo>
                            <a:pt x="36" y="108"/>
                          </a:lnTo>
                          <a:lnTo>
                            <a:pt x="51" y="120"/>
                          </a:lnTo>
                          <a:lnTo>
                            <a:pt x="54" y="96"/>
                          </a:lnTo>
                          <a:lnTo>
                            <a:pt x="51" y="83"/>
                          </a:lnTo>
                          <a:lnTo>
                            <a:pt x="38" y="95"/>
                          </a:lnTo>
                          <a:lnTo>
                            <a:pt x="30" y="83"/>
                          </a:lnTo>
                          <a:lnTo>
                            <a:pt x="41" y="74"/>
                          </a:lnTo>
                          <a:lnTo>
                            <a:pt x="36" y="56"/>
                          </a:lnTo>
                          <a:lnTo>
                            <a:pt x="23" y="44"/>
                          </a:lnTo>
                          <a:lnTo>
                            <a:pt x="23" y="33"/>
                          </a:lnTo>
                          <a:lnTo>
                            <a:pt x="35" y="27"/>
                          </a:lnTo>
                          <a:lnTo>
                            <a:pt x="36" y="14"/>
                          </a:lnTo>
                          <a:lnTo>
                            <a:pt x="29" y="0"/>
                          </a:lnTo>
                          <a:lnTo>
                            <a:pt x="20" y="5"/>
                          </a:lnTo>
                          <a:lnTo>
                            <a:pt x="20" y="20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2" name="Freeform 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47" y="9486"/>
                      <a:ext cx="46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39"/>
                        </a:cxn>
                        <a:cxn ang="0">
                          <a:pos x="46" y="25"/>
                        </a:cxn>
                        <a:cxn ang="0">
                          <a:pos x="37" y="10"/>
                        </a:cxn>
                        <a:cxn ang="0">
                          <a:pos x="25" y="0"/>
                        </a:cxn>
                        <a:cxn ang="0">
                          <a:pos x="6" y="13"/>
                        </a:cxn>
                        <a:cxn ang="0">
                          <a:pos x="21" y="43"/>
                        </a:cxn>
                        <a:cxn ang="0">
                          <a:pos x="40" y="39"/>
                        </a:cxn>
                      </a:cxnLst>
                      <a:rect l="0" t="0" r="r" b="b"/>
                      <a:pathLst>
                        <a:path w="46" h="48">
                          <a:moveTo>
                            <a:pt x="40" y="39"/>
                          </a:moveTo>
                          <a:cubicBezTo>
                            <a:pt x="43" y="34"/>
                            <a:pt x="45" y="31"/>
                            <a:pt x="46" y="25"/>
                          </a:cubicBezTo>
                          <a:cubicBezTo>
                            <a:pt x="45" y="16"/>
                            <a:pt x="45" y="13"/>
                            <a:pt x="37" y="10"/>
                          </a:cubicBezTo>
                          <a:cubicBezTo>
                            <a:pt x="33" y="4"/>
                            <a:pt x="33" y="1"/>
                            <a:pt x="25" y="0"/>
                          </a:cubicBezTo>
                          <a:cubicBezTo>
                            <a:pt x="12" y="10"/>
                            <a:pt x="28" y="11"/>
                            <a:pt x="6" y="13"/>
                          </a:cubicBezTo>
                          <a:cubicBezTo>
                            <a:pt x="0" y="28"/>
                            <a:pt x="6" y="41"/>
                            <a:pt x="21" y="43"/>
                          </a:cubicBezTo>
                          <a:cubicBezTo>
                            <a:pt x="43" y="42"/>
                            <a:pt x="46" y="48"/>
                            <a:pt x="40" y="3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3" name="Freeform 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70" y="9684"/>
                      <a:ext cx="2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52"/>
                        </a:cxn>
                        <a:cxn ang="0">
                          <a:pos x="13" y="0"/>
                        </a:cxn>
                        <a:cxn ang="0">
                          <a:pos x="17" y="22"/>
                        </a:cxn>
                        <a:cxn ang="0">
                          <a:pos x="22" y="57"/>
                        </a:cxn>
                        <a:cxn ang="0">
                          <a:pos x="29" y="52"/>
                        </a:cxn>
                      </a:cxnLst>
                      <a:rect l="0" t="0" r="r" b="b"/>
                      <a:pathLst>
                        <a:path w="29" h="57">
                          <a:moveTo>
                            <a:pt x="29" y="52"/>
                          </a:moveTo>
                          <a:cubicBezTo>
                            <a:pt x="28" y="34"/>
                            <a:pt x="29" y="12"/>
                            <a:pt x="13" y="0"/>
                          </a:cubicBezTo>
                          <a:cubicBezTo>
                            <a:pt x="0" y="3"/>
                            <a:pt x="11" y="17"/>
                            <a:pt x="17" y="22"/>
                          </a:cubicBezTo>
                          <a:cubicBezTo>
                            <a:pt x="22" y="33"/>
                            <a:pt x="17" y="46"/>
                            <a:pt x="22" y="57"/>
                          </a:cubicBezTo>
                          <a:cubicBezTo>
                            <a:pt x="29" y="55"/>
                            <a:pt x="27" y="57"/>
                            <a:pt x="29" y="5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4" name="Freeform 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47" y="9817"/>
                      <a:ext cx="29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8"/>
                        </a:cxn>
                        <a:cxn ang="0">
                          <a:pos x="5" y="14"/>
                        </a:cxn>
                        <a:cxn ang="0">
                          <a:pos x="8" y="0"/>
                        </a:cxn>
                        <a:cxn ang="0">
                          <a:pos x="4" y="8"/>
                        </a:cxn>
                      </a:cxnLst>
                      <a:rect l="0" t="0" r="r" b="b"/>
                      <a:pathLst>
                        <a:path w="29" h="20">
                          <a:moveTo>
                            <a:pt x="4" y="8"/>
                          </a:moveTo>
                          <a:cubicBezTo>
                            <a:pt x="4" y="10"/>
                            <a:pt x="3" y="13"/>
                            <a:pt x="5" y="14"/>
                          </a:cubicBezTo>
                          <a:cubicBezTo>
                            <a:pt x="29" y="20"/>
                            <a:pt x="17" y="4"/>
                            <a:pt x="8" y="0"/>
                          </a:cubicBezTo>
                          <a:cubicBezTo>
                            <a:pt x="0" y="4"/>
                            <a:pt x="7" y="16"/>
                            <a:pt x="4" y="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5" name="Freeform 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07" y="9611"/>
                      <a:ext cx="20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7"/>
                        </a:cxn>
                        <a:cxn ang="0">
                          <a:pos x="16" y="14"/>
                        </a:cxn>
                        <a:cxn ang="0">
                          <a:pos x="1" y="7"/>
                        </a:cxn>
                        <a:cxn ang="0">
                          <a:pos x="12" y="17"/>
                        </a:cxn>
                      </a:cxnLst>
                      <a:rect l="0" t="0" r="r" b="b"/>
                      <a:pathLst>
                        <a:path w="20" h="27">
                          <a:moveTo>
                            <a:pt x="12" y="17"/>
                          </a:moveTo>
                          <a:cubicBezTo>
                            <a:pt x="13" y="16"/>
                            <a:pt x="16" y="16"/>
                            <a:pt x="16" y="14"/>
                          </a:cubicBezTo>
                          <a:cubicBezTo>
                            <a:pt x="20" y="0"/>
                            <a:pt x="10" y="6"/>
                            <a:pt x="1" y="7"/>
                          </a:cubicBezTo>
                          <a:cubicBezTo>
                            <a:pt x="0" y="15"/>
                            <a:pt x="14" y="27"/>
                            <a:pt x="12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6" name="Freeform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74" y="9751"/>
                      <a:ext cx="22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15"/>
                        </a:cxn>
                        <a:cxn ang="0">
                          <a:pos x="9" y="0"/>
                        </a:cxn>
                        <a:cxn ang="0">
                          <a:pos x="11" y="20"/>
                        </a:cxn>
                        <a:cxn ang="0">
                          <a:pos x="15" y="15"/>
                        </a:cxn>
                      </a:cxnLst>
                      <a:rect l="0" t="0" r="r" b="b"/>
                      <a:pathLst>
                        <a:path w="22" h="20">
                          <a:moveTo>
                            <a:pt x="15" y="15"/>
                          </a:moveTo>
                          <a:cubicBezTo>
                            <a:pt x="22" y="5"/>
                            <a:pt x="19" y="5"/>
                            <a:pt x="9" y="0"/>
                          </a:cubicBezTo>
                          <a:cubicBezTo>
                            <a:pt x="0" y="5"/>
                            <a:pt x="2" y="16"/>
                            <a:pt x="11" y="20"/>
                          </a:cubicBezTo>
                          <a:cubicBezTo>
                            <a:pt x="18" y="18"/>
                            <a:pt x="18" y="20"/>
                            <a:pt x="15" y="1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7" name="Freeform 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96" y="9787"/>
                      <a:ext cx="52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52" y="53"/>
                        </a:cxn>
                        <a:cxn ang="0">
                          <a:pos x="29" y="35"/>
                        </a:cxn>
                        <a:cxn ang="0">
                          <a:pos x="23" y="21"/>
                        </a:cxn>
                        <a:cxn ang="0">
                          <a:pos x="7" y="3"/>
                        </a:cxn>
                        <a:cxn ang="0">
                          <a:pos x="16" y="39"/>
                        </a:cxn>
                        <a:cxn ang="0">
                          <a:pos x="52" y="53"/>
                        </a:cxn>
                      </a:cxnLst>
                      <a:rect l="0" t="0" r="r" b="b"/>
                      <a:pathLst>
                        <a:path w="52" h="53">
                          <a:moveTo>
                            <a:pt x="52" y="53"/>
                          </a:moveTo>
                          <a:cubicBezTo>
                            <a:pt x="48" y="44"/>
                            <a:pt x="39" y="37"/>
                            <a:pt x="29" y="35"/>
                          </a:cubicBezTo>
                          <a:cubicBezTo>
                            <a:pt x="28" y="29"/>
                            <a:pt x="26" y="26"/>
                            <a:pt x="23" y="21"/>
                          </a:cubicBezTo>
                          <a:cubicBezTo>
                            <a:pt x="22" y="0"/>
                            <a:pt x="25" y="1"/>
                            <a:pt x="7" y="3"/>
                          </a:cubicBezTo>
                          <a:cubicBezTo>
                            <a:pt x="2" y="15"/>
                            <a:pt x="0" y="36"/>
                            <a:pt x="16" y="39"/>
                          </a:cubicBezTo>
                          <a:cubicBezTo>
                            <a:pt x="33" y="52"/>
                            <a:pt x="24" y="53"/>
                            <a:pt x="52" y="5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8" name="Freeform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83" y="9853"/>
                      <a:ext cx="16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29"/>
                        </a:cxn>
                        <a:cxn ang="0">
                          <a:pos x="1" y="0"/>
                        </a:cxn>
                        <a:cxn ang="0">
                          <a:pos x="12" y="29"/>
                        </a:cxn>
                      </a:cxnLst>
                      <a:rect l="0" t="0" r="r" b="b"/>
                      <a:pathLst>
                        <a:path w="16" h="34">
                          <a:moveTo>
                            <a:pt x="12" y="29"/>
                          </a:moveTo>
                          <a:cubicBezTo>
                            <a:pt x="10" y="8"/>
                            <a:pt x="16" y="6"/>
                            <a:pt x="1" y="0"/>
                          </a:cubicBezTo>
                          <a:cubicBezTo>
                            <a:pt x="0" y="5"/>
                            <a:pt x="2" y="34"/>
                            <a:pt x="12" y="2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89" name="Freeform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2" y="10065"/>
                      <a:ext cx="22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0"/>
                        </a:cxn>
                        <a:cxn ang="0">
                          <a:pos x="11" y="0"/>
                        </a:cxn>
                        <a:cxn ang="0">
                          <a:pos x="14" y="10"/>
                        </a:cxn>
                      </a:cxnLst>
                      <a:rect l="0" t="0" r="r" b="b"/>
                      <a:pathLst>
                        <a:path w="22" h="10">
                          <a:moveTo>
                            <a:pt x="14" y="10"/>
                          </a:moveTo>
                          <a:cubicBezTo>
                            <a:pt x="22" y="5"/>
                            <a:pt x="19" y="1"/>
                            <a:pt x="11" y="0"/>
                          </a:cubicBezTo>
                          <a:cubicBezTo>
                            <a:pt x="0" y="2"/>
                            <a:pt x="5" y="10"/>
                            <a:pt x="14" y="1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0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82" y="10050"/>
                      <a:ext cx="1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2"/>
                        </a:cxn>
                        <a:cxn ang="0">
                          <a:pos x="11" y="0"/>
                        </a:cxn>
                        <a:cxn ang="0">
                          <a:pos x="11" y="12"/>
                        </a:cxn>
                      </a:cxnLst>
                      <a:rect l="0" t="0" r="r" b="b"/>
                      <a:pathLst>
                        <a:path w="18" h="12">
                          <a:moveTo>
                            <a:pt x="11" y="12"/>
                          </a:moveTo>
                          <a:cubicBezTo>
                            <a:pt x="15" y="5"/>
                            <a:pt x="18" y="4"/>
                            <a:pt x="11" y="0"/>
                          </a:cubicBezTo>
                          <a:cubicBezTo>
                            <a:pt x="0" y="2"/>
                            <a:pt x="2" y="9"/>
                            <a:pt x="11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1" name="Freeform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54" y="10156"/>
                      <a:ext cx="22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1"/>
                        </a:cxn>
                        <a:cxn ang="0">
                          <a:pos x="10" y="0"/>
                        </a:cxn>
                        <a:cxn ang="0">
                          <a:pos x="2" y="6"/>
                        </a:cxn>
                        <a:cxn ang="0">
                          <a:pos x="11" y="11"/>
                        </a:cxn>
                      </a:cxnLst>
                      <a:rect l="0" t="0" r="r" b="b"/>
                      <a:pathLst>
                        <a:path w="22" h="11">
                          <a:moveTo>
                            <a:pt x="11" y="11"/>
                          </a:moveTo>
                          <a:cubicBezTo>
                            <a:pt x="22" y="7"/>
                            <a:pt x="18" y="4"/>
                            <a:pt x="10" y="0"/>
                          </a:cubicBezTo>
                          <a:cubicBezTo>
                            <a:pt x="9" y="0"/>
                            <a:pt x="0" y="2"/>
                            <a:pt x="2" y="6"/>
                          </a:cubicBezTo>
                          <a:cubicBezTo>
                            <a:pt x="3" y="9"/>
                            <a:pt x="11" y="11"/>
                            <a:pt x="11" y="1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2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7" y="8758"/>
                      <a:ext cx="19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35"/>
                        </a:cxn>
                        <a:cxn ang="0">
                          <a:pos x="5" y="7"/>
                        </a:cxn>
                        <a:cxn ang="0">
                          <a:pos x="5" y="35"/>
                        </a:cxn>
                        <a:cxn ang="0">
                          <a:pos x="9" y="35"/>
                        </a:cxn>
                      </a:cxnLst>
                      <a:rect l="0" t="0" r="r" b="b"/>
                      <a:pathLst>
                        <a:path w="19" h="36">
                          <a:moveTo>
                            <a:pt x="9" y="35"/>
                          </a:moveTo>
                          <a:cubicBezTo>
                            <a:pt x="10" y="28"/>
                            <a:pt x="19" y="0"/>
                            <a:pt x="5" y="7"/>
                          </a:cubicBezTo>
                          <a:cubicBezTo>
                            <a:pt x="0" y="17"/>
                            <a:pt x="0" y="15"/>
                            <a:pt x="5" y="35"/>
                          </a:cubicBezTo>
                          <a:cubicBezTo>
                            <a:pt x="5" y="36"/>
                            <a:pt x="9" y="36"/>
                            <a:pt x="9" y="3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3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88" y="8673"/>
                      <a:ext cx="37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29"/>
                        </a:cxn>
                        <a:cxn ang="0">
                          <a:pos x="23" y="0"/>
                        </a:cxn>
                        <a:cxn ang="0">
                          <a:pos x="2" y="17"/>
                        </a:cxn>
                        <a:cxn ang="0">
                          <a:pos x="10" y="30"/>
                        </a:cxn>
                        <a:cxn ang="0">
                          <a:pos x="29" y="29"/>
                        </a:cxn>
                      </a:cxnLst>
                      <a:rect l="0" t="0" r="r" b="b"/>
                      <a:pathLst>
                        <a:path w="37" h="30">
                          <a:moveTo>
                            <a:pt x="29" y="29"/>
                          </a:moveTo>
                          <a:cubicBezTo>
                            <a:pt x="36" y="18"/>
                            <a:pt x="37" y="6"/>
                            <a:pt x="23" y="0"/>
                          </a:cubicBezTo>
                          <a:cubicBezTo>
                            <a:pt x="13" y="3"/>
                            <a:pt x="6" y="7"/>
                            <a:pt x="2" y="17"/>
                          </a:cubicBezTo>
                          <a:cubicBezTo>
                            <a:pt x="4" y="28"/>
                            <a:pt x="0" y="30"/>
                            <a:pt x="10" y="30"/>
                          </a:cubicBezTo>
                          <a:cubicBezTo>
                            <a:pt x="16" y="30"/>
                            <a:pt x="35" y="29"/>
                            <a:pt x="29" y="2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4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9" y="8416"/>
                      <a:ext cx="23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32"/>
                        </a:cxn>
                        <a:cxn ang="0">
                          <a:pos x="23" y="14"/>
                        </a:cxn>
                        <a:cxn ang="0">
                          <a:pos x="2" y="7"/>
                        </a:cxn>
                        <a:cxn ang="0">
                          <a:pos x="9" y="32"/>
                        </a:cxn>
                      </a:cxnLst>
                      <a:rect l="0" t="0" r="r" b="b"/>
                      <a:pathLst>
                        <a:path w="23" h="32">
                          <a:moveTo>
                            <a:pt x="9" y="32"/>
                          </a:moveTo>
                          <a:cubicBezTo>
                            <a:pt x="23" y="29"/>
                            <a:pt x="18" y="26"/>
                            <a:pt x="23" y="14"/>
                          </a:cubicBezTo>
                          <a:cubicBezTo>
                            <a:pt x="20" y="0"/>
                            <a:pt x="15" y="1"/>
                            <a:pt x="2" y="7"/>
                          </a:cubicBezTo>
                          <a:cubicBezTo>
                            <a:pt x="3" y="14"/>
                            <a:pt x="0" y="32"/>
                            <a:pt x="9" y="3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5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4" y="8451"/>
                      <a:ext cx="29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44"/>
                        </a:cxn>
                        <a:cxn ang="0">
                          <a:pos x="8" y="0"/>
                        </a:cxn>
                        <a:cxn ang="0">
                          <a:pos x="13" y="39"/>
                        </a:cxn>
                        <a:cxn ang="0">
                          <a:pos x="17" y="48"/>
                        </a:cxn>
                        <a:cxn ang="0">
                          <a:pos x="22" y="44"/>
                        </a:cxn>
                      </a:cxnLst>
                      <a:rect l="0" t="0" r="r" b="b"/>
                      <a:pathLst>
                        <a:path w="29" h="48">
                          <a:moveTo>
                            <a:pt x="22" y="44"/>
                          </a:moveTo>
                          <a:cubicBezTo>
                            <a:pt x="24" y="23"/>
                            <a:pt x="29" y="13"/>
                            <a:pt x="8" y="0"/>
                          </a:cubicBezTo>
                          <a:cubicBezTo>
                            <a:pt x="0" y="14"/>
                            <a:pt x="3" y="26"/>
                            <a:pt x="13" y="39"/>
                          </a:cubicBezTo>
                          <a:cubicBezTo>
                            <a:pt x="13" y="40"/>
                            <a:pt x="14" y="48"/>
                            <a:pt x="17" y="48"/>
                          </a:cubicBezTo>
                          <a:cubicBezTo>
                            <a:pt x="19" y="48"/>
                            <a:pt x="20" y="44"/>
                            <a:pt x="22" y="4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6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03" y="8165"/>
                      <a:ext cx="21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28"/>
                        </a:cxn>
                        <a:cxn ang="0">
                          <a:pos x="11" y="0"/>
                        </a:cxn>
                        <a:cxn ang="0">
                          <a:pos x="18" y="28"/>
                        </a:cxn>
                      </a:cxnLst>
                      <a:rect l="0" t="0" r="r" b="b"/>
                      <a:pathLst>
                        <a:path w="21" h="28">
                          <a:moveTo>
                            <a:pt x="18" y="28"/>
                          </a:moveTo>
                          <a:cubicBezTo>
                            <a:pt x="20" y="16"/>
                            <a:pt x="21" y="8"/>
                            <a:pt x="11" y="0"/>
                          </a:cubicBezTo>
                          <a:cubicBezTo>
                            <a:pt x="0" y="6"/>
                            <a:pt x="5" y="28"/>
                            <a:pt x="18" y="2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7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6" y="8141"/>
                      <a:ext cx="2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12"/>
                        </a:cxn>
                        <a:cxn ang="0">
                          <a:pos x="21" y="0"/>
                        </a:cxn>
                        <a:cxn ang="0">
                          <a:pos x="18" y="12"/>
                        </a:cxn>
                      </a:cxnLst>
                      <a:rect l="0" t="0" r="r" b="b"/>
                      <a:pathLst>
                        <a:path w="28" h="12">
                          <a:moveTo>
                            <a:pt x="18" y="12"/>
                          </a:moveTo>
                          <a:cubicBezTo>
                            <a:pt x="26" y="2"/>
                            <a:pt x="28" y="5"/>
                            <a:pt x="21" y="0"/>
                          </a:cubicBezTo>
                          <a:cubicBezTo>
                            <a:pt x="10" y="2"/>
                            <a:pt x="0" y="12"/>
                            <a:pt x="18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8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2" y="8094"/>
                      <a:ext cx="21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0"/>
                        </a:cxn>
                        <a:cxn ang="0">
                          <a:pos x="9" y="12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21" h="14">
                          <a:moveTo>
                            <a:pt x="15" y="0"/>
                          </a:moveTo>
                          <a:cubicBezTo>
                            <a:pt x="7" y="2"/>
                            <a:pt x="0" y="5"/>
                            <a:pt x="9" y="12"/>
                          </a:cubicBezTo>
                          <a:cubicBezTo>
                            <a:pt x="21" y="11"/>
                            <a:pt x="17" y="14"/>
                            <a:pt x="15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99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32" y="8019"/>
                      <a:ext cx="24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0"/>
                        </a:cxn>
                        <a:cxn ang="0">
                          <a:pos x="22" y="8"/>
                        </a:cxn>
                        <a:cxn ang="0">
                          <a:pos x="13" y="2"/>
                        </a:cxn>
                        <a:cxn ang="0">
                          <a:pos x="10" y="20"/>
                        </a:cxn>
                      </a:cxnLst>
                      <a:rect l="0" t="0" r="r" b="b"/>
                      <a:pathLst>
                        <a:path w="24" h="20">
                          <a:moveTo>
                            <a:pt x="10" y="20"/>
                          </a:moveTo>
                          <a:cubicBezTo>
                            <a:pt x="15" y="16"/>
                            <a:pt x="18" y="13"/>
                            <a:pt x="22" y="8"/>
                          </a:cubicBezTo>
                          <a:cubicBezTo>
                            <a:pt x="24" y="0"/>
                            <a:pt x="20" y="0"/>
                            <a:pt x="13" y="2"/>
                          </a:cubicBezTo>
                          <a:cubicBezTo>
                            <a:pt x="10" y="4"/>
                            <a:pt x="0" y="20"/>
                            <a:pt x="10" y="2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0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3" y="7959"/>
                      <a:ext cx="18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5"/>
                        </a:cxn>
                        <a:cxn ang="0">
                          <a:pos x="10" y="3"/>
                        </a:cxn>
                        <a:cxn ang="0">
                          <a:pos x="1" y="6"/>
                        </a:cxn>
                        <a:cxn ang="0">
                          <a:pos x="6" y="15"/>
                        </a:cxn>
                      </a:cxnLst>
                      <a:rect l="0" t="0" r="r" b="b"/>
                      <a:pathLst>
                        <a:path w="18" h="21">
                          <a:moveTo>
                            <a:pt x="6" y="15"/>
                          </a:moveTo>
                          <a:cubicBezTo>
                            <a:pt x="13" y="14"/>
                            <a:pt x="18" y="15"/>
                            <a:pt x="10" y="3"/>
                          </a:cubicBezTo>
                          <a:cubicBezTo>
                            <a:pt x="8" y="0"/>
                            <a:pt x="4" y="5"/>
                            <a:pt x="1" y="6"/>
                          </a:cubicBezTo>
                          <a:cubicBezTo>
                            <a:pt x="0" y="10"/>
                            <a:pt x="6" y="21"/>
                            <a:pt x="6" y="1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1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57" y="7986"/>
                      <a:ext cx="25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2"/>
                        </a:cxn>
                        <a:cxn ang="0">
                          <a:pos x="0" y="2"/>
                        </a:cxn>
                        <a:cxn ang="0">
                          <a:pos x="9" y="12"/>
                        </a:cxn>
                      </a:cxnLst>
                      <a:rect l="0" t="0" r="r" b="b"/>
                      <a:pathLst>
                        <a:path w="25" h="12">
                          <a:moveTo>
                            <a:pt x="9" y="12"/>
                          </a:moveTo>
                          <a:cubicBezTo>
                            <a:pt x="25" y="0"/>
                            <a:pt x="10" y="0"/>
                            <a:pt x="0" y="2"/>
                          </a:cubicBezTo>
                          <a:cubicBezTo>
                            <a:pt x="1" y="12"/>
                            <a:pt x="0" y="12"/>
                            <a:pt x="9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2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15" y="8410"/>
                      <a:ext cx="21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37"/>
                        </a:cxn>
                        <a:cxn ang="0">
                          <a:pos x="21" y="10"/>
                        </a:cxn>
                        <a:cxn ang="0">
                          <a:pos x="0" y="5"/>
                        </a:cxn>
                        <a:cxn ang="0">
                          <a:pos x="15" y="37"/>
                        </a:cxn>
                      </a:cxnLst>
                      <a:rect l="0" t="0" r="r" b="b"/>
                      <a:pathLst>
                        <a:path w="21" h="42">
                          <a:moveTo>
                            <a:pt x="15" y="37"/>
                          </a:moveTo>
                          <a:cubicBezTo>
                            <a:pt x="16" y="27"/>
                            <a:pt x="15" y="18"/>
                            <a:pt x="21" y="10"/>
                          </a:cubicBezTo>
                          <a:cubicBezTo>
                            <a:pt x="19" y="0"/>
                            <a:pt x="9" y="4"/>
                            <a:pt x="0" y="5"/>
                          </a:cubicBezTo>
                          <a:cubicBezTo>
                            <a:pt x="2" y="11"/>
                            <a:pt x="1" y="42"/>
                            <a:pt x="15" y="3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3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09" y="8380"/>
                      <a:ext cx="1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7"/>
                        </a:cxn>
                        <a:cxn ang="0">
                          <a:pos x="6" y="2"/>
                        </a:cxn>
                        <a:cxn ang="0">
                          <a:pos x="14" y="17"/>
                        </a:cxn>
                      </a:cxnLst>
                      <a:rect l="0" t="0" r="r" b="b"/>
                      <a:pathLst>
                        <a:path w="19" h="24">
                          <a:moveTo>
                            <a:pt x="14" y="17"/>
                          </a:moveTo>
                          <a:cubicBezTo>
                            <a:pt x="16" y="7"/>
                            <a:pt x="19" y="0"/>
                            <a:pt x="6" y="2"/>
                          </a:cubicBezTo>
                          <a:cubicBezTo>
                            <a:pt x="0" y="12"/>
                            <a:pt x="0" y="24"/>
                            <a:pt x="14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4" name="Freeform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2" y="8393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6"/>
                        </a:cxn>
                        <a:cxn ang="0">
                          <a:pos x="3" y="21"/>
                        </a:cxn>
                        <a:cxn ang="0">
                          <a:pos x="7" y="6"/>
                        </a:cxn>
                      </a:cxnLst>
                      <a:rect l="0" t="0" r="r" b="b"/>
                      <a:pathLst>
                        <a:path w="15" h="21">
                          <a:moveTo>
                            <a:pt x="7" y="6"/>
                          </a:moveTo>
                          <a:cubicBezTo>
                            <a:pt x="0" y="11"/>
                            <a:pt x="1" y="12"/>
                            <a:pt x="3" y="21"/>
                          </a:cubicBezTo>
                          <a:cubicBezTo>
                            <a:pt x="15" y="17"/>
                            <a:pt x="15" y="0"/>
                            <a:pt x="7" y="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5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2" y="8334"/>
                      <a:ext cx="13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4"/>
                        </a:cxn>
                        <a:cxn ang="0">
                          <a:pos x="11" y="2"/>
                        </a:cxn>
                        <a:cxn ang="0">
                          <a:pos x="5" y="3"/>
                        </a:cxn>
                        <a:cxn ang="0">
                          <a:pos x="12" y="14"/>
                        </a:cxn>
                      </a:cxnLst>
                      <a:rect l="0" t="0" r="r" b="b"/>
                      <a:pathLst>
                        <a:path w="13" h="16">
                          <a:moveTo>
                            <a:pt x="12" y="14"/>
                          </a:moveTo>
                          <a:cubicBezTo>
                            <a:pt x="12" y="10"/>
                            <a:pt x="13" y="5"/>
                            <a:pt x="11" y="2"/>
                          </a:cubicBezTo>
                          <a:cubicBezTo>
                            <a:pt x="10" y="0"/>
                            <a:pt x="6" y="1"/>
                            <a:pt x="5" y="3"/>
                          </a:cubicBezTo>
                          <a:cubicBezTo>
                            <a:pt x="0" y="16"/>
                            <a:pt x="6" y="14"/>
                            <a:pt x="12" y="1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6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7" y="8661"/>
                      <a:ext cx="18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33"/>
                        </a:cxn>
                        <a:cxn ang="0">
                          <a:pos x="9" y="8"/>
                        </a:cxn>
                        <a:cxn ang="0">
                          <a:pos x="0" y="6"/>
                        </a:cxn>
                        <a:cxn ang="0">
                          <a:pos x="5" y="26"/>
                        </a:cxn>
                        <a:cxn ang="0">
                          <a:pos x="18" y="33"/>
                        </a:cxn>
                      </a:cxnLst>
                      <a:rect l="0" t="0" r="r" b="b"/>
                      <a:pathLst>
                        <a:path w="18" h="38">
                          <a:moveTo>
                            <a:pt x="18" y="33"/>
                          </a:moveTo>
                          <a:cubicBezTo>
                            <a:pt x="17" y="21"/>
                            <a:pt x="16" y="17"/>
                            <a:pt x="9" y="8"/>
                          </a:cubicBezTo>
                          <a:cubicBezTo>
                            <a:pt x="8" y="1"/>
                            <a:pt x="4" y="0"/>
                            <a:pt x="0" y="6"/>
                          </a:cubicBezTo>
                          <a:cubicBezTo>
                            <a:pt x="2" y="20"/>
                            <a:pt x="0" y="18"/>
                            <a:pt x="5" y="26"/>
                          </a:cubicBezTo>
                          <a:cubicBezTo>
                            <a:pt x="7" y="29"/>
                            <a:pt x="16" y="38"/>
                            <a:pt x="18" y="3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07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8" y="8739"/>
                      <a:ext cx="20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" y="14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6" y="0"/>
                          </a:moveTo>
                          <a:cubicBezTo>
                            <a:pt x="3" y="2"/>
                            <a:pt x="0" y="1"/>
                            <a:pt x="2" y="14"/>
                          </a:cubicBezTo>
                          <a:cubicBezTo>
                            <a:pt x="11" y="12"/>
                            <a:pt x="20" y="12"/>
                            <a:pt x="16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239" name="Lakshadweep Island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90978" y="5632728"/>
                    <a:ext cx="343081" cy="785717"/>
                    <a:chOff x="900" y="8487"/>
                    <a:chExt cx="657" cy="1499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247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2" y="8487"/>
                      <a:ext cx="38" cy="81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70"/>
                        </a:cxn>
                        <a:cxn ang="0">
                          <a:pos x="36" y="58"/>
                        </a:cxn>
                        <a:cxn ang="0">
                          <a:pos x="38" y="10"/>
                        </a:cxn>
                        <a:cxn ang="0">
                          <a:pos x="20" y="4"/>
                        </a:cxn>
                        <a:cxn ang="0">
                          <a:pos x="12" y="16"/>
                        </a:cxn>
                        <a:cxn ang="0">
                          <a:pos x="0" y="52"/>
                        </a:cxn>
                        <a:cxn ang="0">
                          <a:pos x="14" y="81"/>
                        </a:cxn>
                        <a:cxn ang="0">
                          <a:pos x="26" y="70"/>
                        </a:cxn>
                      </a:cxnLst>
                      <a:rect l="0" t="0" r="r" b="b"/>
                      <a:pathLst>
                        <a:path w="38" h="81">
                          <a:moveTo>
                            <a:pt x="26" y="70"/>
                          </a:moveTo>
                          <a:cubicBezTo>
                            <a:pt x="31" y="66"/>
                            <a:pt x="33" y="63"/>
                            <a:pt x="36" y="58"/>
                          </a:cubicBezTo>
                          <a:cubicBezTo>
                            <a:pt x="33" y="42"/>
                            <a:pt x="32" y="25"/>
                            <a:pt x="38" y="10"/>
                          </a:cubicBezTo>
                          <a:cubicBezTo>
                            <a:pt x="35" y="0"/>
                            <a:pt x="30" y="3"/>
                            <a:pt x="20" y="4"/>
                          </a:cubicBezTo>
                          <a:cubicBezTo>
                            <a:pt x="13" y="7"/>
                            <a:pt x="15" y="10"/>
                            <a:pt x="12" y="16"/>
                          </a:cubicBezTo>
                          <a:cubicBezTo>
                            <a:pt x="11" y="40"/>
                            <a:pt x="11" y="37"/>
                            <a:pt x="0" y="52"/>
                          </a:cubicBezTo>
                          <a:cubicBezTo>
                            <a:pt x="3" y="68"/>
                            <a:pt x="3" y="70"/>
                            <a:pt x="14" y="81"/>
                          </a:cubicBezTo>
                          <a:cubicBezTo>
                            <a:pt x="24" y="79"/>
                            <a:pt x="31" y="80"/>
                            <a:pt x="26" y="7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8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00" y="8617"/>
                      <a:ext cx="43" cy="64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21"/>
                        </a:cxn>
                        <a:cxn ang="0">
                          <a:pos x="9" y="0"/>
                        </a:cxn>
                        <a:cxn ang="0">
                          <a:pos x="0" y="24"/>
                        </a:cxn>
                        <a:cxn ang="0">
                          <a:pos x="8" y="51"/>
                        </a:cxn>
                        <a:cxn ang="0">
                          <a:pos x="29" y="59"/>
                        </a:cxn>
                        <a:cxn ang="0">
                          <a:pos x="30" y="21"/>
                        </a:cxn>
                      </a:cxnLst>
                      <a:rect l="0" t="0" r="r" b="b"/>
                      <a:pathLst>
                        <a:path w="43" h="64">
                          <a:moveTo>
                            <a:pt x="30" y="21"/>
                          </a:moveTo>
                          <a:cubicBezTo>
                            <a:pt x="21" y="14"/>
                            <a:pt x="19" y="6"/>
                            <a:pt x="9" y="0"/>
                          </a:cubicBezTo>
                          <a:cubicBezTo>
                            <a:pt x="3" y="7"/>
                            <a:pt x="4" y="16"/>
                            <a:pt x="0" y="24"/>
                          </a:cubicBezTo>
                          <a:cubicBezTo>
                            <a:pt x="1" y="34"/>
                            <a:pt x="3" y="42"/>
                            <a:pt x="8" y="51"/>
                          </a:cubicBezTo>
                          <a:cubicBezTo>
                            <a:pt x="11" y="64"/>
                            <a:pt x="14" y="60"/>
                            <a:pt x="29" y="59"/>
                          </a:cubicBezTo>
                          <a:cubicBezTo>
                            <a:pt x="43" y="49"/>
                            <a:pt x="25" y="19"/>
                            <a:pt x="30" y="2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49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7" y="8910"/>
                      <a:ext cx="41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35" y="22"/>
                        </a:cxn>
                        <a:cxn ang="0">
                          <a:pos x="41" y="7"/>
                        </a:cxn>
                        <a:cxn ang="0">
                          <a:pos x="26" y="0"/>
                        </a:cxn>
                        <a:cxn ang="0">
                          <a:pos x="6" y="3"/>
                        </a:cxn>
                        <a:cxn ang="0">
                          <a:pos x="23" y="16"/>
                        </a:cxn>
                        <a:cxn ang="0">
                          <a:pos x="35" y="22"/>
                        </a:cxn>
                      </a:cxnLst>
                      <a:rect l="0" t="0" r="r" b="b"/>
                      <a:pathLst>
                        <a:path w="41" h="26">
                          <a:moveTo>
                            <a:pt x="35" y="22"/>
                          </a:moveTo>
                          <a:cubicBezTo>
                            <a:pt x="36" y="16"/>
                            <a:pt x="39" y="13"/>
                            <a:pt x="41" y="7"/>
                          </a:cubicBezTo>
                          <a:cubicBezTo>
                            <a:pt x="35" y="4"/>
                            <a:pt x="33" y="1"/>
                            <a:pt x="26" y="0"/>
                          </a:cubicBezTo>
                          <a:cubicBezTo>
                            <a:pt x="24" y="0"/>
                            <a:pt x="7" y="2"/>
                            <a:pt x="6" y="3"/>
                          </a:cubicBezTo>
                          <a:cubicBezTo>
                            <a:pt x="0" y="8"/>
                            <a:pt x="22" y="16"/>
                            <a:pt x="23" y="16"/>
                          </a:cubicBezTo>
                          <a:cubicBezTo>
                            <a:pt x="27" y="23"/>
                            <a:pt x="26" y="26"/>
                            <a:pt x="35" y="2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0" name="Freeform 5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1142" y="9114"/>
                      <a:ext cx="60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8"/>
                        </a:cxn>
                        <a:cxn ang="0">
                          <a:pos x="44" y="0"/>
                        </a:cxn>
                        <a:cxn ang="0">
                          <a:pos x="38" y="11"/>
                        </a:cxn>
                        <a:cxn ang="0">
                          <a:pos x="21" y="39"/>
                        </a:cxn>
                        <a:cxn ang="0">
                          <a:pos x="0" y="32"/>
                        </a:cxn>
                        <a:cxn ang="0">
                          <a:pos x="23" y="18"/>
                        </a:cxn>
                      </a:cxnLst>
                      <a:rect l="0" t="0" r="r" b="b"/>
                      <a:pathLst>
                        <a:path w="60" h="47">
                          <a:moveTo>
                            <a:pt x="23" y="18"/>
                          </a:moveTo>
                          <a:cubicBezTo>
                            <a:pt x="28" y="8"/>
                            <a:pt x="33" y="4"/>
                            <a:pt x="44" y="0"/>
                          </a:cubicBezTo>
                          <a:cubicBezTo>
                            <a:pt x="60" y="5"/>
                            <a:pt x="48" y="9"/>
                            <a:pt x="38" y="11"/>
                          </a:cubicBezTo>
                          <a:cubicBezTo>
                            <a:pt x="26" y="21"/>
                            <a:pt x="39" y="35"/>
                            <a:pt x="21" y="39"/>
                          </a:cubicBezTo>
                          <a:cubicBezTo>
                            <a:pt x="10" y="47"/>
                            <a:pt x="6" y="40"/>
                            <a:pt x="0" y="32"/>
                          </a:cubicBezTo>
                          <a:cubicBezTo>
                            <a:pt x="4" y="16"/>
                            <a:pt x="9" y="14"/>
                            <a:pt x="23" y="1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1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28" y="8903"/>
                      <a:ext cx="28" cy="2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"/>
                        </a:cxn>
                        <a:cxn ang="0">
                          <a:pos x="23" y="2"/>
                        </a:cxn>
                        <a:cxn ang="0">
                          <a:pos x="13" y="14"/>
                        </a:cxn>
                        <a:cxn ang="0">
                          <a:pos x="2" y="19"/>
                        </a:cxn>
                        <a:cxn ang="0">
                          <a:pos x="7" y="1"/>
                        </a:cxn>
                      </a:cxnLst>
                      <a:rect l="0" t="0" r="r" b="b"/>
                      <a:pathLst>
                        <a:path w="28" h="23">
                          <a:moveTo>
                            <a:pt x="7" y="1"/>
                          </a:moveTo>
                          <a:cubicBezTo>
                            <a:pt x="12" y="1"/>
                            <a:pt x="18" y="0"/>
                            <a:pt x="23" y="2"/>
                          </a:cubicBezTo>
                          <a:cubicBezTo>
                            <a:pt x="28" y="4"/>
                            <a:pt x="13" y="14"/>
                            <a:pt x="13" y="14"/>
                          </a:cubicBezTo>
                          <a:cubicBezTo>
                            <a:pt x="10" y="21"/>
                            <a:pt x="9" y="23"/>
                            <a:pt x="2" y="19"/>
                          </a:cubicBezTo>
                          <a:cubicBezTo>
                            <a:pt x="0" y="11"/>
                            <a:pt x="2" y="6"/>
                            <a:pt x="7" y="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2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28" y="9057"/>
                      <a:ext cx="29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9"/>
                        </a:cxn>
                        <a:cxn ang="0">
                          <a:pos x="16" y="0"/>
                        </a:cxn>
                        <a:cxn ang="0">
                          <a:pos x="13" y="18"/>
                        </a:cxn>
                        <a:cxn ang="0">
                          <a:pos x="29" y="9"/>
                        </a:cxn>
                      </a:cxnLst>
                      <a:rect l="0" t="0" r="r" b="b"/>
                      <a:pathLst>
                        <a:path w="29" h="20">
                          <a:moveTo>
                            <a:pt x="29" y="9"/>
                          </a:moveTo>
                          <a:cubicBezTo>
                            <a:pt x="25" y="6"/>
                            <a:pt x="20" y="3"/>
                            <a:pt x="16" y="0"/>
                          </a:cubicBezTo>
                          <a:cubicBezTo>
                            <a:pt x="5" y="1"/>
                            <a:pt x="0" y="13"/>
                            <a:pt x="13" y="18"/>
                          </a:cubicBezTo>
                          <a:cubicBezTo>
                            <a:pt x="27" y="16"/>
                            <a:pt x="29" y="20"/>
                            <a:pt x="29" y="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3" name="Freeform 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51" y="8989"/>
                      <a:ext cx="35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3"/>
                        </a:cxn>
                        <a:cxn ang="0">
                          <a:pos x="7" y="6"/>
                        </a:cxn>
                        <a:cxn ang="0">
                          <a:pos x="31" y="15"/>
                        </a:cxn>
                        <a:cxn ang="0">
                          <a:pos x="31" y="3"/>
                        </a:cxn>
                      </a:cxnLst>
                      <a:rect l="0" t="0" r="r" b="b"/>
                      <a:pathLst>
                        <a:path w="35" h="22">
                          <a:moveTo>
                            <a:pt x="31" y="3"/>
                          </a:moveTo>
                          <a:cubicBezTo>
                            <a:pt x="24" y="0"/>
                            <a:pt x="7" y="6"/>
                            <a:pt x="7" y="6"/>
                          </a:cubicBezTo>
                          <a:cubicBezTo>
                            <a:pt x="0" y="20"/>
                            <a:pt x="17" y="22"/>
                            <a:pt x="31" y="15"/>
                          </a:cubicBezTo>
                          <a:cubicBezTo>
                            <a:pt x="35" y="13"/>
                            <a:pt x="31" y="7"/>
                            <a:pt x="31" y="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4" name="Freeform 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22" y="9024"/>
                      <a:ext cx="2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3"/>
                        </a:cxn>
                        <a:cxn ang="0">
                          <a:pos x="16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7" h="15">
                          <a:moveTo>
                            <a:pt x="9" y="0"/>
                          </a:moveTo>
                          <a:cubicBezTo>
                            <a:pt x="0" y="2"/>
                            <a:pt x="0" y="4"/>
                            <a:pt x="1" y="13"/>
                          </a:cubicBezTo>
                          <a:cubicBezTo>
                            <a:pt x="6" y="13"/>
                            <a:pt x="12" y="15"/>
                            <a:pt x="16" y="12"/>
                          </a:cubicBezTo>
                          <a:cubicBezTo>
                            <a:pt x="27" y="2"/>
                            <a:pt x="12" y="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5" name="Freeform 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1" y="9279"/>
                      <a:ext cx="12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3" y="13"/>
                        </a:cxn>
                        <a:cxn ang="0">
                          <a:pos x="10" y="12"/>
                        </a:cxn>
                        <a:cxn ang="0">
                          <a:pos x="9" y="3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" y="0"/>
                          </a:moveTo>
                          <a:cubicBezTo>
                            <a:pt x="2" y="4"/>
                            <a:pt x="0" y="9"/>
                            <a:pt x="3" y="13"/>
                          </a:cubicBezTo>
                          <a:cubicBezTo>
                            <a:pt x="4" y="15"/>
                            <a:pt x="9" y="14"/>
                            <a:pt x="10" y="12"/>
                          </a:cubicBezTo>
                          <a:cubicBezTo>
                            <a:pt x="12" y="9"/>
                            <a:pt x="11" y="5"/>
                            <a:pt x="9" y="3"/>
                          </a:cubicBezTo>
                          <a:cubicBezTo>
                            <a:pt x="7" y="1"/>
                            <a:pt x="4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6" name="Freeform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8" y="9316"/>
                      <a:ext cx="21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8"/>
                        </a:cxn>
                        <a:cxn ang="0">
                          <a:pos x="21" y="8"/>
                        </a:cxn>
                        <a:cxn ang="0">
                          <a:pos x="12" y="8"/>
                        </a:cxn>
                      </a:cxnLst>
                      <a:rect l="0" t="0" r="r" b="b"/>
                      <a:pathLst>
                        <a:path w="21" h="19">
                          <a:moveTo>
                            <a:pt x="12" y="8"/>
                          </a:moveTo>
                          <a:cubicBezTo>
                            <a:pt x="0" y="17"/>
                            <a:pt x="13" y="19"/>
                            <a:pt x="21" y="8"/>
                          </a:cubicBezTo>
                          <a:cubicBezTo>
                            <a:pt x="19" y="0"/>
                            <a:pt x="16" y="3"/>
                            <a:pt x="12" y="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7" name="Freeform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11" y="9334"/>
                      <a:ext cx="25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5"/>
                        </a:cxn>
                        <a:cxn ang="0">
                          <a:pos x="13" y="20"/>
                        </a:cxn>
                        <a:cxn ang="0">
                          <a:pos x="21" y="18"/>
                        </a:cxn>
                        <a:cxn ang="0">
                          <a:pos x="16" y="5"/>
                        </a:cxn>
                      </a:cxnLst>
                      <a:rect l="0" t="0" r="r" b="b"/>
                      <a:pathLst>
                        <a:path w="25" h="20">
                          <a:moveTo>
                            <a:pt x="16" y="5"/>
                          </a:moveTo>
                          <a:cubicBezTo>
                            <a:pt x="2" y="7"/>
                            <a:pt x="0" y="13"/>
                            <a:pt x="13" y="20"/>
                          </a:cubicBezTo>
                          <a:cubicBezTo>
                            <a:pt x="16" y="19"/>
                            <a:pt x="19" y="20"/>
                            <a:pt x="21" y="18"/>
                          </a:cubicBezTo>
                          <a:cubicBezTo>
                            <a:pt x="25" y="12"/>
                            <a:pt x="9" y="0"/>
                            <a:pt x="16" y="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8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08" y="8959"/>
                      <a:ext cx="17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8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7" h="8">
                          <a:moveTo>
                            <a:pt x="10" y="0"/>
                          </a:moveTo>
                          <a:cubicBezTo>
                            <a:pt x="5" y="2"/>
                            <a:pt x="0" y="4"/>
                            <a:pt x="7" y="8"/>
                          </a:cubicBezTo>
                          <a:cubicBezTo>
                            <a:pt x="16" y="6"/>
                            <a:pt x="17" y="5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59" name="Freeform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96" y="8838"/>
                      <a:ext cx="3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0"/>
                        </a:cxn>
                        <a:cxn ang="0">
                          <a:pos x="24" y="9"/>
                        </a:cxn>
                        <a:cxn ang="0">
                          <a:pos x="33" y="0"/>
                        </a:cxn>
                      </a:cxnLst>
                      <a:rect l="0" t="0" r="r" b="b"/>
                      <a:pathLst>
                        <a:path w="34" h="10">
                          <a:moveTo>
                            <a:pt x="33" y="0"/>
                          </a:moveTo>
                          <a:cubicBezTo>
                            <a:pt x="21" y="1"/>
                            <a:pt x="0" y="4"/>
                            <a:pt x="24" y="9"/>
                          </a:cubicBezTo>
                          <a:cubicBezTo>
                            <a:pt x="34" y="6"/>
                            <a:pt x="32" y="10"/>
                            <a:pt x="33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0" name="Freeform 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8" y="8751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1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5" y="8778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2" name="Freeform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8912"/>
                      <a:ext cx="12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3" y="13"/>
                        </a:cxn>
                        <a:cxn ang="0">
                          <a:pos x="10" y="12"/>
                        </a:cxn>
                        <a:cxn ang="0">
                          <a:pos x="9" y="3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" y="0"/>
                          </a:moveTo>
                          <a:cubicBezTo>
                            <a:pt x="2" y="4"/>
                            <a:pt x="0" y="9"/>
                            <a:pt x="3" y="13"/>
                          </a:cubicBezTo>
                          <a:cubicBezTo>
                            <a:pt x="4" y="15"/>
                            <a:pt x="9" y="14"/>
                            <a:pt x="10" y="12"/>
                          </a:cubicBezTo>
                          <a:cubicBezTo>
                            <a:pt x="12" y="9"/>
                            <a:pt x="11" y="5"/>
                            <a:pt x="9" y="3"/>
                          </a:cubicBezTo>
                          <a:cubicBezTo>
                            <a:pt x="7" y="1"/>
                            <a:pt x="4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3" name="Freeform 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95" y="8946"/>
                      <a:ext cx="17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8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7" h="8">
                          <a:moveTo>
                            <a:pt x="10" y="0"/>
                          </a:moveTo>
                          <a:cubicBezTo>
                            <a:pt x="5" y="2"/>
                            <a:pt x="0" y="4"/>
                            <a:pt x="7" y="8"/>
                          </a:cubicBezTo>
                          <a:cubicBezTo>
                            <a:pt x="16" y="6"/>
                            <a:pt x="17" y="5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4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42" y="9067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265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8" y="9959"/>
                      <a:ext cx="48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6"/>
                        </a:cxn>
                        <a:cxn ang="0">
                          <a:pos x="47" y="8"/>
                        </a:cxn>
                        <a:cxn ang="0">
                          <a:pos x="46" y="2"/>
                        </a:cxn>
                        <a:cxn ang="0">
                          <a:pos x="29" y="11"/>
                        </a:cxn>
                        <a:cxn ang="0">
                          <a:pos x="2" y="13"/>
                        </a:cxn>
                        <a:cxn ang="0">
                          <a:pos x="7" y="16"/>
                        </a:cxn>
                      </a:cxnLst>
                      <a:rect l="0" t="0" r="r" b="b"/>
                      <a:pathLst>
                        <a:path w="48" h="27">
                          <a:moveTo>
                            <a:pt x="7" y="16"/>
                          </a:moveTo>
                          <a:cubicBezTo>
                            <a:pt x="21" y="15"/>
                            <a:pt x="36" y="17"/>
                            <a:pt x="47" y="8"/>
                          </a:cubicBezTo>
                          <a:cubicBezTo>
                            <a:pt x="47" y="6"/>
                            <a:pt x="48" y="3"/>
                            <a:pt x="46" y="2"/>
                          </a:cubicBezTo>
                          <a:cubicBezTo>
                            <a:pt x="41" y="0"/>
                            <a:pt x="31" y="9"/>
                            <a:pt x="29" y="11"/>
                          </a:cubicBezTo>
                          <a:cubicBezTo>
                            <a:pt x="22" y="17"/>
                            <a:pt x="11" y="12"/>
                            <a:pt x="2" y="13"/>
                          </a:cubicBezTo>
                          <a:cubicBezTo>
                            <a:pt x="0" y="27"/>
                            <a:pt x="21" y="25"/>
                            <a:pt x="7" y="1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240" name="Freeform 1096"/>
                  <p:cNvSpPr>
                    <a:spLocks/>
                  </p:cNvSpPr>
                  <p:nvPr/>
                </p:nvSpPr>
                <p:spPr bwMode="auto">
                  <a:xfrm>
                    <a:off x="5601475" y="3932664"/>
                    <a:ext cx="16178" cy="12444"/>
                  </a:xfrm>
                  <a:custGeom>
                    <a:avLst/>
                    <a:gdLst>
                      <a:gd name="T0" fmla="*/ 6 w 13"/>
                      <a:gd name="T1" fmla="*/ 10 h 10"/>
                      <a:gd name="T2" fmla="*/ 6 w 13"/>
                      <a:gd name="T3" fmla="*/ 10 h 10"/>
                      <a:gd name="T4" fmla="*/ 10 w 13"/>
                      <a:gd name="T5" fmla="*/ 10 h 10"/>
                      <a:gd name="T6" fmla="*/ 13 w 13"/>
                      <a:gd name="T7" fmla="*/ 6 h 10"/>
                      <a:gd name="T8" fmla="*/ 13 w 13"/>
                      <a:gd name="T9" fmla="*/ 6 h 10"/>
                      <a:gd name="T10" fmla="*/ 11 w 13"/>
                      <a:gd name="T11" fmla="*/ 3 h 10"/>
                      <a:gd name="T12" fmla="*/ 8 w 13"/>
                      <a:gd name="T13" fmla="*/ 1 h 10"/>
                      <a:gd name="T14" fmla="*/ 8 w 13"/>
                      <a:gd name="T15" fmla="*/ 1 h 10"/>
                      <a:gd name="T16" fmla="*/ 6 w 13"/>
                      <a:gd name="T17" fmla="*/ 0 h 10"/>
                      <a:gd name="T18" fmla="*/ 5 w 13"/>
                      <a:gd name="T19" fmla="*/ 0 h 10"/>
                      <a:gd name="T20" fmla="*/ 1 w 13"/>
                      <a:gd name="T21" fmla="*/ 0 h 10"/>
                      <a:gd name="T22" fmla="*/ 0 w 13"/>
                      <a:gd name="T23" fmla="*/ 3 h 10"/>
                      <a:gd name="T24" fmla="*/ 0 w 13"/>
                      <a:gd name="T25" fmla="*/ 3 h 10"/>
                      <a:gd name="T26" fmla="*/ 3 w 13"/>
                      <a:gd name="T27" fmla="*/ 8 h 10"/>
                      <a:gd name="T28" fmla="*/ 3 w 13"/>
                      <a:gd name="T29" fmla="*/ 8 h 10"/>
                      <a:gd name="T30" fmla="*/ 5 w 13"/>
                      <a:gd name="T31" fmla="*/ 10 h 10"/>
                      <a:gd name="T32" fmla="*/ 6 w 13"/>
                      <a:gd name="T33" fmla="*/ 10 h 10"/>
                      <a:gd name="T34" fmla="*/ 6 w 13"/>
                      <a:gd name="T35" fmla="*/ 10 h 10"/>
                      <a:gd name="T36" fmla="*/ 6 w 13"/>
                      <a:gd name="T3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" h="10">
                        <a:moveTo>
                          <a:pt x="6" y="10"/>
                        </a:moveTo>
                        <a:lnTo>
                          <a:pt x="6" y="10"/>
                        </a:lnTo>
                        <a:lnTo>
                          <a:pt x="10" y="10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1" y="3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5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1" name="Freeform 1098"/>
                  <p:cNvSpPr>
                    <a:spLocks/>
                  </p:cNvSpPr>
                  <p:nvPr/>
                </p:nvSpPr>
                <p:spPr bwMode="auto">
                  <a:xfrm>
                    <a:off x="5479517" y="3880397"/>
                    <a:ext cx="12444" cy="12444"/>
                  </a:xfrm>
                  <a:custGeom>
                    <a:avLst/>
                    <a:gdLst>
                      <a:gd name="T0" fmla="*/ 5 w 10"/>
                      <a:gd name="T1" fmla="*/ 10 h 10"/>
                      <a:gd name="T2" fmla="*/ 5 w 10"/>
                      <a:gd name="T3" fmla="*/ 10 h 10"/>
                      <a:gd name="T4" fmla="*/ 6 w 10"/>
                      <a:gd name="T5" fmla="*/ 7 h 10"/>
                      <a:gd name="T6" fmla="*/ 10 w 10"/>
                      <a:gd name="T7" fmla="*/ 3 h 10"/>
                      <a:gd name="T8" fmla="*/ 10 w 10"/>
                      <a:gd name="T9" fmla="*/ 3 h 10"/>
                      <a:gd name="T10" fmla="*/ 10 w 10"/>
                      <a:gd name="T11" fmla="*/ 0 h 10"/>
                      <a:gd name="T12" fmla="*/ 6 w 10"/>
                      <a:gd name="T13" fmla="*/ 0 h 10"/>
                      <a:gd name="T14" fmla="*/ 6 w 10"/>
                      <a:gd name="T15" fmla="*/ 0 h 10"/>
                      <a:gd name="T16" fmla="*/ 3 w 10"/>
                      <a:gd name="T17" fmla="*/ 2 h 10"/>
                      <a:gd name="T18" fmla="*/ 0 w 10"/>
                      <a:gd name="T19" fmla="*/ 5 h 10"/>
                      <a:gd name="T20" fmla="*/ 1 w 10"/>
                      <a:gd name="T21" fmla="*/ 8 h 10"/>
                      <a:gd name="T22" fmla="*/ 5 w 10"/>
                      <a:gd name="T23" fmla="*/ 10 h 10"/>
                      <a:gd name="T24" fmla="*/ 5 w 10"/>
                      <a:gd name="T2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" h="10">
                        <a:moveTo>
                          <a:pt x="5" y="10"/>
                        </a:moveTo>
                        <a:lnTo>
                          <a:pt x="5" y="10"/>
                        </a:lnTo>
                        <a:lnTo>
                          <a:pt x="6" y="7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2" name="Freeform 1102"/>
                  <p:cNvSpPr>
                    <a:spLocks/>
                  </p:cNvSpPr>
                  <p:nvPr/>
                </p:nvSpPr>
                <p:spPr bwMode="auto">
                  <a:xfrm>
                    <a:off x="5564140" y="3877908"/>
                    <a:ext cx="9956" cy="23645"/>
                  </a:xfrm>
                  <a:custGeom>
                    <a:avLst/>
                    <a:gdLst>
                      <a:gd name="T0" fmla="*/ 6 w 8"/>
                      <a:gd name="T1" fmla="*/ 19 h 19"/>
                      <a:gd name="T2" fmla="*/ 6 w 8"/>
                      <a:gd name="T3" fmla="*/ 19 h 19"/>
                      <a:gd name="T4" fmla="*/ 6 w 8"/>
                      <a:gd name="T5" fmla="*/ 10 h 19"/>
                      <a:gd name="T6" fmla="*/ 8 w 8"/>
                      <a:gd name="T7" fmla="*/ 2 h 19"/>
                      <a:gd name="T8" fmla="*/ 8 w 8"/>
                      <a:gd name="T9" fmla="*/ 2 h 19"/>
                      <a:gd name="T10" fmla="*/ 6 w 8"/>
                      <a:gd name="T11" fmla="*/ 0 h 19"/>
                      <a:gd name="T12" fmla="*/ 3 w 8"/>
                      <a:gd name="T13" fmla="*/ 2 h 19"/>
                      <a:gd name="T14" fmla="*/ 3 w 8"/>
                      <a:gd name="T15" fmla="*/ 2 h 19"/>
                      <a:gd name="T16" fmla="*/ 2 w 8"/>
                      <a:gd name="T17" fmla="*/ 7 h 19"/>
                      <a:gd name="T18" fmla="*/ 0 w 8"/>
                      <a:gd name="T19" fmla="*/ 10 h 19"/>
                      <a:gd name="T20" fmla="*/ 0 w 8"/>
                      <a:gd name="T21" fmla="*/ 10 h 19"/>
                      <a:gd name="T22" fmla="*/ 0 w 8"/>
                      <a:gd name="T23" fmla="*/ 15 h 19"/>
                      <a:gd name="T24" fmla="*/ 0 w 8"/>
                      <a:gd name="T25" fmla="*/ 17 h 19"/>
                      <a:gd name="T26" fmla="*/ 2 w 8"/>
                      <a:gd name="T27" fmla="*/ 19 h 19"/>
                      <a:gd name="T28" fmla="*/ 6 w 8"/>
                      <a:gd name="T29" fmla="*/ 19 h 19"/>
                      <a:gd name="T30" fmla="*/ 6 w 8"/>
                      <a:gd name="T31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19">
                        <a:moveTo>
                          <a:pt x="6" y="19"/>
                        </a:moveTo>
                        <a:lnTo>
                          <a:pt x="6" y="19"/>
                        </a:lnTo>
                        <a:lnTo>
                          <a:pt x="6" y="10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7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6" y="19"/>
                        </a:lnTo>
                        <a:lnTo>
                          <a:pt x="6" y="1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3" name="Freeform 1104"/>
                  <p:cNvSpPr>
                    <a:spLocks/>
                  </p:cNvSpPr>
                  <p:nvPr/>
                </p:nvSpPr>
                <p:spPr bwMode="auto">
                  <a:xfrm>
                    <a:off x="5520584" y="3909020"/>
                    <a:ext cx="12444" cy="12444"/>
                  </a:xfrm>
                  <a:custGeom>
                    <a:avLst/>
                    <a:gdLst>
                      <a:gd name="T0" fmla="*/ 10 w 10"/>
                      <a:gd name="T1" fmla="*/ 10 h 10"/>
                      <a:gd name="T2" fmla="*/ 10 w 10"/>
                      <a:gd name="T3" fmla="*/ 10 h 10"/>
                      <a:gd name="T4" fmla="*/ 8 w 10"/>
                      <a:gd name="T5" fmla="*/ 5 h 10"/>
                      <a:gd name="T6" fmla="*/ 7 w 10"/>
                      <a:gd name="T7" fmla="*/ 0 h 10"/>
                      <a:gd name="T8" fmla="*/ 7 w 10"/>
                      <a:gd name="T9" fmla="*/ 0 h 10"/>
                      <a:gd name="T10" fmla="*/ 0 w 10"/>
                      <a:gd name="T11" fmla="*/ 0 h 10"/>
                      <a:gd name="T12" fmla="*/ 0 w 10"/>
                      <a:gd name="T13" fmla="*/ 0 h 10"/>
                      <a:gd name="T14" fmla="*/ 0 w 10"/>
                      <a:gd name="T15" fmla="*/ 2 h 10"/>
                      <a:gd name="T16" fmla="*/ 0 w 10"/>
                      <a:gd name="T17" fmla="*/ 4 h 10"/>
                      <a:gd name="T18" fmla="*/ 0 w 10"/>
                      <a:gd name="T19" fmla="*/ 4 h 10"/>
                      <a:gd name="T20" fmla="*/ 0 w 10"/>
                      <a:gd name="T21" fmla="*/ 7 h 10"/>
                      <a:gd name="T22" fmla="*/ 2 w 10"/>
                      <a:gd name="T23" fmla="*/ 9 h 10"/>
                      <a:gd name="T24" fmla="*/ 10 w 10"/>
                      <a:gd name="T25" fmla="*/ 10 h 10"/>
                      <a:gd name="T26" fmla="*/ 10 w 10"/>
                      <a:gd name="T2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" h="10">
                        <a:moveTo>
                          <a:pt x="10" y="10"/>
                        </a:moveTo>
                        <a:lnTo>
                          <a:pt x="10" y="10"/>
                        </a:lnTo>
                        <a:lnTo>
                          <a:pt x="8" y="5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4" name="Freeform 1108"/>
                  <p:cNvSpPr>
                    <a:spLocks/>
                  </p:cNvSpPr>
                  <p:nvPr/>
                </p:nvSpPr>
                <p:spPr bwMode="auto">
                  <a:xfrm>
                    <a:off x="5570363" y="3864219"/>
                    <a:ext cx="9956" cy="7467"/>
                  </a:xfrm>
                  <a:custGeom>
                    <a:avLst/>
                    <a:gdLst>
                      <a:gd name="T0" fmla="*/ 3 w 8"/>
                      <a:gd name="T1" fmla="*/ 6 h 6"/>
                      <a:gd name="T2" fmla="*/ 3 w 8"/>
                      <a:gd name="T3" fmla="*/ 6 h 6"/>
                      <a:gd name="T4" fmla="*/ 6 w 8"/>
                      <a:gd name="T5" fmla="*/ 6 h 6"/>
                      <a:gd name="T6" fmla="*/ 6 w 8"/>
                      <a:gd name="T7" fmla="*/ 6 h 6"/>
                      <a:gd name="T8" fmla="*/ 8 w 8"/>
                      <a:gd name="T9" fmla="*/ 5 h 6"/>
                      <a:gd name="T10" fmla="*/ 6 w 8"/>
                      <a:gd name="T11" fmla="*/ 1 h 6"/>
                      <a:gd name="T12" fmla="*/ 1 w 8"/>
                      <a:gd name="T13" fmla="*/ 0 h 6"/>
                      <a:gd name="T14" fmla="*/ 1 w 8"/>
                      <a:gd name="T15" fmla="*/ 0 h 6"/>
                      <a:gd name="T16" fmla="*/ 0 w 8"/>
                      <a:gd name="T17" fmla="*/ 1 h 6"/>
                      <a:gd name="T18" fmla="*/ 0 w 8"/>
                      <a:gd name="T19" fmla="*/ 3 h 6"/>
                      <a:gd name="T20" fmla="*/ 1 w 8"/>
                      <a:gd name="T21" fmla="*/ 5 h 6"/>
                      <a:gd name="T22" fmla="*/ 3 w 8"/>
                      <a:gd name="T23" fmla="*/ 6 h 6"/>
                      <a:gd name="T24" fmla="*/ 3 w 8"/>
                      <a:gd name="T2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6">
                        <a:moveTo>
                          <a:pt x="3" y="6"/>
                        </a:move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8" y="5"/>
                        </a:lnTo>
                        <a:lnTo>
                          <a:pt x="6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5" name="Freeform 1109"/>
                  <p:cNvSpPr>
                    <a:spLocks/>
                  </p:cNvSpPr>
                  <p:nvPr/>
                </p:nvSpPr>
                <p:spPr bwMode="auto">
                  <a:xfrm>
                    <a:off x="5584053" y="3870441"/>
                    <a:ext cx="8711" cy="6222"/>
                  </a:xfrm>
                  <a:custGeom>
                    <a:avLst/>
                    <a:gdLst>
                      <a:gd name="T0" fmla="*/ 7 w 7"/>
                      <a:gd name="T1" fmla="*/ 3 h 5"/>
                      <a:gd name="T2" fmla="*/ 7 w 7"/>
                      <a:gd name="T3" fmla="*/ 3 h 5"/>
                      <a:gd name="T4" fmla="*/ 7 w 7"/>
                      <a:gd name="T5" fmla="*/ 1 h 5"/>
                      <a:gd name="T6" fmla="*/ 7 w 7"/>
                      <a:gd name="T7" fmla="*/ 1 h 5"/>
                      <a:gd name="T8" fmla="*/ 2 w 7"/>
                      <a:gd name="T9" fmla="*/ 0 h 5"/>
                      <a:gd name="T10" fmla="*/ 2 w 7"/>
                      <a:gd name="T11" fmla="*/ 0 h 5"/>
                      <a:gd name="T12" fmla="*/ 0 w 7"/>
                      <a:gd name="T13" fmla="*/ 1 h 5"/>
                      <a:gd name="T14" fmla="*/ 0 w 7"/>
                      <a:gd name="T15" fmla="*/ 3 h 5"/>
                      <a:gd name="T16" fmla="*/ 2 w 7"/>
                      <a:gd name="T17" fmla="*/ 5 h 5"/>
                      <a:gd name="T18" fmla="*/ 2 w 7"/>
                      <a:gd name="T19" fmla="*/ 5 h 5"/>
                      <a:gd name="T20" fmla="*/ 5 w 7"/>
                      <a:gd name="T21" fmla="*/ 5 h 5"/>
                      <a:gd name="T22" fmla="*/ 7 w 7"/>
                      <a:gd name="T23" fmla="*/ 3 h 5"/>
                      <a:gd name="T24" fmla="*/ 7 w 7"/>
                      <a:gd name="T25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" h="5">
                        <a:moveTo>
                          <a:pt x="7" y="3"/>
                        </a:move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5" y="5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6" name="Freeform 1145"/>
                  <p:cNvSpPr>
                    <a:spLocks/>
                  </p:cNvSpPr>
                  <p:nvPr/>
                </p:nvSpPr>
                <p:spPr bwMode="auto">
                  <a:xfrm>
                    <a:off x="3365162" y="5764524"/>
                    <a:ext cx="12444" cy="24889"/>
                  </a:xfrm>
                  <a:custGeom>
                    <a:avLst/>
                    <a:gdLst>
                      <a:gd name="T0" fmla="*/ 2 w 10"/>
                      <a:gd name="T1" fmla="*/ 20 h 20"/>
                      <a:gd name="T2" fmla="*/ 2 w 10"/>
                      <a:gd name="T3" fmla="*/ 20 h 20"/>
                      <a:gd name="T4" fmla="*/ 9 w 10"/>
                      <a:gd name="T5" fmla="*/ 18 h 20"/>
                      <a:gd name="T6" fmla="*/ 10 w 10"/>
                      <a:gd name="T7" fmla="*/ 18 h 20"/>
                      <a:gd name="T8" fmla="*/ 10 w 10"/>
                      <a:gd name="T9" fmla="*/ 15 h 20"/>
                      <a:gd name="T10" fmla="*/ 10 w 10"/>
                      <a:gd name="T11" fmla="*/ 15 h 20"/>
                      <a:gd name="T12" fmla="*/ 10 w 10"/>
                      <a:gd name="T13" fmla="*/ 6 h 20"/>
                      <a:gd name="T14" fmla="*/ 10 w 10"/>
                      <a:gd name="T15" fmla="*/ 3 h 20"/>
                      <a:gd name="T16" fmla="*/ 9 w 10"/>
                      <a:gd name="T17" fmla="*/ 0 h 20"/>
                      <a:gd name="T18" fmla="*/ 9 w 10"/>
                      <a:gd name="T19" fmla="*/ 0 h 20"/>
                      <a:gd name="T20" fmla="*/ 5 w 10"/>
                      <a:gd name="T21" fmla="*/ 1 h 20"/>
                      <a:gd name="T22" fmla="*/ 4 w 10"/>
                      <a:gd name="T23" fmla="*/ 5 h 20"/>
                      <a:gd name="T24" fmla="*/ 4 w 10"/>
                      <a:gd name="T25" fmla="*/ 5 h 20"/>
                      <a:gd name="T26" fmla="*/ 2 w 10"/>
                      <a:gd name="T27" fmla="*/ 10 h 20"/>
                      <a:gd name="T28" fmla="*/ 0 w 10"/>
                      <a:gd name="T29" fmla="*/ 13 h 20"/>
                      <a:gd name="T30" fmla="*/ 0 w 10"/>
                      <a:gd name="T31" fmla="*/ 13 h 20"/>
                      <a:gd name="T32" fmla="*/ 0 w 10"/>
                      <a:gd name="T33" fmla="*/ 16 h 20"/>
                      <a:gd name="T34" fmla="*/ 0 w 10"/>
                      <a:gd name="T35" fmla="*/ 18 h 20"/>
                      <a:gd name="T36" fmla="*/ 0 w 10"/>
                      <a:gd name="T37" fmla="*/ 18 h 20"/>
                      <a:gd name="T38" fmla="*/ 2 w 10"/>
                      <a:gd name="T39" fmla="*/ 20 h 20"/>
                      <a:gd name="T40" fmla="*/ 2 w 10"/>
                      <a:gd name="T41" fmla="*/ 20 h 20"/>
                      <a:gd name="T42" fmla="*/ 2 w 10"/>
                      <a:gd name="T43" fmla="*/ 18 h 20"/>
                      <a:gd name="T44" fmla="*/ 2 w 10"/>
                      <a:gd name="T45" fmla="*/ 20 h 20"/>
                      <a:gd name="T46" fmla="*/ 2 w 10"/>
                      <a:gd name="T47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0" h="20">
                        <a:moveTo>
                          <a:pt x="2" y="20"/>
                        </a:moveTo>
                        <a:lnTo>
                          <a:pt x="2" y="20"/>
                        </a:lnTo>
                        <a:lnTo>
                          <a:pt x="9" y="18"/>
                        </a:lnTo>
                        <a:lnTo>
                          <a:pt x="10" y="18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0" y="6"/>
                        </a:lnTo>
                        <a:lnTo>
                          <a:pt x="10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5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2" y="10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2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97" name="Freeform 161"/>
                <p:cNvSpPr>
                  <a:spLocks/>
                </p:cNvSpPr>
                <p:nvPr/>
              </p:nvSpPr>
              <p:spPr bwMode="auto">
                <a:xfrm>
                  <a:off x="3623372" y="2344640"/>
                  <a:ext cx="47625" cy="5556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9"/>
                    </a:cxn>
                    <a:cxn ang="0">
                      <a:pos x="8" y="25"/>
                    </a:cxn>
                    <a:cxn ang="0">
                      <a:pos x="24" y="2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30" h="35">
                      <a:moveTo>
                        <a:pt x="14" y="0"/>
                      </a:moveTo>
                      <a:cubicBezTo>
                        <a:pt x="5" y="1"/>
                        <a:pt x="3" y="1"/>
                        <a:pt x="0" y="9"/>
                      </a:cubicBezTo>
                      <a:cubicBezTo>
                        <a:pt x="4" y="16"/>
                        <a:pt x="1" y="21"/>
                        <a:pt x="8" y="25"/>
                      </a:cubicBezTo>
                      <a:cubicBezTo>
                        <a:pt x="10" y="35"/>
                        <a:pt x="16" y="32"/>
                        <a:pt x="24" y="28"/>
                      </a:cubicBezTo>
                      <a:cubicBezTo>
                        <a:pt x="30" y="16"/>
                        <a:pt x="28" y="2"/>
                        <a:pt x="1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80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5" name="Diu"/>
              <p:cNvSpPr>
                <a:spLocks noChangeAspect="1"/>
              </p:cNvSpPr>
              <p:nvPr/>
            </p:nvSpPr>
            <p:spPr bwMode="auto">
              <a:xfrm>
                <a:off x="2641677" y="4142030"/>
                <a:ext cx="16149" cy="13240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18" y="10"/>
                  </a:cxn>
                  <a:cxn ang="0">
                    <a:pos x="0" y="16"/>
                  </a:cxn>
                  <a:cxn ang="0">
                    <a:pos x="11" y="25"/>
                  </a:cxn>
                  <a:cxn ang="0">
                    <a:pos x="26" y="24"/>
                  </a:cxn>
                  <a:cxn ang="0">
                    <a:pos x="29" y="21"/>
                  </a:cxn>
                </a:cxnLst>
                <a:rect l="0" t="0" r="r" b="b"/>
                <a:pathLst>
                  <a:path w="31" h="26">
                    <a:moveTo>
                      <a:pt x="29" y="21"/>
                    </a:moveTo>
                    <a:cubicBezTo>
                      <a:pt x="26" y="15"/>
                      <a:pt x="24" y="13"/>
                      <a:pt x="18" y="10"/>
                    </a:cubicBezTo>
                    <a:cubicBezTo>
                      <a:pt x="10" y="0"/>
                      <a:pt x="4" y="8"/>
                      <a:pt x="0" y="16"/>
                    </a:cubicBezTo>
                    <a:cubicBezTo>
                      <a:pt x="3" y="22"/>
                      <a:pt x="4" y="24"/>
                      <a:pt x="11" y="25"/>
                    </a:cubicBezTo>
                    <a:cubicBezTo>
                      <a:pt x="16" y="25"/>
                      <a:pt x="21" y="26"/>
                      <a:pt x="26" y="24"/>
                    </a:cubicBezTo>
                    <a:cubicBezTo>
                      <a:pt x="31" y="22"/>
                      <a:pt x="24" y="16"/>
                      <a:pt x="29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ctr" anchorCtr="0"/>
              <a:lstStyle/>
              <a:p>
                <a:pPr algn="ctr" defTabSz="914180"/>
                <a:endPara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endParaRPr>
              </a:p>
            </p:txBody>
          </p:sp>
        </p:grpSp>
        <p:sp>
          <p:nvSpPr>
            <p:cNvPr id="193" name="Daman"/>
            <p:cNvSpPr>
              <a:spLocks noChangeAspect="1"/>
            </p:cNvSpPr>
            <p:nvPr/>
          </p:nvSpPr>
          <p:spPr bwMode="auto">
            <a:xfrm>
              <a:off x="2951132" y="4210272"/>
              <a:ext cx="22922" cy="2240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" y="44"/>
                </a:cxn>
                <a:cxn ang="0">
                  <a:pos x="30" y="38"/>
                </a:cxn>
                <a:cxn ang="0">
                  <a:pos x="35" y="27"/>
                </a:cxn>
                <a:cxn ang="0">
                  <a:pos x="44" y="14"/>
                </a:cxn>
                <a:cxn ang="0">
                  <a:pos x="33" y="5"/>
                </a:cxn>
                <a:cxn ang="0">
                  <a:pos x="9" y="0"/>
                </a:cxn>
                <a:cxn ang="0">
                  <a:pos x="8" y="11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4" h="44">
                  <a:moveTo>
                    <a:pt x="0" y="41"/>
                  </a:moveTo>
                  <a:lnTo>
                    <a:pt x="17" y="44"/>
                  </a:lnTo>
                  <a:lnTo>
                    <a:pt x="30" y="38"/>
                  </a:lnTo>
                  <a:lnTo>
                    <a:pt x="35" y="27"/>
                  </a:lnTo>
                  <a:lnTo>
                    <a:pt x="44" y="14"/>
                  </a:lnTo>
                  <a:lnTo>
                    <a:pt x="33" y="5"/>
                  </a:lnTo>
                  <a:lnTo>
                    <a:pt x="9" y="0"/>
                  </a:lnTo>
                  <a:lnTo>
                    <a:pt x="8" y="11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08" name="Group 307"/>
          <p:cNvGrpSpPr/>
          <p:nvPr/>
        </p:nvGrpSpPr>
        <p:grpSpPr>
          <a:xfrm>
            <a:off x="5449623" y="1521947"/>
            <a:ext cx="3436840" cy="4695707"/>
            <a:chOff x="2926427" y="1521947"/>
            <a:chExt cx="3436840" cy="4695707"/>
          </a:xfrm>
        </p:grpSpPr>
        <p:sp>
          <p:nvSpPr>
            <p:cNvPr id="309" name="Text Box 123"/>
            <p:cNvSpPr txBox="1">
              <a:spLocks noChangeArrowheads="1"/>
            </p:cNvSpPr>
            <p:nvPr/>
          </p:nvSpPr>
          <p:spPr bwMode="auto">
            <a:xfrm>
              <a:off x="3164623" y="1521947"/>
              <a:ext cx="94256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Jammu &amp; Kashmir</a:t>
              </a:r>
            </a:p>
          </p:txBody>
        </p:sp>
        <p:sp>
          <p:nvSpPr>
            <p:cNvPr id="310" name="Text Box 125"/>
            <p:cNvSpPr txBox="1">
              <a:spLocks noChangeArrowheads="1"/>
            </p:cNvSpPr>
            <p:nvPr/>
          </p:nvSpPr>
          <p:spPr bwMode="auto">
            <a:xfrm>
              <a:off x="3902391" y="2283520"/>
              <a:ext cx="70724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Uttarakhand</a:t>
              </a:r>
            </a:p>
          </p:txBody>
        </p:sp>
        <p:sp>
          <p:nvSpPr>
            <p:cNvPr id="311" name="Text Box 129"/>
            <p:cNvSpPr txBox="1">
              <a:spLocks noChangeArrowheads="1"/>
            </p:cNvSpPr>
            <p:nvPr/>
          </p:nvSpPr>
          <p:spPr bwMode="auto">
            <a:xfrm>
              <a:off x="4023677" y="2881880"/>
              <a:ext cx="722955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Uttar Pradesh</a:t>
              </a:r>
            </a:p>
          </p:txBody>
        </p:sp>
        <p:sp>
          <p:nvSpPr>
            <p:cNvPr id="312" name="Text Box 132"/>
            <p:cNvSpPr txBox="1">
              <a:spLocks noChangeArrowheads="1"/>
            </p:cNvSpPr>
            <p:nvPr/>
          </p:nvSpPr>
          <p:spPr bwMode="auto">
            <a:xfrm>
              <a:off x="2957580" y="4339265"/>
              <a:ext cx="834582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Maharashtra</a:t>
              </a:r>
            </a:p>
          </p:txBody>
        </p:sp>
        <p:sp>
          <p:nvSpPr>
            <p:cNvPr id="313" name="Text Box 134"/>
            <p:cNvSpPr txBox="1">
              <a:spLocks noChangeArrowheads="1"/>
            </p:cNvSpPr>
            <p:nvPr/>
          </p:nvSpPr>
          <p:spPr bwMode="auto">
            <a:xfrm>
              <a:off x="2926427" y="5076857"/>
              <a:ext cx="356529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Goa</a:t>
              </a:r>
            </a:p>
          </p:txBody>
        </p:sp>
        <p:sp>
          <p:nvSpPr>
            <p:cNvPr id="314" name="Text Box 135"/>
            <p:cNvSpPr txBox="1">
              <a:spLocks noChangeArrowheads="1"/>
            </p:cNvSpPr>
            <p:nvPr/>
          </p:nvSpPr>
          <p:spPr bwMode="auto">
            <a:xfrm>
              <a:off x="3282956" y="6032988"/>
              <a:ext cx="509206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Kerala</a:t>
              </a:r>
            </a:p>
          </p:txBody>
        </p:sp>
        <p:sp>
          <p:nvSpPr>
            <p:cNvPr id="315" name="Text Box 138"/>
            <p:cNvSpPr txBox="1">
              <a:spLocks noChangeArrowheads="1"/>
            </p:cNvSpPr>
            <p:nvPr/>
          </p:nvSpPr>
          <p:spPr bwMode="auto">
            <a:xfrm>
              <a:off x="4610876" y="4150733"/>
              <a:ext cx="549404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Odisha</a:t>
              </a:r>
            </a:p>
          </p:txBody>
        </p:sp>
        <p:sp>
          <p:nvSpPr>
            <p:cNvPr id="316" name="Text Box 139"/>
            <p:cNvSpPr txBox="1">
              <a:spLocks noChangeArrowheads="1"/>
            </p:cNvSpPr>
            <p:nvPr/>
          </p:nvSpPr>
          <p:spPr bwMode="auto">
            <a:xfrm>
              <a:off x="4008553" y="3882559"/>
              <a:ext cx="85760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Chhattisgarh </a:t>
              </a:r>
            </a:p>
          </p:txBody>
        </p:sp>
        <p:sp>
          <p:nvSpPr>
            <p:cNvPr id="317" name="Text Box 141"/>
            <p:cNvSpPr txBox="1">
              <a:spLocks noChangeArrowheads="1"/>
            </p:cNvSpPr>
            <p:nvPr/>
          </p:nvSpPr>
          <p:spPr bwMode="auto">
            <a:xfrm>
              <a:off x="4645068" y="3447865"/>
              <a:ext cx="64381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Jharkhand</a:t>
              </a:r>
            </a:p>
          </p:txBody>
        </p:sp>
        <p:sp>
          <p:nvSpPr>
            <p:cNvPr id="318" name="Text Box 143"/>
            <p:cNvSpPr txBox="1">
              <a:spLocks noChangeArrowheads="1"/>
            </p:cNvSpPr>
            <p:nvPr/>
          </p:nvSpPr>
          <p:spPr bwMode="auto">
            <a:xfrm>
              <a:off x="5823364" y="2970319"/>
              <a:ext cx="539903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Assam</a:t>
              </a:r>
            </a:p>
          </p:txBody>
        </p:sp>
      </p:grpSp>
      <p:sp>
        <p:nvSpPr>
          <p:cNvPr id="319" name="Rectangle 318"/>
          <p:cNvSpPr/>
          <p:nvPr/>
        </p:nvSpPr>
        <p:spPr>
          <a:xfrm>
            <a:off x="2308666" y="3607673"/>
            <a:ext cx="2701096" cy="85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13 cities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37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Maharashtra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SR: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Maharashtra Janavikas  Kendra and Alert India</a:t>
            </a:r>
          </a:p>
        </p:txBody>
      </p:sp>
      <p:sp>
        <p:nvSpPr>
          <p:cNvPr id="320" name="Rectangle 319"/>
          <p:cNvSpPr/>
          <p:nvPr/>
        </p:nvSpPr>
        <p:spPr>
          <a:xfrm>
            <a:off x="2297804" y="997140"/>
            <a:ext cx="2584990" cy="70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 district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J &amp;K</a:t>
            </a:r>
          </a:p>
        </p:txBody>
      </p:sp>
      <p:sp>
        <p:nvSpPr>
          <p:cNvPr id="321" name="Rectangle 320"/>
          <p:cNvSpPr/>
          <p:nvPr/>
        </p:nvSpPr>
        <p:spPr>
          <a:xfrm>
            <a:off x="2308666" y="2817823"/>
            <a:ext cx="2584990" cy="71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15 cities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45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UP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SR: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LEPRA and MAMTA</a:t>
            </a:r>
          </a:p>
        </p:txBody>
      </p:sp>
      <p:sp>
        <p:nvSpPr>
          <p:cNvPr id="322" name="Rectangle 321"/>
          <p:cNvSpPr/>
          <p:nvPr/>
        </p:nvSpPr>
        <p:spPr>
          <a:xfrm>
            <a:off x="2308666" y="4678101"/>
            <a:ext cx="2584990" cy="748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 district in 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Goa</a:t>
            </a:r>
          </a:p>
        </p:txBody>
      </p:sp>
      <p:sp>
        <p:nvSpPr>
          <p:cNvPr id="323" name="Rectangle 322"/>
          <p:cNvSpPr/>
          <p:nvPr/>
        </p:nvSpPr>
        <p:spPr>
          <a:xfrm>
            <a:off x="2322489" y="2030981"/>
            <a:ext cx="258499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3 districts in </a:t>
            </a:r>
            <a:r>
              <a:rPr lang="en-IN" sz="1400" b="1" dirty="0" err="1">
                <a:solidFill>
                  <a:srgbClr val="1F497D"/>
                </a:solidFill>
                <a:latin typeface="Calibri"/>
              </a:rPr>
              <a:t>Uttarakhand</a:t>
            </a:r>
            <a:endParaRPr lang="en-IN" sz="14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7981918" y="997140"/>
            <a:ext cx="2420763" cy="848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Guwahati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11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Assam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: World Vision</a:t>
            </a:r>
          </a:p>
        </p:txBody>
      </p:sp>
      <p:sp>
        <p:nvSpPr>
          <p:cNvPr id="325" name="Rectangle 324"/>
          <p:cNvSpPr/>
          <p:nvPr/>
        </p:nvSpPr>
        <p:spPr>
          <a:xfrm>
            <a:off x="2308665" y="5767351"/>
            <a:ext cx="2584990" cy="7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14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Kerala</a:t>
            </a:r>
          </a:p>
        </p:txBody>
      </p:sp>
      <p:sp>
        <p:nvSpPr>
          <p:cNvPr id="326" name="Rectangle 325"/>
          <p:cNvSpPr/>
          <p:nvPr/>
        </p:nvSpPr>
        <p:spPr>
          <a:xfrm>
            <a:off x="8346560" y="4699494"/>
            <a:ext cx="1765730" cy="848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18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Chhattisgarh</a:t>
            </a:r>
          </a:p>
        </p:txBody>
      </p:sp>
      <p:cxnSp>
        <p:nvCxnSpPr>
          <p:cNvPr id="327" name="Elbow Connector 326"/>
          <p:cNvCxnSpPr>
            <a:stCxn id="318" idx="1"/>
          </p:cNvCxnSpPr>
          <p:nvPr/>
        </p:nvCxnSpPr>
        <p:spPr>
          <a:xfrm rot="10800000" flipH="1">
            <a:off x="8346560" y="1792786"/>
            <a:ext cx="1780560" cy="1269867"/>
          </a:xfrm>
          <a:prstGeom prst="bentConnector3">
            <a:avLst>
              <a:gd name="adj1" fmla="val -12839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Elbow Connector 327"/>
          <p:cNvCxnSpPr/>
          <p:nvPr/>
        </p:nvCxnSpPr>
        <p:spPr>
          <a:xfrm>
            <a:off x="7168265" y="3981199"/>
            <a:ext cx="2904353" cy="1362024"/>
          </a:xfrm>
          <a:prstGeom prst="bentConnector3">
            <a:avLst>
              <a:gd name="adj1" fmla="val 32779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Elbow Connector 328"/>
          <p:cNvCxnSpPr>
            <a:stCxn id="309" idx="1"/>
          </p:cNvCxnSpPr>
          <p:nvPr/>
        </p:nvCxnSpPr>
        <p:spPr>
          <a:xfrm rot="10800000">
            <a:off x="2322489" y="1524003"/>
            <a:ext cx="3365330" cy="182610"/>
          </a:xfrm>
          <a:prstGeom prst="bentConnector3">
            <a:avLst>
              <a:gd name="adj1" fmla="val 5000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Elbow Connector 329"/>
          <p:cNvCxnSpPr>
            <a:stCxn id="310" idx="1"/>
          </p:cNvCxnSpPr>
          <p:nvPr/>
        </p:nvCxnSpPr>
        <p:spPr>
          <a:xfrm rot="10800000">
            <a:off x="2438401" y="2461710"/>
            <a:ext cx="3987186" cy="6477"/>
          </a:xfrm>
          <a:prstGeom prst="bentConnector3">
            <a:avLst>
              <a:gd name="adj1" fmla="val 5000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Elbow Connector 330"/>
          <p:cNvCxnSpPr>
            <a:stCxn id="203" idx="45"/>
          </p:cNvCxnSpPr>
          <p:nvPr/>
        </p:nvCxnSpPr>
        <p:spPr>
          <a:xfrm flipH="1">
            <a:off x="2322490" y="2807664"/>
            <a:ext cx="3969077" cy="658947"/>
          </a:xfrm>
          <a:prstGeom prst="bentConnector5">
            <a:avLst>
              <a:gd name="adj1" fmla="val 43875"/>
              <a:gd name="adj2" fmla="val 101402"/>
              <a:gd name="adj3" fmla="val 43301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Elbow Connector 331"/>
          <p:cNvCxnSpPr/>
          <p:nvPr/>
        </p:nvCxnSpPr>
        <p:spPr>
          <a:xfrm rot="10800000">
            <a:off x="2438404" y="4439165"/>
            <a:ext cx="3202304" cy="19620"/>
          </a:xfrm>
          <a:prstGeom prst="bentConnector3">
            <a:avLst>
              <a:gd name="adj1" fmla="val 31248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Rectangle 332"/>
          <p:cNvSpPr/>
          <p:nvPr/>
        </p:nvSpPr>
        <p:spPr>
          <a:xfrm>
            <a:off x="9072995" y="3809740"/>
            <a:ext cx="1765730" cy="848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8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Jharkhand</a:t>
            </a:r>
          </a:p>
        </p:txBody>
      </p:sp>
      <p:cxnSp>
        <p:nvCxnSpPr>
          <p:cNvPr id="334" name="Elbow Connector 333"/>
          <p:cNvCxnSpPr>
            <a:stCxn id="317" idx="0"/>
          </p:cNvCxnSpPr>
          <p:nvPr/>
        </p:nvCxnSpPr>
        <p:spPr>
          <a:xfrm rot="16200000" flipH="1">
            <a:off x="8402310" y="2535723"/>
            <a:ext cx="1000717" cy="2825000"/>
          </a:xfrm>
          <a:prstGeom prst="bentConnector4">
            <a:avLst>
              <a:gd name="adj1" fmla="val -22844"/>
              <a:gd name="adj2" fmla="val 55697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Rectangle 334"/>
          <p:cNvSpPr/>
          <p:nvPr/>
        </p:nvSpPr>
        <p:spPr>
          <a:xfrm>
            <a:off x="7344677" y="5882214"/>
            <a:ext cx="1765730" cy="848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10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Odisha</a:t>
            </a:r>
          </a:p>
        </p:txBody>
      </p:sp>
      <p:cxnSp>
        <p:nvCxnSpPr>
          <p:cNvPr id="336" name="Elbow Connector 335"/>
          <p:cNvCxnSpPr>
            <a:stCxn id="315" idx="2"/>
          </p:cNvCxnSpPr>
          <p:nvPr/>
        </p:nvCxnSpPr>
        <p:spPr>
          <a:xfrm rot="16200000" flipH="1">
            <a:off x="7102209" y="4641964"/>
            <a:ext cx="2208275" cy="1595144"/>
          </a:xfrm>
          <a:prstGeom prst="bentConnector3">
            <a:avLst>
              <a:gd name="adj1" fmla="val 5000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Elbow Connector 336"/>
          <p:cNvCxnSpPr>
            <a:stCxn id="313" idx="1"/>
          </p:cNvCxnSpPr>
          <p:nvPr/>
        </p:nvCxnSpPr>
        <p:spPr>
          <a:xfrm rot="10800000">
            <a:off x="2322489" y="5165368"/>
            <a:ext cx="3127134" cy="3823"/>
          </a:xfrm>
          <a:prstGeom prst="bentConnector3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Elbow Connector 337"/>
          <p:cNvCxnSpPr>
            <a:stCxn id="314" idx="2"/>
          </p:cNvCxnSpPr>
          <p:nvPr/>
        </p:nvCxnSpPr>
        <p:spPr>
          <a:xfrm rot="5400000">
            <a:off x="4216498" y="4439563"/>
            <a:ext cx="66167" cy="3622349"/>
          </a:xfrm>
          <a:prstGeom prst="bentConnector2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3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43C6-4A89-4055-A42B-60946805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050"/>
            <a:ext cx="10439400" cy="790065"/>
          </a:xfrm>
        </p:spPr>
        <p:txBody>
          <a:bodyPr anchor="ctr" anchorCtr="0">
            <a:normAutofit fontScale="90000"/>
          </a:bodyPr>
          <a:lstStyle/>
          <a:p>
            <a:r>
              <a:rPr lang="en-US" sz="2400" b="1" dirty="0"/>
              <a:t>FIND will implement PPSA model in 21 districts and </a:t>
            </a:r>
            <a:br>
              <a:rPr lang="en-US" sz="2400" b="1" dirty="0"/>
            </a:br>
            <a:r>
              <a:rPr lang="en-US" sz="2400" b="1" dirty="0"/>
              <a:t>PPSA lite model in 73 districts cities across 6 states</a:t>
            </a:r>
            <a:endParaRPr lang="en-IN" sz="2400" b="1" dirty="0"/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8077200" y="64166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80"/>
            <a:fld id="{5B2DEFF8-1E20-44D4-ABF9-E410731D445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80"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747179" y="1211009"/>
            <a:ext cx="4696630" cy="5378676"/>
            <a:chOff x="2223983" y="1211009"/>
            <a:chExt cx="4696630" cy="5378676"/>
          </a:xfrm>
        </p:grpSpPr>
        <p:grpSp>
          <p:nvGrpSpPr>
            <p:cNvPr id="47" name="Group 46"/>
            <p:cNvGrpSpPr/>
            <p:nvPr/>
          </p:nvGrpSpPr>
          <p:grpSpPr>
            <a:xfrm>
              <a:off x="2223983" y="1211009"/>
              <a:ext cx="4696630" cy="5378676"/>
              <a:chOff x="2223983" y="1211009"/>
              <a:chExt cx="4696630" cy="5378676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223983" y="1211009"/>
                <a:ext cx="4696630" cy="5378676"/>
                <a:chOff x="2223983" y="1211009"/>
                <a:chExt cx="4696630" cy="5378676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2223983" y="1211009"/>
                  <a:ext cx="4696630" cy="5378676"/>
                  <a:chOff x="2223983" y="1211009"/>
                  <a:chExt cx="4696630" cy="5378676"/>
                </a:xfrm>
              </p:grpSpPr>
              <p:sp>
                <p:nvSpPr>
                  <p:cNvPr id="56" name="Freeform 1054"/>
                  <p:cNvSpPr>
                    <a:spLocks/>
                  </p:cNvSpPr>
                  <p:nvPr/>
                </p:nvSpPr>
                <p:spPr bwMode="auto">
                  <a:xfrm>
                    <a:off x="3061511" y="1211009"/>
                    <a:ext cx="1153624" cy="878596"/>
                  </a:xfrm>
                  <a:custGeom>
                    <a:avLst/>
                    <a:gdLst>
                      <a:gd name="T0" fmla="*/ 234 w 927"/>
                      <a:gd name="T1" fmla="*/ 643 h 706"/>
                      <a:gd name="T2" fmla="*/ 288 w 927"/>
                      <a:gd name="T3" fmla="*/ 681 h 706"/>
                      <a:gd name="T4" fmla="*/ 351 w 927"/>
                      <a:gd name="T5" fmla="*/ 690 h 706"/>
                      <a:gd name="T6" fmla="*/ 372 w 927"/>
                      <a:gd name="T7" fmla="*/ 628 h 706"/>
                      <a:gd name="T8" fmla="*/ 420 w 927"/>
                      <a:gd name="T9" fmla="*/ 603 h 706"/>
                      <a:gd name="T10" fmla="*/ 490 w 927"/>
                      <a:gd name="T11" fmla="*/ 577 h 706"/>
                      <a:gd name="T12" fmla="*/ 543 w 927"/>
                      <a:gd name="T13" fmla="*/ 623 h 706"/>
                      <a:gd name="T14" fmla="*/ 603 w 927"/>
                      <a:gd name="T15" fmla="*/ 611 h 706"/>
                      <a:gd name="T16" fmla="*/ 640 w 927"/>
                      <a:gd name="T17" fmla="*/ 668 h 706"/>
                      <a:gd name="T18" fmla="*/ 678 w 927"/>
                      <a:gd name="T19" fmla="*/ 648 h 706"/>
                      <a:gd name="T20" fmla="*/ 673 w 927"/>
                      <a:gd name="T21" fmla="*/ 683 h 706"/>
                      <a:gd name="T22" fmla="*/ 723 w 927"/>
                      <a:gd name="T23" fmla="*/ 661 h 706"/>
                      <a:gd name="T24" fmla="*/ 763 w 927"/>
                      <a:gd name="T25" fmla="*/ 706 h 706"/>
                      <a:gd name="T26" fmla="*/ 809 w 927"/>
                      <a:gd name="T27" fmla="*/ 668 h 706"/>
                      <a:gd name="T28" fmla="*/ 808 w 927"/>
                      <a:gd name="T29" fmla="*/ 613 h 706"/>
                      <a:gd name="T30" fmla="*/ 789 w 927"/>
                      <a:gd name="T31" fmla="*/ 567 h 706"/>
                      <a:gd name="T32" fmla="*/ 766 w 927"/>
                      <a:gd name="T33" fmla="*/ 523 h 706"/>
                      <a:gd name="T34" fmla="*/ 756 w 927"/>
                      <a:gd name="T35" fmla="*/ 465 h 706"/>
                      <a:gd name="T36" fmla="*/ 804 w 927"/>
                      <a:gd name="T37" fmla="*/ 459 h 706"/>
                      <a:gd name="T38" fmla="*/ 829 w 927"/>
                      <a:gd name="T39" fmla="*/ 395 h 706"/>
                      <a:gd name="T40" fmla="*/ 879 w 927"/>
                      <a:gd name="T41" fmla="*/ 364 h 706"/>
                      <a:gd name="T42" fmla="*/ 904 w 927"/>
                      <a:gd name="T43" fmla="*/ 324 h 706"/>
                      <a:gd name="T44" fmla="*/ 921 w 927"/>
                      <a:gd name="T45" fmla="*/ 268 h 706"/>
                      <a:gd name="T46" fmla="*/ 899 w 927"/>
                      <a:gd name="T47" fmla="*/ 216 h 706"/>
                      <a:gd name="T48" fmla="*/ 839 w 927"/>
                      <a:gd name="T49" fmla="*/ 189 h 706"/>
                      <a:gd name="T50" fmla="*/ 793 w 927"/>
                      <a:gd name="T51" fmla="*/ 183 h 706"/>
                      <a:gd name="T52" fmla="*/ 759 w 927"/>
                      <a:gd name="T53" fmla="*/ 189 h 706"/>
                      <a:gd name="T54" fmla="*/ 695 w 927"/>
                      <a:gd name="T55" fmla="*/ 208 h 706"/>
                      <a:gd name="T56" fmla="*/ 655 w 927"/>
                      <a:gd name="T57" fmla="*/ 236 h 706"/>
                      <a:gd name="T58" fmla="*/ 620 w 927"/>
                      <a:gd name="T59" fmla="*/ 236 h 706"/>
                      <a:gd name="T60" fmla="*/ 573 w 927"/>
                      <a:gd name="T61" fmla="*/ 241 h 706"/>
                      <a:gd name="T62" fmla="*/ 552 w 927"/>
                      <a:gd name="T63" fmla="*/ 204 h 706"/>
                      <a:gd name="T64" fmla="*/ 500 w 927"/>
                      <a:gd name="T65" fmla="*/ 171 h 706"/>
                      <a:gd name="T66" fmla="*/ 464 w 927"/>
                      <a:gd name="T67" fmla="*/ 120 h 706"/>
                      <a:gd name="T68" fmla="*/ 412 w 927"/>
                      <a:gd name="T69" fmla="*/ 90 h 706"/>
                      <a:gd name="T70" fmla="*/ 344 w 927"/>
                      <a:gd name="T71" fmla="*/ 25 h 706"/>
                      <a:gd name="T72" fmla="*/ 304 w 927"/>
                      <a:gd name="T73" fmla="*/ 18 h 706"/>
                      <a:gd name="T74" fmla="*/ 248 w 927"/>
                      <a:gd name="T75" fmla="*/ 5 h 706"/>
                      <a:gd name="T76" fmla="*/ 203 w 927"/>
                      <a:gd name="T77" fmla="*/ 22 h 706"/>
                      <a:gd name="T78" fmla="*/ 141 w 927"/>
                      <a:gd name="T79" fmla="*/ 20 h 706"/>
                      <a:gd name="T80" fmla="*/ 161 w 927"/>
                      <a:gd name="T81" fmla="*/ 50 h 706"/>
                      <a:gd name="T82" fmla="*/ 76 w 927"/>
                      <a:gd name="T83" fmla="*/ 45 h 706"/>
                      <a:gd name="T84" fmla="*/ 33 w 927"/>
                      <a:gd name="T85" fmla="*/ 106 h 706"/>
                      <a:gd name="T86" fmla="*/ 5 w 927"/>
                      <a:gd name="T87" fmla="*/ 145 h 706"/>
                      <a:gd name="T88" fmla="*/ 47 w 927"/>
                      <a:gd name="T89" fmla="*/ 173 h 706"/>
                      <a:gd name="T90" fmla="*/ 88 w 927"/>
                      <a:gd name="T91" fmla="*/ 208 h 706"/>
                      <a:gd name="T92" fmla="*/ 146 w 927"/>
                      <a:gd name="T93" fmla="*/ 224 h 706"/>
                      <a:gd name="T94" fmla="*/ 146 w 927"/>
                      <a:gd name="T95" fmla="*/ 266 h 706"/>
                      <a:gd name="T96" fmla="*/ 171 w 927"/>
                      <a:gd name="T97" fmla="*/ 319 h 706"/>
                      <a:gd name="T98" fmla="*/ 128 w 927"/>
                      <a:gd name="T99" fmla="*/ 362 h 706"/>
                      <a:gd name="T100" fmla="*/ 105 w 927"/>
                      <a:gd name="T101" fmla="*/ 402 h 706"/>
                      <a:gd name="T102" fmla="*/ 113 w 927"/>
                      <a:gd name="T103" fmla="*/ 518 h 706"/>
                      <a:gd name="T104" fmla="*/ 126 w 927"/>
                      <a:gd name="T105" fmla="*/ 592 h 706"/>
                      <a:gd name="T106" fmla="*/ 193 w 927"/>
                      <a:gd name="T107" fmla="*/ 628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927" h="706">
                        <a:moveTo>
                          <a:pt x="213" y="630"/>
                        </a:moveTo>
                        <a:lnTo>
                          <a:pt x="229" y="633"/>
                        </a:lnTo>
                        <a:lnTo>
                          <a:pt x="234" y="620"/>
                        </a:lnTo>
                        <a:lnTo>
                          <a:pt x="241" y="623"/>
                        </a:lnTo>
                        <a:lnTo>
                          <a:pt x="236" y="630"/>
                        </a:lnTo>
                        <a:lnTo>
                          <a:pt x="234" y="643"/>
                        </a:lnTo>
                        <a:lnTo>
                          <a:pt x="229" y="656"/>
                        </a:lnTo>
                        <a:lnTo>
                          <a:pt x="236" y="673"/>
                        </a:lnTo>
                        <a:lnTo>
                          <a:pt x="258" y="673"/>
                        </a:lnTo>
                        <a:lnTo>
                          <a:pt x="271" y="680"/>
                        </a:lnTo>
                        <a:lnTo>
                          <a:pt x="278" y="675"/>
                        </a:lnTo>
                        <a:lnTo>
                          <a:pt x="288" y="681"/>
                        </a:lnTo>
                        <a:lnTo>
                          <a:pt x="294" y="683"/>
                        </a:lnTo>
                        <a:lnTo>
                          <a:pt x="311" y="696"/>
                        </a:lnTo>
                        <a:lnTo>
                          <a:pt x="322" y="701"/>
                        </a:lnTo>
                        <a:lnTo>
                          <a:pt x="337" y="706"/>
                        </a:lnTo>
                        <a:lnTo>
                          <a:pt x="337" y="690"/>
                        </a:lnTo>
                        <a:lnTo>
                          <a:pt x="351" y="690"/>
                        </a:lnTo>
                        <a:lnTo>
                          <a:pt x="366" y="680"/>
                        </a:lnTo>
                        <a:lnTo>
                          <a:pt x="377" y="673"/>
                        </a:lnTo>
                        <a:lnTo>
                          <a:pt x="384" y="660"/>
                        </a:lnTo>
                        <a:lnTo>
                          <a:pt x="384" y="648"/>
                        </a:lnTo>
                        <a:lnTo>
                          <a:pt x="384" y="635"/>
                        </a:lnTo>
                        <a:lnTo>
                          <a:pt x="372" y="628"/>
                        </a:lnTo>
                        <a:lnTo>
                          <a:pt x="371" y="621"/>
                        </a:lnTo>
                        <a:lnTo>
                          <a:pt x="377" y="615"/>
                        </a:lnTo>
                        <a:lnTo>
                          <a:pt x="391" y="621"/>
                        </a:lnTo>
                        <a:lnTo>
                          <a:pt x="396" y="620"/>
                        </a:lnTo>
                        <a:lnTo>
                          <a:pt x="409" y="605"/>
                        </a:lnTo>
                        <a:lnTo>
                          <a:pt x="420" y="603"/>
                        </a:lnTo>
                        <a:lnTo>
                          <a:pt x="430" y="596"/>
                        </a:lnTo>
                        <a:lnTo>
                          <a:pt x="432" y="588"/>
                        </a:lnTo>
                        <a:lnTo>
                          <a:pt x="447" y="580"/>
                        </a:lnTo>
                        <a:lnTo>
                          <a:pt x="462" y="580"/>
                        </a:lnTo>
                        <a:lnTo>
                          <a:pt x="482" y="583"/>
                        </a:lnTo>
                        <a:lnTo>
                          <a:pt x="490" y="577"/>
                        </a:lnTo>
                        <a:lnTo>
                          <a:pt x="495" y="575"/>
                        </a:lnTo>
                        <a:lnTo>
                          <a:pt x="497" y="582"/>
                        </a:lnTo>
                        <a:lnTo>
                          <a:pt x="495" y="588"/>
                        </a:lnTo>
                        <a:lnTo>
                          <a:pt x="499" y="596"/>
                        </a:lnTo>
                        <a:lnTo>
                          <a:pt x="535" y="623"/>
                        </a:lnTo>
                        <a:lnTo>
                          <a:pt x="543" y="623"/>
                        </a:lnTo>
                        <a:lnTo>
                          <a:pt x="552" y="628"/>
                        </a:lnTo>
                        <a:lnTo>
                          <a:pt x="560" y="631"/>
                        </a:lnTo>
                        <a:lnTo>
                          <a:pt x="565" y="626"/>
                        </a:lnTo>
                        <a:lnTo>
                          <a:pt x="575" y="630"/>
                        </a:lnTo>
                        <a:lnTo>
                          <a:pt x="592" y="620"/>
                        </a:lnTo>
                        <a:lnTo>
                          <a:pt x="603" y="611"/>
                        </a:lnTo>
                        <a:lnTo>
                          <a:pt x="615" y="625"/>
                        </a:lnTo>
                        <a:lnTo>
                          <a:pt x="618" y="633"/>
                        </a:lnTo>
                        <a:lnTo>
                          <a:pt x="630" y="646"/>
                        </a:lnTo>
                        <a:lnTo>
                          <a:pt x="627" y="655"/>
                        </a:lnTo>
                        <a:lnTo>
                          <a:pt x="635" y="660"/>
                        </a:lnTo>
                        <a:lnTo>
                          <a:pt x="640" y="668"/>
                        </a:lnTo>
                        <a:lnTo>
                          <a:pt x="648" y="665"/>
                        </a:lnTo>
                        <a:lnTo>
                          <a:pt x="651" y="658"/>
                        </a:lnTo>
                        <a:lnTo>
                          <a:pt x="658" y="663"/>
                        </a:lnTo>
                        <a:lnTo>
                          <a:pt x="663" y="658"/>
                        </a:lnTo>
                        <a:lnTo>
                          <a:pt x="670" y="660"/>
                        </a:lnTo>
                        <a:lnTo>
                          <a:pt x="678" y="648"/>
                        </a:lnTo>
                        <a:lnTo>
                          <a:pt x="681" y="643"/>
                        </a:lnTo>
                        <a:lnTo>
                          <a:pt x="686" y="645"/>
                        </a:lnTo>
                        <a:lnTo>
                          <a:pt x="686" y="653"/>
                        </a:lnTo>
                        <a:lnTo>
                          <a:pt x="685" y="663"/>
                        </a:lnTo>
                        <a:lnTo>
                          <a:pt x="680" y="673"/>
                        </a:lnTo>
                        <a:lnTo>
                          <a:pt x="673" y="683"/>
                        </a:lnTo>
                        <a:lnTo>
                          <a:pt x="675" y="688"/>
                        </a:lnTo>
                        <a:lnTo>
                          <a:pt x="683" y="686"/>
                        </a:lnTo>
                        <a:lnTo>
                          <a:pt x="690" y="680"/>
                        </a:lnTo>
                        <a:lnTo>
                          <a:pt x="696" y="673"/>
                        </a:lnTo>
                        <a:lnTo>
                          <a:pt x="713" y="665"/>
                        </a:lnTo>
                        <a:lnTo>
                          <a:pt x="723" y="661"/>
                        </a:lnTo>
                        <a:lnTo>
                          <a:pt x="733" y="651"/>
                        </a:lnTo>
                        <a:lnTo>
                          <a:pt x="738" y="660"/>
                        </a:lnTo>
                        <a:lnTo>
                          <a:pt x="740" y="673"/>
                        </a:lnTo>
                        <a:lnTo>
                          <a:pt x="740" y="685"/>
                        </a:lnTo>
                        <a:lnTo>
                          <a:pt x="748" y="691"/>
                        </a:lnTo>
                        <a:lnTo>
                          <a:pt x="763" y="706"/>
                        </a:lnTo>
                        <a:lnTo>
                          <a:pt x="768" y="700"/>
                        </a:lnTo>
                        <a:lnTo>
                          <a:pt x="781" y="695"/>
                        </a:lnTo>
                        <a:lnTo>
                          <a:pt x="781" y="681"/>
                        </a:lnTo>
                        <a:lnTo>
                          <a:pt x="794" y="681"/>
                        </a:lnTo>
                        <a:lnTo>
                          <a:pt x="801" y="675"/>
                        </a:lnTo>
                        <a:lnTo>
                          <a:pt x="809" y="668"/>
                        </a:lnTo>
                        <a:lnTo>
                          <a:pt x="821" y="678"/>
                        </a:lnTo>
                        <a:lnTo>
                          <a:pt x="826" y="666"/>
                        </a:lnTo>
                        <a:lnTo>
                          <a:pt x="844" y="648"/>
                        </a:lnTo>
                        <a:lnTo>
                          <a:pt x="829" y="635"/>
                        </a:lnTo>
                        <a:lnTo>
                          <a:pt x="821" y="621"/>
                        </a:lnTo>
                        <a:lnTo>
                          <a:pt x="808" y="613"/>
                        </a:lnTo>
                        <a:lnTo>
                          <a:pt x="813" y="606"/>
                        </a:lnTo>
                        <a:lnTo>
                          <a:pt x="814" y="593"/>
                        </a:lnTo>
                        <a:lnTo>
                          <a:pt x="821" y="583"/>
                        </a:lnTo>
                        <a:lnTo>
                          <a:pt x="821" y="573"/>
                        </a:lnTo>
                        <a:lnTo>
                          <a:pt x="811" y="570"/>
                        </a:lnTo>
                        <a:lnTo>
                          <a:pt x="789" y="567"/>
                        </a:lnTo>
                        <a:lnTo>
                          <a:pt x="766" y="565"/>
                        </a:lnTo>
                        <a:lnTo>
                          <a:pt x="761" y="555"/>
                        </a:lnTo>
                        <a:lnTo>
                          <a:pt x="758" y="545"/>
                        </a:lnTo>
                        <a:lnTo>
                          <a:pt x="758" y="533"/>
                        </a:lnTo>
                        <a:lnTo>
                          <a:pt x="756" y="522"/>
                        </a:lnTo>
                        <a:lnTo>
                          <a:pt x="766" y="523"/>
                        </a:lnTo>
                        <a:lnTo>
                          <a:pt x="776" y="520"/>
                        </a:lnTo>
                        <a:lnTo>
                          <a:pt x="778" y="512"/>
                        </a:lnTo>
                        <a:lnTo>
                          <a:pt x="773" y="502"/>
                        </a:lnTo>
                        <a:lnTo>
                          <a:pt x="764" y="495"/>
                        </a:lnTo>
                        <a:lnTo>
                          <a:pt x="759" y="480"/>
                        </a:lnTo>
                        <a:lnTo>
                          <a:pt x="756" y="465"/>
                        </a:lnTo>
                        <a:lnTo>
                          <a:pt x="759" y="459"/>
                        </a:lnTo>
                        <a:lnTo>
                          <a:pt x="771" y="464"/>
                        </a:lnTo>
                        <a:lnTo>
                          <a:pt x="779" y="460"/>
                        </a:lnTo>
                        <a:lnTo>
                          <a:pt x="788" y="457"/>
                        </a:lnTo>
                        <a:lnTo>
                          <a:pt x="798" y="460"/>
                        </a:lnTo>
                        <a:lnTo>
                          <a:pt x="804" y="459"/>
                        </a:lnTo>
                        <a:lnTo>
                          <a:pt x="819" y="464"/>
                        </a:lnTo>
                        <a:lnTo>
                          <a:pt x="819" y="450"/>
                        </a:lnTo>
                        <a:lnTo>
                          <a:pt x="828" y="439"/>
                        </a:lnTo>
                        <a:lnTo>
                          <a:pt x="838" y="429"/>
                        </a:lnTo>
                        <a:lnTo>
                          <a:pt x="834" y="407"/>
                        </a:lnTo>
                        <a:lnTo>
                          <a:pt x="829" y="395"/>
                        </a:lnTo>
                        <a:lnTo>
                          <a:pt x="839" y="394"/>
                        </a:lnTo>
                        <a:lnTo>
                          <a:pt x="863" y="395"/>
                        </a:lnTo>
                        <a:lnTo>
                          <a:pt x="863" y="377"/>
                        </a:lnTo>
                        <a:lnTo>
                          <a:pt x="863" y="372"/>
                        </a:lnTo>
                        <a:lnTo>
                          <a:pt x="871" y="367"/>
                        </a:lnTo>
                        <a:lnTo>
                          <a:pt x="879" y="364"/>
                        </a:lnTo>
                        <a:lnTo>
                          <a:pt x="892" y="364"/>
                        </a:lnTo>
                        <a:lnTo>
                          <a:pt x="897" y="359"/>
                        </a:lnTo>
                        <a:lnTo>
                          <a:pt x="896" y="349"/>
                        </a:lnTo>
                        <a:lnTo>
                          <a:pt x="901" y="337"/>
                        </a:lnTo>
                        <a:lnTo>
                          <a:pt x="904" y="329"/>
                        </a:lnTo>
                        <a:lnTo>
                          <a:pt x="904" y="324"/>
                        </a:lnTo>
                        <a:lnTo>
                          <a:pt x="911" y="316"/>
                        </a:lnTo>
                        <a:lnTo>
                          <a:pt x="909" y="306"/>
                        </a:lnTo>
                        <a:lnTo>
                          <a:pt x="909" y="296"/>
                        </a:lnTo>
                        <a:lnTo>
                          <a:pt x="914" y="287"/>
                        </a:lnTo>
                        <a:lnTo>
                          <a:pt x="917" y="276"/>
                        </a:lnTo>
                        <a:lnTo>
                          <a:pt x="921" y="268"/>
                        </a:lnTo>
                        <a:lnTo>
                          <a:pt x="921" y="258"/>
                        </a:lnTo>
                        <a:lnTo>
                          <a:pt x="924" y="244"/>
                        </a:lnTo>
                        <a:lnTo>
                          <a:pt x="927" y="233"/>
                        </a:lnTo>
                        <a:lnTo>
                          <a:pt x="922" y="229"/>
                        </a:lnTo>
                        <a:lnTo>
                          <a:pt x="906" y="221"/>
                        </a:lnTo>
                        <a:lnTo>
                          <a:pt x="899" y="216"/>
                        </a:lnTo>
                        <a:lnTo>
                          <a:pt x="896" y="208"/>
                        </a:lnTo>
                        <a:lnTo>
                          <a:pt x="892" y="199"/>
                        </a:lnTo>
                        <a:lnTo>
                          <a:pt x="884" y="193"/>
                        </a:lnTo>
                        <a:lnTo>
                          <a:pt x="871" y="201"/>
                        </a:lnTo>
                        <a:lnTo>
                          <a:pt x="863" y="201"/>
                        </a:lnTo>
                        <a:lnTo>
                          <a:pt x="839" y="189"/>
                        </a:lnTo>
                        <a:lnTo>
                          <a:pt x="826" y="186"/>
                        </a:lnTo>
                        <a:lnTo>
                          <a:pt x="818" y="179"/>
                        </a:lnTo>
                        <a:lnTo>
                          <a:pt x="818" y="171"/>
                        </a:lnTo>
                        <a:lnTo>
                          <a:pt x="806" y="171"/>
                        </a:lnTo>
                        <a:lnTo>
                          <a:pt x="796" y="173"/>
                        </a:lnTo>
                        <a:lnTo>
                          <a:pt x="793" y="183"/>
                        </a:lnTo>
                        <a:lnTo>
                          <a:pt x="793" y="188"/>
                        </a:lnTo>
                        <a:lnTo>
                          <a:pt x="788" y="196"/>
                        </a:lnTo>
                        <a:lnTo>
                          <a:pt x="779" y="196"/>
                        </a:lnTo>
                        <a:lnTo>
                          <a:pt x="768" y="189"/>
                        </a:lnTo>
                        <a:lnTo>
                          <a:pt x="764" y="184"/>
                        </a:lnTo>
                        <a:lnTo>
                          <a:pt x="759" y="189"/>
                        </a:lnTo>
                        <a:lnTo>
                          <a:pt x="740" y="191"/>
                        </a:lnTo>
                        <a:lnTo>
                          <a:pt x="731" y="191"/>
                        </a:lnTo>
                        <a:lnTo>
                          <a:pt x="723" y="194"/>
                        </a:lnTo>
                        <a:lnTo>
                          <a:pt x="713" y="204"/>
                        </a:lnTo>
                        <a:lnTo>
                          <a:pt x="703" y="199"/>
                        </a:lnTo>
                        <a:lnTo>
                          <a:pt x="695" y="208"/>
                        </a:lnTo>
                        <a:lnTo>
                          <a:pt x="685" y="211"/>
                        </a:lnTo>
                        <a:lnTo>
                          <a:pt x="680" y="211"/>
                        </a:lnTo>
                        <a:lnTo>
                          <a:pt x="680" y="219"/>
                        </a:lnTo>
                        <a:lnTo>
                          <a:pt x="671" y="221"/>
                        </a:lnTo>
                        <a:lnTo>
                          <a:pt x="665" y="238"/>
                        </a:lnTo>
                        <a:lnTo>
                          <a:pt x="655" y="236"/>
                        </a:lnTo>
                        <a:lnTo>
                          <a:pt x="650" y="228"/>
                        </a:lnTo>
                        <a:lnTo>
                          <a:pt x="640" y="229"/>
                        </a:lnTo>
                        <a:lnTo>
                          <a:pt x="640" y="241"/>
                        </a:lnTo>
                        <a:lnTo>
                          <a:pt x="640" y="246"/>
                        </a:lnTo>
                        <a:lnTo>
                          <a:pt x="632" y="243"/>
                        </a:lnTo>
                        <a:lnTo>
                          <a:pt x="620" y="236"/>
                        </a:lnTo>
                        <a:lnTo>
                          <a:pt x="613" y="239"/>
                        </a:lnTo>
                        <a:lnTo>
                          <a:pt x="613" y="244"/>
                        </a:lnTo>
                        <a:lnTo>
                          <a:pt x="600" y="243"/>
                        </a:lnTo>
                        <a:lnTo>
                          <a:pt x="592" y="243"/>
                        </a:lnTo>
                        <a:lnTo>
                          <a:pt x="583" y="246"/>
                        </a:lnTo>
                        <a:lnTo>
                          <a:pt x="573" y="241"/>
                        </a:lnTo>
                        <a:lnTo>
                          <a:pt x="573" y="234"/>
                        </a:lnTo>
                        <a:lnTo>
                          <a:pt x="585" y="233"/>
                        </a:lnTo>
                        <a:lnTo>
                          <a:pt x="583" y="218"/>
                        </a:lnTo>
                        <a:lnTo>
                          <a:pt x="573" y="208"/>
                        </a:lnTo>
                        <a:lnTo>
                          <a:pt x="562" y="204"/>
                        </a:lnTo>
                        <a:lnTo>
                          <a:pt x="552" y="204"/>
                        </a:lnTo>
                        <a:lnTo>
                          <a:pt x="543" y="196"/>
                        </a:lnTo>
                        <a:lnTo>
                          <a:pt x="532" y="198"/>
                        </a:lnTo>
                        <a:lnTo>
                          <a:pt x="522" y="198"/>
                        </a:lnTo>
                        <a:lnTo>
                          <a:pt x="505" y="184"/>
                        </a:lnTo>
                        <a:lnTo>
                          <a:pt x="502" y="181"/>
                        </a:lnTo>
                        <a:lnTo>
                          <a:pt x="500" y="171"/>
                        </a:lnTo>
                        <a:lnTo>
                          <a:pt x="504" y="161"/>
                        </a:lnTo>
                        <a:lnTo>
                          <a:pt x="504" y="153"/>
                        </a:lnTo>
                        <a:lnTo>
                          <a:pt x="495" y="141"/>
                        </a:lnTo>
                        <a:lnTo>
                          <a:pt x="487" y="141"/>
                        </a:lnTo>
                        <a:lnTo>
                          <a:pt x="474" y="136"/>
                        </a:lnTo>
                        <a:lnTo>
                          <a:pt x="464" y="120"/>
                        </a:lnTo>
                        <a:lnTo>
                          <a:pt x="459" y="113"/>
                        </a:lnTo>
                        <a:lnTo>
                          <a:pt x="454" y="110"/>
                        </a:lnTo>
                        <a:lnTo>
                          <a:pt x="437" y="110"/>
                        </a:lnTo>
                        <a:lnTo>
                          <a:pt x="429" y="96"/>
                        </a:lnTo>
                        <a:lnTo>
                          <a:pt x="424" y="88"/>
                        </a:lnTo>
                        <a:lnTo>
                          <a:pt x="412" y="90"/>
                        </a:lnTo>
                        <a:lnTo>
                          <a:pt x="392" y="76"/>
                        </a:lnTo>
                        <a:lnTo>
                          <a:pt x="381" y="65"/>
                        </a:lnTo>
                        <a:lnTo>
                          <a:pt x="369" y="45"/>
                        </a:lnTo>
                        <a:lnTo>
                          <a:pt x="356" y="38"/>
                        </a:lnTo>
                        <a:lnTo>
                          <a:pt x="351" y="32"/>
                        </a:lnTo>
                        <a:lnTo>
                          <a:pt x="344" y="25"/>
                        </a:lnTo>
                        <a:lnTo>
                          <a:pt x="344" y="13"/>
                        </a:lnTo>
                        <a:lnTo>
                          <a:pt x="336" y="12"/>
                        </a:lnTo>
                        <a:lnTo>
                          <a:pt x="334" y="2"/>
                        </a:lnTo>
                        <a:lnTo>
                          <a:pt x="324" y="5"/>
                        </a:lnTo>
                        <a:lnTo>
                          <a:pt x="314" y="17"/>
                        </a:lnTo>
                        <a:lnTo>
                          <a:pt x="304" y="18"/>
                        </a:lnTo>
                        <a:lnTo>
                          <a:pt x="299" y="13"/>
                        </a:lnTo>
                        <a:lnTo>
                          <a:pt x="291" y="23"/>
                        </a:lnTo>
                        <a:lnTo>
                          <a:pt x="281" y="10"/>
                        </a:lnTo>
                        <a:lnTo>
                          <a:pt x="268" y="7"/>
                        </a:lnTo>
                        <a:lnTo>
                          <a:pt x="259" y="0"/>
                        </a:lnTo>
                        <a:lnTo>
                          <a:pt x="248" y="5"/>
                        </a:lnTo>
                        <a:lnTo>
                          <a:pt x="249" y="12"/>
                        </a:lnTo>
                        <a:lnTo>
                          <a:pt x="244" y="15"/>
                        </a:lnTo>
                        <a:lnTo>
                          <a:pt x="239" y="12"/>
                        </a:lnTo>
                        <a:lnTo>
                          <a:pt x="231" y="10"/>
                        </a:lnTo>
                        <a:lnTo>
                          <a:pt x="213" y="23"/>
                        </a:lnTo>
                        <a:lnTo>
                          <a:pt x="203" y="22"/>
                        </a:lnTo>
                        <a:lnTo>
                          <a:pt x="189" y="38"/>
                        </a:lnTo>
                        <a:lnTo>
                          <a:pt x="181" y="35"/>
                        </a:lnTo>
                        <a:lnTo>
                          <a:pt x="175" y="28"/>
                        </a:lnTo>
                        <a:lnTo>
                          <a:pt x="171" y="23"/>
                        </a:lnTo>
                        <a:lnTo>
                          <a:pt x="151" y="20"/>
                        </a:lnTo>
                        <a:lnTo>
                          <a:pt x="141" y="20"/>
                        </a:lnTo>
                        <a:lnTo>
                          <a:pt x="143" y="28"/>
                        </a:lnTo>
                        <a:lnTo>
                          <a:pt x="153" y="33"/>
                        </a:lnTo>
                        <a:lnTo>
                          <a:pt x="163" y="38"/>
                        </a:lnTo>
                        <a:lnTo>
                          <a:pt x="168" y="43"/>
                        </a:lnTo>
                        <a:lnTo>
                          <a:pt x="168" y="48"/>
                        </a:lnTo>
                        <a:lnTo>
                          <a:pt x="161" y="50"/>
                        </a:lnTo>
                        <a:lnTo>
                          <a:pt x="148" y="50"/>
                        </a:lnTo>
                        <a:lnTo>
                          <a:pt x="135" y="47"/>
                        </a:lnTo>
                        <a:lnTo>
                          <a:pt x="116" y="43"/>
                        </a:lnTo>
                        <a:lnTo>
                          <a:pt x="108" y="42"/>
                        </a:lnTo>
                        <a:lnTo>
                          <a:pt x="103" y="43"/>
                        </a:lnTo>
                        <a:lnTo>
                          <a:pt x="76" y="45"/>
                        </a:lnTo>
                        <a:lnTo>
                          <a:pt x="68" y="50"/>
                        </a:lnTo>
                        <a:lnTo>
                          <a:pt x="70" y="66"/>
                        </a:lnTo>
                        <a:lnTo>
                          <a:pt x="58" y="75"/>
                        </a:lnTo>
                        <a:lnTo>
                          <a:pt x="45" y="83"/>
                        </a:lnTo>
                        <a:lnTo>
                          <a:pt x="43" y="98"/>
                        </a:lnTo>
                        <a:lnTo>
                          <a:pt x="33" y="106"/>
                        </a:lnTo>
                        <a:lnTo>
                          <a:pt x="22" y="111"/>
                        </a:lnTo>
                        <a:lnTo>
                          <a:pt x="7" y="113"/>
                        </a:lnTo>
                        <a:lnTo>
                          <a:pt x="2" y="123"/>
                        </a:lnTo>
                        <a:lnTo>
                          <a:pt x="5" y="133"/>
                        </a:lnTo>
                        <a:lnTo>
                          <a:pt x="0" y="138"/>
                        </a:lnTo>
                        <a:lnTo>
                          <a:pt x="5" y="145"/>
                        </a:lnTo>
                        <a:lnTo>
                          <a:pt x="7" y="150"/>
                        </a:lnTo>
                        <a:lnTo>
                          <a:pt x="0" y="163"/>
                        </a:lnTo>
                        <a:lnTo>
                          <a:pt x="10" y="171"/>
                        </a:lnTo>
                        <a:lnTo>
                          <a:pt x="25" y="173"/>
                        </a:lnTo>
                        <a:lnTo>
                          <a:pt x="37" y="166"/>
                        </a:lnTo>
                        <a:lnTo>
                          <a:pt x="47" y="173"/>
                        </a:lnTo>
                        <a:lnTo>
                          <a:pt x="58" y="173"/>
                        </a:lnTo>
                        <a:lnTo>
                          <a:pt x="67" y="168"/>
                        </a:lnTo>
                        <a:lnTo>
                          <a:pt x="73" y="176"/>
                        </a:lnTo>
                        <a:lnTo>
                          <a:pt x="73" y="188"/>
                        </a:lnTo>
                        <a:lnTo>
                          <a:pt x="78" y="203"/>
                        </a:lnTo>
                        <a:lnTo>
                          <a:pt x="88" y="208"/>
                        </a:lnTo>
                        <a:lnTo>
                          <a:pt x="103" y="213"/>
                        </a:lnTo>
                        <a:lnTo>
                          <a:pt x="108" y="223"/>
                        </a:lnTo>
                        <a:lnTo>
                          <a:pt x="118" y="231"/>
                        </a:lnTo>
                        <a:lnTo>
                          <a:pt x="136" y="229"/>
                        </a:lnTo>
                        <a:lnTo>
                          <a:pt x="138" y="224"/>
                        </a:lnTo>
                        <a:lnTo>
                          <a:pt x="146" y="224"/>
                        </a:lnTo>
                        <a:lnTo>
                          <a:pt x="151" y="233"/>
                        </a:lnTo>
                        <a:lnTo>
                          <a:pt x="140" y="238"/>
                        </a:lnTo>
                        <a:lnTo>
                          <a:pt x="136" y="249"/>
                        </a:lnTo>
                        <a:lnTo>
                          <a:pt x="136" y="258"/>
                        </a:lnTo>
                        <a:lnTo>
                          <a:pt x="138" y="271"/>
                        </a:lnTo>
                        <a:lnTo>
                          <a:pt x="146" y="266"/>
                        </a:lnTo>
                        <a:lnTo>
                          <a:pt x="160" y="272"/>
                        </a:lnTo>
                        <a:lnTo>
                          <a:pt x="173" y="277"/>
                        </a:lnTo>
                        <a:lnTo>
                          <a:pt x="185" y="286"/>
                        </a:lnTo>
                        <a:lnTo>
                          <a:pt x="180" y="292"/>
                        </a:lnTo>
                        <a:lnTo>
                          <a:pt x="181" y="299"/>
                        </a:lnTo>
                        <a:lnTo>
                          <a:pt x="171" y="319"/>
                        </a:lnTo>
                        <a:lnTo>
                          <a:pt x="163" y="329"/>
                        </a:lnTo>
                        <a:lnTo>
                          <a:pt x="148" y="332"/>
                        </a:lnTo>
                        <a:lnTo>
                          <a:pt x="138" y="334"/>
                        </a:lnTo>
                        <a:lnTo>
                          <a:pt x="128" y="346"/>
                        </a:lnTo>
                        <a:lnTo>
                          <a:pt x="128" y="356"/>
                        </a:lnTo>
                        <a:lnTo>
                          <a:pt x="128" y="362"/>
                        </a:lnTo>
                        <a:lnTo>
                          <a:pt x="116" y="362"/>
                        </a:lnTo>
                        <a:lnTo>
                          <a:pt x="101" y="364"/>
                        </a:lnTo>
                        <a:lnTo>
                          <a:pt x="96" y="377"/>
                        </a:lnTo>
                        <a:lnTo>
                          <a:pt x="93" y="387"/>
                        </a:lnTo>
                        <a:lnTo>
                          <a:pt x="100" y="394"/>
                        </a:lnTo>
                        <a:lnTo>
                          <a:pt x="105" y="402"/>
                        </a:lnTo>
                        <a:lnTo>
                          <a:pt x="103" y="432"/>
                        </a:lnTo>
                        <a:lnTo>
                          <a:pt x="106" y="447"/>
                        </a:lnTo>
                        <a:lnTo>
                          <a:pt x="111" y="462"/>
                        </a:lnTo>
                        <a:lnTo>
                          <a:pt x="106" y="475"/>
                        </a:lnTo>
                        <a:lnTo>
                          <a:pt x="108" y="500"/>
                        </a:lnTo>
                        <a:lnTo>
                          <a:pt x="113" y="518"/>
                        </a:lnTo>
                        <a:lnTo>
                          <a:pt x="110" y="535"/>
                        </a:lnTo>
                        <a:lnTo>
                          <a:pt x="108" y="552"/>
                        </a:lnTo>
                        <a:lnTo>
                          <a:pt x="110" y="572"/>
                        </a:lnTo>
                        <a:lnTo>
                          <a:pt x="111" y="578"/>
                        </a:lnTo>
                        <a:lnTo>
                          <a:pt x="123" y="585"/>
                        </a:lnTo>
                        <a:lnTo>
                          <a:pt x="126" y="592"/>
                        </a:lnTo>
                        <a:lnTo>
                          <a:pt x="135" y="600"/>
                        </a:lnTo>
                        <a:lnTo>
                          <a:pt x="140" y="593"/>
                        </a:lnTo>
                        <a:lnTo>
                          <a:pt x="150" y="598"/>
                        </a:lnTo>
                        <a:lnTo>
                          <a:pt x="178" y="615"/>
                        </a:lnTo>
                        <a:lnTo>
                          <a:pt x="194" y="621"/>
                        </a:lnTo>
                        <a:lnTo>
                          <a:pt x="193" y="628"/>
                        </a:lnTo>
                        <a:lnTo>
                          <a:pt x="213" y="630"/>
                        </a:lnTo>
                        <a:lnTo>
                          <a:pt x="213" y="630"/>
                        </a:lnTo>
                        <a:lnTo>
                          <a:pt x="213" y="63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7" name="Freeform 1056"/>
                  <p:cNvSpPr>
                    <a:spLocks/>
                  </p:cNvSpPr>
                  <p:nvPr/>
                </p:nvSpPr>
                <p:spPr bwMode="auto">
                  <a:xfrm>
                    <a:off x="3489609" y="1922846"/>
                    <a:ext cx="518944" cy="512721"/>
                  </a:xfrm>
                  <a:custGeom>
                    <a:avLst/>
                    <a:gdLst>
                      <a:gd name="T0" fmla="*/ 359 w 417"/>
                      <a:gd name="T1" fmla="*/ 134 h 412"/>
                      <a:gd name="T2" fmla="*/ 374 w 417"/>
                      <a:gd name="T3" fmla="*/ 149 h 412"/>
                      <a:gd name="T4" fmla="*/ 386 w 417"/>
                      <a:gd name="T5" fmla="*/ 172 h 412"/>
                      <a:gd name="T6" fmla="*/ 387 w 417"/>
                      <a:gd name="T7" fmla="*/ 211 h 412"/>
                      <a:gd name="T8" fmla="*/ 402 w 417"/>
                      <a:gd name="T9" fmla="*/ 234 h 412"/>
                      <a:gd name="T10" fmla="*/ 392 w 417"/>
                      <a:gd name="T11" fmla="*/ 249 h 412"/>
                      <a:gd name="T12" fmla="*/ 397 w 417"/>
                      <a:gd name="T13" fmla="*/ 259 h 412"/>
                      <a:gd name="T14" fmla="*/ 407 w 417"/>
                      <a:gd name="T15" fmla="*/ 287 h 412"/>
                      <a:gd name="T16" fmla="*/ 412 w 417"/>
                      <a:gd name="T17" fmla="*/ 304 h 412"/>
                      <a:gd name="T18" fmla="*/ 411 w 417"/>
                      <a:gd name="T19" fmla="*/ 310 h 412"/>
                      <a:gd name="T20" fmla="*/ 396 w 417"/>
                      <a:gd name="T21" fmla="*/ 309 h 412"/>
                      <a:gd name="T22" fmla="*/ 381 w 417"/>
                      <a:gd name="T23" fmla="*/ 300 h 412"/>
                      <a:gd name="T24" fmla="*/ 364 w 417"/>
                      <a:gd name="T25" fmla="*/ 295 h 412"/>
                      <a:gd name="T26" fmla="*/ 342 w 417"/>
                      <a:gd name="T27" fmla="*/ 294 h 412"/>
                      <a:gd name="T28" fmla="*/ 322 w 417"/>
                      <a:gd name="T29" fmla="*/ 295 h 412"/>
                      <a:gd name="T30" fmla="*/ 301 w 417"/>
                      <a:gd name="T31" fmla="*/ 302 h 412"/>
                      <a:gd name="T32" fmla="*/ 284 w 417"/>
                      <a:gd name="T33" fmla="*/ 302 h 412"/>
                      <a:gd name="T34" fmla="*/ 271 w 417"/>
                      <a:gd name="T35" fmla="*/ 330 h 412"/>
                      <a:gd name="T36" fmla="*/ 259 w 417"/>
                      <a:gd name="T37" fmla="*/ 335 h 412"/>
                      <a:gd name="T38" fmla="*/ 268 w 417"/>
                      <a:gd name="T39" fmla="*/ 347 h 412"/>
                      <a:gd name="T40" fmla="*/ 259 w 417"/>
                      <a:gd name="T41" fmla="*/ 377 h 412"/>
                      <a:gd name="T42" fmla="*/ 264 w 417"/>
                      <a:gd name="T43" fmla="*/ 393 h 412"/>
                      <a:gd name="T44" fmla="*/ 258 w 417"/>
                      <a:gd name="T45" fmla="*/ 403 h 412"/>
                      <a:gd name="T46" fmla="*/ 228 w 417"/>
                      <a:gd name="T47" fmla="*/ 408 h 412"/>
                      <a:gd name="T48" fmla="*/ 211 w 417"/>
                      <a:gd name="T49" fmla="*/ 405 h 412"/>
                      <a:gd name="T50" fmla="*/ 189 w 417"/>
                      <a:gd name="T51" fmla="*/ 393 h 412"/>
                      <a:gd name="T52" fmla="*/ 186 w 417"/>
                      <a:gd name="T53" fmla="*/ 378 h 412"/>
                      <a:gd name="T54" fmla="*/ 178 w 417"/>
                      <a:gd name="T55" fmla="*/ 363 h 412"/>
                      <a:gd name="T56" fmla="*/ 161 w 417"/>
                      <a:gd name="T57" fmla="*/ 348 h 412"/>
                      <a:gd name="T58" fmla="*/ 145 w 417"/>
                      <a:gd name="T59" fmla="*/ 334 h 412"/>
                      <a:gd name="T60" fmla="*/ 118 w 417"/>
                      <a:gd name="T61" fmla="*/ 320 h 412"/>
                      <a:gd name="T62" fmla="*/ 123 w 417"/>
                      <a:gd name="T63" fmla="*/ 304 h 412"/>
                      <a:gd name="T64" fmla="*/ 123 w 417"/>
                      <a:gd name="T65" fmla="*/ 292 h 412"/>
                      <a:gd name="T66" fmla="*/ 100 w 417"/>
                      <a:gd name="T67" fmla="*/ 282 h 412"/>
                      <a:gd name="T68" fmla="*/ 95 w 417"/>
                      <a:gd name="T69" fmla="*/ 265 h 412"/>
                      <a:gd name="T70" fmla="*/ 81 w 417"/>
                      <a:gd name="T71" fmla="*/ 264 h 412"/>
                      <a:gd name="T72" fmla="*/ 78 w 417"/>
                      <a:gd name="T73" fmla="*/ 279 h 412"/>
                      <a:gd name="T74" fmla="*/ 57 w 417"/>
                      <a:gd name="T75" fmla="*/ 244 h 412"/>
                      <a:gd name="T76" fmla="*/ 45 w 417"/>
                      <a:gd name="T77" fmla="*/ 206 h 412"/>
                      <a:gd name="T78" fmla="*/ 28 w 417"/>
                      <a:gd name="T79" fmla="*/ 177 h 412"/>
                      <a:gd name="T80" fmla="*/ 10 w 417"/>
                      <a:gd name="T81" fmla="*/ 166 h 412"/>
                      <a:gd name="T82" fmla="*/ 12 w 417"/>
                      <a:gd name="T83" fmla="*/ 154 h 412"/>
                      <a:gd name="T84" fmla="*/ 20 w 417"/>
                      <a:gd name="T85" fmla="*/ 132 h 412"/>
                      <a:gd name="T86" fmla="*/ 33 w 417"/>
                      <a:gd name="T87" fmla="*/ 119 h 412"/>
                      <a:gd name="T88" fmla="*/ 33 w 417"/>
                      <a:gd name="T89" fmla="*/ 106 h 412"/>
                      <a:gd name="T90" fmla="*/ 40 w 417"/>
                      <a:gd name="T91" fmla="*/ 86 h 412"/>
                      <a:gd name="T92" fmla="*/ 25 w 417"/>
                      <a:gd name="T93" fmla="*/ 46 h 412"/>
                      <a:gd name="T94" fmla="*/ 53 w 417"/>
                      <a:gd name="T95" fmla="*/ 46 h 412"/>
                      <a:gd name="T96" fmla="*/ 86 w 417"/>
                      <a:gd name="T97" fmla="*/ 23 h 412"/>
                      <a:gd name="T98" fmla="*/ 126 w 417"/>
                      <a:gd name="T99" fmla="*/ 6 h 412"/>
                      <a:gd name="T100" fmla="*/ 151 w 417"/>
                      <a:gd name="T101" fmla="*/ 0 h 412"/>
                      <a:gd name="T102" fmla="*/ 155 w 417"/>
                      <a:gd name="T103" fmla="*/ 23 h 412"/>
                      <a:gd name="T104" fmla="*/ 214 w 417"/>
                      <a:gd name="T105" fmla="*/ 58 h 412"/>
                      <a:gd name="T106" fmla="*/ 261 w 417"/>
                      <a:gd name="T107" fmla="*/ 36 h 412"/>
                      <a:gd name="T108" fmla="*/ 288 w 417"/>
                      <a:gd name="T109" fmla="*/ 73 h 412"/>
                      <a:gd name="T110" fmla="*/ 298 w 417"/>
                      <a:gd name="T111" fmla="*/ 94 h 412"/>
                      <a:gd name="T112" fmla="*/ 316 w 417"/>
                      <a:gd name="T113" fmla="*/ 91 h 412"/>
                      <a:gd name="T114" fmla="*/ 331 w 417"/>
                      <a:gd name="T115" fmla="*/ 78 h 412"/>
                      <a:gd name="T116" fmla="*/ 342 w 417"/>
                      <a:gd name="T117" fmla="*/ 88 h 412"/>
                      <a:gd name="T118" fmla="*/ 331 w 417"/>
                      <a:gd name="T119" fmla="*/ 108 h 412"/>
                      <a:gd name="T120" fmla="*/ 351 w 417"/>
                      <a:gd name="T121" fmla="*/ 103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17" h="412">
                        <a:moveTo>
                          <a:pt x="351" y="103"/>
                        </a:moveTo>
                        <a:lnTo>
                          <a:pt x="364" y="118"/>
                        </a:lnTo>
                        <a:lnTo>
                          <a:pt x="359" y="134"/>
                        </a:lnTo>
                        <a:lnTo>
                          <a:pt x="361" y="144"/>
                        </a:lnTo>
                        <a:lnTo>
                          <a:pt x="369" y="144"/>
                        </a:lnTo>
                        <a:lnTo>
                          <a:pt x="374" y="149"/>
                        </a:lnTo>
                        <a:lnTo>
                          <a:pt x="372" y="159"/>
                        </a:lnTo>
                        <a:lnTo>
                          <a:pt x="379" y="164"/>
                        </a:lnTo>
                        <a:lnTo>
                          <a:pt x="386" y="172"/>
                        </a:lnTo>
                        <a:lnTo>
                          <a:pt x="394" y="181"/>
                        </a:lnTo>
                        <a:lnTo>
                          <a:pt x="387" y="202"/>
                        </a:lnTo>
                        <a:lnTo>
                          <a:pt x="387" y="211"/>
                        </a:lnTo>
                        <a:lnTo>
                          <a:pt x="387" y="222"/>
                        </a:lnTo>
                        <a:lnTo>
                          <a:pt x="396" y="229"/>
                        </a:lnTo>
                        <a:lnTo>
                          <a:pt x="402" y="234"/>
                        </a:lnTo>
                        <a:lnTo>
                          <a:pt x="402" y="242"/>
                        </a:lnTo>
                        <a:lnTo>
                          <a:pt x="396" y="245"/>
                        </a:lnTo>
                        <a:lnTo>
                          <a:pt x="392" y="249"/>
                        </a:lnTo>
                        <a:lnTo>
                          <a:pt x="391" y="255"/>
                        </a:lnTo>
                        <a:lnTo>
                          <a:pt x="394" y="259"/>
                        </a:lnTo>
                        <a:lnTo>
                          <a:pt x="397" y="259"/>
                        </a:lnTo>
                        <a:lnTo>
                          <a:pt x="401" y="267"/>
                        </a:lnTo>
                        <a:lnTo>
                          <a:pt x="404" y="275"/>
                        </a:lnTo>
                        <a:lnTo>
                          <a:pt x="407" y="287"/>
                        </a:lnTo>
                        <a:lnTo>
                          <a:pt x="409" y="294"/>
                        </a:lnTo>
                        <a:lnTo>
                          <a:pt x="407" y="299"/>
                        </a:lnTo>
                        <a:lnTo>
                          <a:pt x="412" y="304"/>
                        </a:lnTo>
                        <a:lnTo>
                          <a:pt x="417" y="309"/>
                        </a:lnTo>
                        <a:lnTo>
                          <a:pt x="417" y="314"/>
                        </a:lnTo>
                        <a:lnTo>
                          <a:pt x="411" y="310"/>
                        </a:lnTo>
                        <a:lnTo>
                          <a:pt x="406" y="314"/>
                        </a:lnTo>
                        <a:lnTo>
                          <a:pt x="397" y="312"/>
                        </a:lnTo>
                        <a:lnTo>
                          <a:pt x="396" y="309"/>
                        </a:lnTo>
                        <a:lnTo>
                          <a:pt x="394" y="304"/>
                        </a:lnTo>
                        <a:lnTo>
                          <a:pt x="386" y="300"/>
                        </a:lnTo>
                        <a:lnTo>
                          <a:pt x="381" y="300"/>
                        </a:lnTo>
                        <a:lnTo>
                          <a:pt x="376" y="302"/>
                        </a:lnTo>
                        <a:lnTo>
                          <a:pt x="371" y="295"/>
                        </a:lnTo>
                        <a:lnTo>
                          <a:pt x="364" y="295"/>
                        </a:lnTo>
                        <a:lnTo>
                          <a:pt x="357" y="300"/>
                        </a:lnTo>
                        <a:lnTo>
                          <a:pt x="351" y="295"/>
                        </a:lnTo>
                        <a:lnTo>
                          <a:pt x="342" y="294"/>
                        </a:lnTo>
                        <a:lnTo>
                          <a:pt x="337" y="287"/>
                        </a:lnTo>
                        <a:lnTo>
                          <a:pt x="329" y="285"/>
                        </a:lnTo>
                        <a:lnTo>
                          <a:pt x="322" y="295"/>
                        </a:lnTo>
                        <a:lnTo>
                          <a:pt x="316" y="292"/>
                        </a:lnTo>
                        <a:lnTo>
                          <a:pt x="309" y="299"/>
                        </a:lnTo>
                        <a:lnTo>
                          <a:pt x="301" y="302"/>
                        </a:lnTo>
                        <a:lnTo>
                          <a:pt x="293" y="305"/>
                        </a:lnTo>
                        <a:lnTo>
                          <a:pt x="288" y="300"/>
                        </a:lnTo>
                        <a:lnTo>
                          <a:pt x="284" y="302"/>
                        </a:lnTo>
                        <a:lnTo>
                          <a:pt x="278" y="312"/>
                        </a:lnTo>
                        <a:lnTo>
                          <a:pt x="266" y="324"/>
                        </a:lnTo>
                        <a:lnTo>
                          <a:pt x="271" y="330"/>
                        </a:lnTo>
                        <a:lnTo>
                          <a:pt x="268" y="335"/>
                        </a:lnTo>
                        <a:lnTo>
                          <a:pt x="261" y="330"/>
                        </a:lnTo>
                        <a:lnTo>
                          <a:pt x="259" y="335"/>
                        </a:lnTo>
                        <a:lnTo>
                          <a:pt x="264" y="340"/>
                        </a:lnTo>
                        <a:lnTo>
                          <a:pt x="271" y="342"/>
                        </a:lnTo>
                        <a:lnTo>
                          <a:pt x="268" y="347"/>
                        </a:lnTo>
                        <a:lnTo>
                          <a:pt x="258" y="353"/>
                        </a:lnTo>
                        <a:lnTo>
                          <a:pt x="259" y="368"/>
                        </a:lnTo>
                        <a:lnTo>
                          <a:pt x="259" y="377"/>
                        </a:lnTo>
                        <a:lnTo>
                          <a:pt x="264" y="378"/>
                        </a:lnTo>
                        <a:lnTo>
                          <a:pt x="259" y="385"/>
                        </a:lnTo>
                        <a:lnTo>
                          <a:pt x="264" y="393"/>
                        </a:lnTo>
                        <a:lnTo>
                          <a:pt x="268" y="398"/>
                        </a:lnTo>
                        <a:lnTo>
                          <a:pt x="264" y="403"/>
                        </a:lnTo>
                        <a:lnTo>
                          <a:pt x="258" y="403"/>
                        </a:lnTo>
                        <a:lnTo>
                          <a:pt x="246" y="403"/>
                        </a:lnTo>
                        <a:lnTo>
                          <a:pt x="236" y="410"/>
                        </a:lnTo>
                        <a:lnTo>
                          <a:pt x="228" y="408"/>
                        </a:lnTo>
                        <a:lnTo>
                          <a:pt x="223" y="412"/>
                        </a:lnTo>
                        <a:lnTo>
                          <a:pt x="219" y="408"/>
                        </a:lnTo>
                        <a:lnTo>
                          <a:pt x="211" y="405"/>
                        </a:lnTo>
                        <a:lnTo>
                          <a:pt x="201" y="405"/>
                        </a:lnTo>
                        <a:lnTo>
                          <a:pt x="191" y="398"/>
                        </a:lnTo>
                        <a:lnTo>
                          <a:pt x="189" y="393"/>
                        </a:lnTo>
                        <a:lnTo>
                          <a:pt x="181" y="392"/>
                        </a:lnTo>
                        <a:lnTo>
                          <a:pt x="186" y="387"/>
                        </a:lnTo>
                        <a:lnTo>
                          <a:pt x="186" y="378"/>
                        </a:lnTo>
                        <a:lnTo>
                          <a:pt x="186" y="372"/>
                        </a:lnTo>
                        <a:lnTo>
                          <a:pt x="181" y="367"/>
                        </a:lnTo>
                        <a:lnTo>
                          <a:pt x="178" y="363"/>
                        </a:lnTo>
                        <a:lnTo>
                          <a:pt x="171" y="358"/>
                        </a:lnTo>
                        <a:lnTo>
                          <a:pt x="166" y="352"/>
                        </a:lnTo>
                        <a:lnTo>
                          <a:pt x="161" y="348"/>
                        </a:lnTo>
                        <a:lnTo>
                          <a:pt x="158" y="344"/>
                        </a:lnTo>
                        <a:lnTo>
                          <a:pt x="151" y="339"/>
                        </a:lnTo>
                        <a:lnTo>
                          <a:pt x="145" y="334"/>
                        </a:lnTo>
                        <a:lnTo>
                          <a:pt x="130" y="330"/>
                        </a:lnTo>
                        <a:lnTo>
                          <a:pt x="121" y="324"/>
                        </a:lnTo>
                        <a:lnTo>
                          <a:pt x="118" y="320"/>
                        </a:lnTo>
                        <a:lnTo>
                          <a:pt x="118" y="315"/>
                        </a:lnTo>
                        <a:lnTo>
                          <a:pt x="123" y="310"/>
                        </a:lnTo>
                        <a:lnTo>
                          <a:pt x="123" y="304"/>
                        </a:lnTo>
                        <a:lnTo>
                          <a:pt x="120" y="300"/>
                        </a:lnTo>
                        <a:lnTo>
                          <a:pt x="121" y="297"/>
                        </a:lnTo>
                        <a:lnTo>
                          <a:pt x="123" y="292"/>
                        </a:lnTo>
                        <a:lnTo>
                          <a:pt x="118" y="287"/>
                        </a:lnTo>
                        <a:lnTo>
                          <a:pt x="106" y="280"/>
                        </a:lnTo>
                        <a:lnTo>
                          <a:pt x="100" y="282"/>
                        </a:lnTo>
                        <a:lnTo>
                          <a:pt x="98" y="279"/>
                        </a:lnTo>
                        <a:lnTo>
                          <a:pt x="98" y="270"/>
                        </a:lnTo>
                        <a:lnTo>
                          <a:pt x="95" y="265"/>
                        </a:lnTo>
                        <a:lnTo>
                          <a:pt x="91" y="262"/>
                        </a:lnTo>
                        <a:lnTo>
                          <a:pt x="86" y="262"/>
                        </a:lnTo>
                        <a:lnTo>
                          <a:pt x="81" y="264"/>
                        </a:lnTo>
                        <a:lnTo>
                          <a:pt x="88" y="269"/>
                        </a:lnTo>
                        <a:lnTo>
                          <a:pt x="83" y="275"/>
                        </a:lnTo>
                        <a:lnTo>
                          <a:pt x="78" y="279"/>
                        </a:lnTo>
                        <a:lnTo>
                          <a:pt x="73" y="280"/>
                        </a:lnTo>
                        <a:lnTo>
                          <a:pt x="63" y="259"/>
                        </a:lnTo>
                        <a:lnTo>
                          <a:pt x="57" y="244"/>
                        </a:lnTo>
                        <a:lnTo>
                          <a:pt x="50" y="229"/>
                        </a:lnTo>
                        <a:lnTo>
                          <a:pt x="45" y="221"/>
                        </a:lnTo>
                        <a:lnTo>
                          <a:pt x="45" y="206"/>
                        </a:lnTo>
                        <a:lnTo>
                          <a:pt x="43" y="192"/>
                        </a:lnTo>
                        <a:lnTo>
                          <a:pt x="40" y="186"/>
                        </a:lnTo>
                        <a:lnTo>
                          <a:pt x="28" y="177"/>
                        </a:lnTo>
                        <a:lnTo>
                          <a:pt x="20" y="169"/>
                        </a:lnTo>
                        <a:lnTo>
                          <a:pt x="13" y="171"/>
                        </a:lnTo>
                        <a:lnTo>
                          <a:pt x="10" y="166"/>
                        </a:lnTo>
                        <a:lnTo>
                          <a:pt x="0" y="164"/>
                        </a:lnTo>
                        <a:lnTo>
                          <a:pt x="3" y="156"/>
                        </a:lnTo>
                        <a:lnTo>
                          <a:pt x="12" y="154"/>
                        </a:lnTo>
                        <a:lnTo>
                          <a:pt x="10" y="146"/>
                        </a:lnTo>
                        <a:lnTo>
                          <a:pt x="10" y="137"/>
                        </a:lnTo>
                        <a:lnTo>
                          <a:pt x="20" y="132"/>
                        </a:lnTo>
                        <a:lnTo>
                          <a:pt x="28" y="128"/>
                        </a:lnTo>
                        <a:lnTo>
                          <a:pt x="28" y="121"/>
                        </a:lnTo>
                        <a:lnTo>
                          <a:pt x="33" y="119"/>
                        </a:lnTo>
                        <a:lnTo>
                          <a:pt x="42" y="118"/>
                        </a:lnTo>
                        <a:lnTo>
                          <a:pt x="40" y="114"/>
                        </a:lnTo>
                        <a:lnTo>
                          <a:pt x="33" y="106"/>
                        </a:lnTo>
                        <a:lnTo>
                          <a:pt x="28" y="101"/>
                        </a:lnTo>
                        <a:lnTo>
                          <a:pt x="33" y="96"/>
                        </a:lnTo>
                        <a:lnTo>
                          <a:pt x="40" y="86"/>
                        </a:lnTo>
                        <a:lnTo>
                          <a:pt x="40" y="59"/>
                        </a:lnTo>
                        <a:lnTo>
                          <a:pt x="28" y="56"/>
                        </a:lnTo>
                        <a:lnTo>
                          <a:pt x="25" y="46"/>
                        </a:lnTo>
                        <a:lnTo>
                          <a:pt x="33" y="39"/>
                        </a:lnTo>
                        <a:lnTo>
                          <a:pt x="47" y="46"/>
                        </a:lnTo>
                        <a:lnTo>
                          <a:pt x="53" y="46"/>
                        </a:lnTo>
                        <a:lnTo>
                          <a:pt x="65" y="29"/>
                        </a:lnTo>
                        <a:lnTo>
                          <a:pt x="78" y="29"/>
                        </a:lnTo>
                        <a:lnTo>
                          <a:pt x="86" y="23"/>
                        </a:lnTo>
                        <a:lnTo>
                          <a:pt x="90" y="15"/>
                        </a:lnTo>
                        <a:lnTo>
                          <a:pt x="105" y="5"/>
                        </a:lnTo>
                        <a:lnTo>
                          <a:pt x="126" y="6"/>
                        </a:lnTo>
                        <a:lnTo>
                          <a:pt x="138" y="10"/>
                        </a:lnTo>
                        <a:lnTo>
                          <a:pt x="145" y="3"/>
                        </a:lnTo>
                        <a:lnTo>
                          <a:pt x="151" y="0"/>
                        </a:lnTo>
                        <a:lnTo>
                          <a:pt x="153" y="8"/>
                        </a:lnTo>
                        <a:lnTo>
                          <a:pt x="153" y="16"/>
                        </a:lnTo>
                        <a:lnTo>
                          <a:pt x="155" y="23"/>
                        </a:lnTo>
                        <a:lnTo>
                          <a:pt x="191" y="48"/>
                        </a:lnTo>
                        <a:lnTo>
                          <a:pt x="198" y="49"/>
                        </a:lnTo>
                        <a:lnTo>
                          <a:pt x="214" y="58"/>
                        </a:lnTo>
                        <a:lnTo>
                          <a:pt x="223" y="51"/>
                        </a:lnTo>
                        <a:lnTo>
                          <a:pt x="231" y="56"/>
                        </a:lnTo>
                        <a:lnTo>
                          <a:pt x="261" y="36"/>
                        </a:lnTo>
                        <a:lnTo>
                          <a:pt x="271" y="49"/>
                        </a:lnTo>
                        <a:lnTo>
                          <a:pt x="274" y="59"/>
                        </a:lnTo>
                        <a:lnTo>
                          <a:pt x="288" y="73"/>
                        </a:lnTo>
                        <a:lnTo>
                          <a:pt x="283" y="81"/>
                        </a:lnTo>
                        <a:lnTo>
                          <a:pt x="291" y="88"/>
                        </a:lnTo>
                        <a:lnTo>
                          <a:pt x="298" y="94"/>
                        </a:lnTo>
                        <a:lnTo>
                          <a:pt x="307" y="89"/>
                        </a:lnTo>
                        <a:lnTo>
                          <a:pt x="307" y="83"/>
                        </a:lnTo>
                        <a:lnTo>
                          <a:pt x="316" y="91"/>
                        </a:lnTo>
                        <a:lnTo>
                          <a:pt x="321" y="83"/>
                        </a:lnTo>
                        <a:lnTo>
                          <a:pt x="327" y="86"/>
                        </a:lnTo>
                        <a:lnTo>
                          <a:pt x="331" y="78"/>
                        </a:lnTo>
                        <a:lnTo>
                          <a:pt x="339" y="68"/>
                        </a:lnTo>
                        <a:lnTo>
                          <a:pt x="344" y="73"/>
                        </a:lnTo>
                        <a:lnTo>
                          <a:pt x="342" y="88"/>
                        </a:lnTo>
                        <a:lnTo>
                          <a:pt x="339" y="96"/>
                        </a:lnTo>
                        <a:lnTo>
                          <a:pt x="334" y="103"/>
                        </a:lnTo>
                        <a:lnTo>
                          <a:pt x="331" y="108"/>
                        </a:lnTo>
                        <a:lnTo>
                          <a:pt x="331" y="114"/>
                        </a:lnTo>
                        <a:lnTo>
                          <a:pt x="342" y="111"/>
                        </a:lnTo>
                        <a:lnTo>
                          <a:pt x="351" y="103"/>
                        </a:lnTo>
                        <a:lnTo>
                          <a:pt x="351" y="103"/>
                        </a:lnTo>
                        <a:lnTo>
                          <a:pt x="351" y="10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8" name="Freeform 1058"/>
                  <p:cNvSpPr>
                    <a:spLocks/>
                  </p:cNvSpPr>
                  <p:nvPr/>
                </p:nvSpPr>
                <p:spPr bwMode="auto">
                  <a:xfrm>
                    <a:off x="3212092" y="2048537"/>
                    <a:ext cx="471654" cy="535122"/>
                  </a:xfrm>
                  <a:custGeom>
                    <a:avLst/>
                    <a:gdLst>
                      <a:gd name="T0" fmla="*/ 258 w 379"/>
                      <a:gd name="T1" fmla="*/ 20 h 430"/>
                      <a:gd name="T2" fmla="*/ 231 w 379"/>
                      <a:gd name="T3" fmla="*/ 36 h 430"/>
                      <a:gd name="T4" fmla="*/ 226 w 379"/>
                      <a:gd name="T5" fmla="*/ 55 h 430"/>
                      <a:gd name="T6" fmla="*/ 235 w 379"/>
                      <a:gd name="T7" fmla="*/ 71 h 430"/>
                      <a:gd name="T8" fmla="*/ 261 w 379"/>
                      <a:gd name="T9" fmla="*/ 86 h 430"/>
                      <a:gd name="T10" fmla="*/ 276 w 379"/>
                      <a:gd name="T11" fmla="*/ 138 h 430"/>
                      <a:gd name="T12" fmla="*/ 306 w 379"/>
                      <a:gd name="T13" fmla="*/ 176 h 430"/>
                      <a:gd name="T14" fmla="*/ 308 w 379"/>
                      <a:gd name="T15" fmla="*/ 161 h 430"/>
                      <a:gd name="T16" fmla="*/ 319 w 379"/>
                      <a:gd name="T17" fmla="*/ 179 h 430"/>
                      <a:gd name="T18" fmla="*/ 334 w 379"/>
                      <a:gd name="T19" fmla="*/ 186 h 430"/>
                      <a:gd name="T20" fmla="*/ 343 w 379"/>
                      <a:gd name="T21" fmla="*/ 203 h 430"/>
                      <a:gd name="T22" fmla="*/ 339 w 379"/>
                      <a:gd name="T23" fmla="*/ 218 h 430"/>
                      <a:gd name="T24" fmla="*/ 368 w 379"/>
                      <a:gd name="T25" fmla="*/ 234 h 430"/>
                      <a:gd name="T26" fmla="*/ 373 w 379"/>
                      <a:gd name="T27" fmla="*/ 252 h 430"/>
                      <a:gd name="T28" fmla="*/ 373 w 379"/>
                      <a:gd name="T29" fmla="*/ 272 h 430"/>
                      <a:gd name="T30" fmla="*/ 376 w 379"/>
                      <a:gd name="T31" fmla="*/ 309 h 430"/>
                      <a:gd name="T32" fmla="*/ 368 w 379"/>
                      <a:gd name="T33" fmla="*/ 309 h 430"/>
                      <a:gd name="T34" fmla="*/ 353 w 379"/>
                      <a:gd name="T35" fmla="*/ 319 h 430"/>
                      <a:gd name="T36" fmla="*/ 333 w 379"/>
                      <a:gd name="T37" fmla="*/ 337 h 430"/>
                      <a:gd name="T38" fmla="*/ 338 w 379"/>
                      <a:gd name="T39" fmla="*/ 347 h 430"/>
                      <a:gd name="T40" fmla="*/ 318 w 379"/>
                      <a:gd name="T41" fmla="*/ 352 h 430"/>
                      <a:gd name="T42" fmla="*/ 291 w 379"/>
                      <a:gd name="T43" fmla="*/ 347 h 430"/>
                      <a:gd name="T44" fmla="*/ 290 w 379"/>
                      <a:gd name="T45" fmla="*/ 355 h 430"/>
                      <a:gd name="T46" fmla="*/ 281 w 379"/>
                      <a:gd name="T47" fmla="*/ 375 h 430"/>
                      <a:gd name="T48" fmla="*/ 286 w 379"/>
                      <a:gd name="T49" fmla="*/ 390 h 430"/>
                      <a:gd name="T50" fmla="*/ 268 w 379"/>
                      <a:gd name="T51" fmla="*/ 402 h 430"/>
                      <a:gd name="T52" fmla="*/ 248 w 379"/>
                      <a:gd name="T53" fmla="*/ 399 h 430"/>
                      <a:gd name="T54" fmla="*/ 213 w 379"/>
                      <a:gd name="T55" fmla="*/ 397 h 430"/>
                      <a:gd name="T56" fmla="*/ 196 w 379"/>
                      <a:gd name="T57" fmla="*/ 394 h 430"/>
                      <a:gd name="T58" fmla="*/ 181 w 379"/>
                      <a:gd name="T59" fmla="*/ 410 h 430"/>
                      <a:gd name="T60" fmla="*/ 170 w 379"/>
                      <a:gd name="T61" fmla="*/ 430 h 430"/>
                      <a:gd name="T62" fmla="*/ 158 w 379"/>
                      <a:gd name="T63" fmla="*/ 415 h 430"/>
                      <a:gd name="T64" fmla="*/ 163 w 379"/>
                      <a:gd name="T65" fmla="*/ 395 h 430"/>
                      <a:gd name="T66" fmla="*/ 155 w 379"/>
                      <a:gd name="T67" fmla="*/ 390 h 430"/>
                      <a:gd name="T68" fmla="*/ 147 w 379"/>
                      <a:gd name="T69" fmla="*/ 389 h 430"/>
                      <a:gd name="T70" fmla="*/ 143 w 379"/>
                      <a:gd name="T71" fmla="*/ 379 h 430"/>
                      <a:gd name="T72" fmla="*/ 115 w 379"/>
                      <a:gd name="T73" fmla="*/ 367 h 430"/>
                      <a:gd name="T74" fmla="*/ 73 w 379"/>
                      <a:gd name="T75" fmla="*/ 367 h 430"/>
                      <a:gd name="T76" fmla="*/ 5 w 379"/>
                      <a:gd name="T77" fmla="*/ 360 h 430"/>
                      <a:gd name="T78" fmla="*/ 10 w 379"/>
                      <a:gd name="T79" fmla="*/ 332 h 430"/>
                      <a:gd name="T80" fmla="*/ 12 w 379"/>
                      <a:gd name="T81" fmla="*/ 297 h 430"/>
                      <a:gd name="T82" fmla="*/ 32 w 379"/>
                      <a:gd name="T83" fmla="*/ 267 h 430"/>
                      <a:gd name="T84" fmla="*/ 70 w 379"/>
                      <a:gd name="T85" fmla="*/ 221 h 430"/>
                      <a:gd name="T86" fmla="*/ 110 w 379"/>
                      <a:gd name="T87" fmla="*/ 203 h 430"/>
                      <a:gd name="T88" fmla="*/ 87 w 379"/>
                      <a:gd name="T89" fmla="*/ 194 h 430"/>
                      <a:gd name="T90" fmla="*/ 105 w 379"/>
                      <a:gd name="T91" fmla="*/ 151 h 430"/>
                      <a:gd name="T92" fmla="*/ 95 w 379"/>
                      <a:gd name="T93" fmla="*/ 101 h 430"/>
                      <a:gd name="T94" fmla="*/ 133 w 379"/>
                      <a:gd name="T95" fmla="*/ 68 h 430"/>
                      <a:gd name="T96" fmla="*/ 188 w 379"/>
                      <a:gd name="T97" fmla="*/ 55 h 430"/>
                      <a:gd name="T98" fmla="*/ 191 w 379"/>
                      <a:gd name="T99" fmla="*/ 23 h 430"/>
                      <a:gd name="T100" fmla="*/ 231 w 379"/>
                      <a:gd name="T101" fmla="*/ 15 h 430"/>
                      <a:gd name="T102" fmla="*/ 258 w 379"/>
                      <a:gd name="T103" fmla="*/ 10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79" h="430">
                        <a:moveTo>
                          <a:pt x="258" y="10"/>
                        </a:moveTo>
                        <a:lnTo>
                          <a:pt x="266" y="20"/>
                        </a:lnTo>
                        <a:lnTo>
                          <a:pt x="258" y="20"/>
                        </a:lnTo>
                        <a:lnTo>
                          <a:pt x="250" y="22"/>
                        </a:lnTo>
                        <a:lnTo>
                          <a:pt x="251" y="28"/>
                        </a:lnTo>
                        <a:lnTo>
                          <a:pt x="231" y="36"/>
                        </a:lnTo>
                        <a:lnTo>
                          <a:pt x="231" y="45"/>
                        </a:lnTo>
                        <a:lnTo>
                          <a:pt x="235" y="56"/>
                        </a:lnTo>
                        <a:lnTo>
                          <a:pt x="226" y="55"/>
                        </a:lnTo>
                        <a:lnTo>
                          <a:pt x="223" y="65"/>
                        </a:lnTo>
                        <a:lnTo>
                          <a:pt x="233" y="66"/>
                        </a:lnTo>
                        <a:lnTo>
                          <a:pt x="235" y="71"/>
                        </a:lnTo>
                        <a:lnTo>
                          <a:pt x="243" y="70"/>
                        </a:lnTo>
                        <a:lnTo>
                          <a:pt x="253" y="80"/>
                        </a:lnTo>
                        <a:lnTo>
                          <a:pt x="261" y="86"/>
                        </a:lnTo>
                        <a:lnTo>
                          <a:pt x="268" y="106"/>
                        </a:lnTo>
                        <a:lnTo>
                          <a:pt x="268" y="123"/>
                        </a:lnTo>
                        <a:lnTo>
                          <a:pt x="276" y="138"/>
                        </a:lnTo>
                        <a:lnTo>
                          <a:pt x="293" y="179"/>
                        </a:lnTo>
                        <a:lnTo>
                          <a:pt x="296" y="183"/>
                        </a:lnTo>
                        <a:lnTo>
                          <a:pt x="306" y="176"/>
                        </a:lnTo>
                        <a:lnTo>
                          <a:pt x="309" y="171"/>
                        </a:lnTo>
                        <a:lnTo>
                          <a:pt x="304" y="166"/>
                        </a:lnTo>
                        <a:lnTo>
                          <a:pt x="308" y="161"/>
                        </a:lnTo>
                        <a:lnTo>
                          <a:pt x="314" y="163"/>
                        </a:lnTo>
                        <a:lnTo>
                          <a:pt x="321" y="171"/>
                        </a:lnTo>
                        <a:lnTo>
                          <a:pt x="319" y="179"/>
                        </a:lnTo>
                        <a:lnTo>
                          <a:pt x="323" y="184"/>
                        </a:lnTo>
                        <a:lnTo>
                          <a:pt x="329" y="181"/>
                        </a:lnTo>
                        <a:lnTo>
                          <a:pt x="334" y="186"/>
                        </a:lnTo>
                        <a:lnTo>
                          <a:pt x="339" y="186"/>
                        </a:lnTo>
                        <a:lnTo>
                          <a:pt x="346" y="193"/>
                        </a:lnTo>
                        <a:lnTo>
                          <a:pt x="343" y="203"/>
                        </a:lnTo>
                        <a:lnTo>
                          <a:pt x="346" y="208"/>
                        </a:lnTo>
                        <a:lnTo>
                          <a:pt x="346" y="213"/>
                        </a:lnTo>
                        <a:lnTo>
                          <a:pt x="339" y="218"/>
                        </a:lnTo>
                        <a:lnTo>
                          <a:pt x="341" y="224"/>
                        </a:lnTo>
                        <a:lnTo>
                          <a:pt x="353" y="231"/>
                        </a:lnTo>
                        <a:lnTo>
                          <a:pt x="368" y="234"/>
                        </a:lnTo>
                        <a:lnTo>
                          <a:pt x="361" y="243"/>
                        </a:lnTo>
                        <a:lnTo>
                          <a:pt x="366" y="249"/>
                        </a:lnTo>
                        <a:lnTo>
                          <a:pt x="373" y="252"/>
                        </a:lnTo>
                        <a:lnTo>
                          <a:pt x="369" y="264"/>
                        </a:lnTo>
                        <a:lnTo>
                          <a:pt x="364" y="276"/>
                        </a:lnTo>
                        <a:lnTo>
                          <a:pt x="373" y="272"/>
                        </a:lnTo>
                        <a:lnTo>
                          <a:pt x="379" y="284"/>
                        </a:lnTo>
                        <a:lnTo>
                          <a:pt x="374" y="294"/>
                        </a:lnTo>
                        <a:lnTo>
                          <a:pt x="376" y="309"/>
                        </a:lnTo>
                        <a:lnTo>
                          <a:pt x="376" y="321"/>
                        </a:lnTo>
                        <a:lnTo>
                          <a:pt x="369" y="319"/>
                        </a:lnTo>
                        <a:lnTo>
                          <a:pt x="368" y="309"/>
                        </a:lnTo>
                        <a:lnTo>
                          <a:pt x="358" y="311"/>
                        </a:lnTo>
                        <a:lnTo>
                          <a:pt x="349" y="311"/>
                        </a:lnTo>
                        <a:lnTo>
                          <a:pt x="353" y="319"/>
                        </a:lnTo>
                        <a:lnTo>
                          <a:pt x="341" y="327"/>
                        </a:lnTo>
                        <a:lnTo>
                          <a:pt x="333" y="331"/>
                        </a:lnTo>
                        <a:lnTo>
                          <a:pt x="333" y="337"/>
                        </a:lnTo>
                        <a:lnTo>
                          <a:pt x="344" y="336"/>
                        </a:lnTo>
                        <a:lnTo>
                          <a:pt x="348" y="344"/>
                        </a:lnTo>
                        <a:lnTo>
                          <a:pt x="338" y="347"/>
                        </a:lnTo>
                        <a:lnTo>
                          <a:pt x="336" y="354"/>
                        </a:lnTo>
                        <a:lnTo>
                          <a:pt x="328" y="357"/>
                        </a:lnTo>
                        <a:lnTo>
                          <a:pt x="318" y="352"/>
                        </a:lnTo>
                        <a:lnTo>
                          <a:pt x="306" y="351"/>
                        </a:lnTo>
                        <a:lnTo>
                          <a:pt x="301" y="352"/>
                        </a:lnTo>
                        <a:lnTo>
                          <a:pt x="291" y="347"/>
                        </a:lnTo>
                        <a:lnTo>
                          <a:pt x="288" y="344"/>
                        </a:lnTo>
                        <a:lnTo>
                          <a:pt x="283" y="346"/>
                        </a:lnTo>
                        <a:lnTo>
                          <a:pt x="290" y="355"/>
                        </a:lnTo>
                        <a:lnTo>
                          <a:pt x="293" y="357"/>
                        </a:lnTo>
                        <a:lnTo>
                          <a:pt x="290" y="365"/>
                        </a:lnTo>
                        <a:lnTo>
                          <a:pt x="281" y="375"/>
                        </a:lnTo>
                        <a:lnTo>
                          <a:pt x="286" y="380"/>
                        </a:lnTo>
                        <a:lnTo>
                          <a:pt x="291" y="384"/>
                        </a:lnTo>
                        <a:lnTo>
                          <a:pt x="286" y="390"/>
                        </a:lnTo>
                        <a:lnTo>
                          <a:pt x="281" y="392"/>
                        </a:lnTo>
                        <a:lnTo>
                          <a:pt x="278" y="389"/>
                        </a:lnTo>
                        <a:lnTo>
                          <a:pt x="268" y="402"/>
                        </a:lnTo>
                        <a:lnTo>
                          <a:pt x="260" y="405"/>
                        </a:lnTo>
                        <a:lnTo>
                          <a:pt x="251" y="405"/>
                        </a:lnTo>
                        <a:lnTo>
                          <a:pt x="248" y="399"/>
                        </a:lnTo>
                        <a:lnTo>
                          <a:pt x="236" y="390"/>
                        </a:lnTo>
                        <a:lnTo>
                          <a:pt x="226" y="395"/>
                        </a:lnTo>
                        <a:lnTo>
                          <a:pt x="213" y="397"/>
                        </a:lnTo>
                        <a:lnTo>
                          <a:pt x="211" y="404"/>
                        </a:lnTo>
                        <a:lnTo>
                          <a:pt x="203" y="399"/>
                        </a:lnTo>
                        <a:lnTo>
                          <a:pt x="196" y="394"/>
                        </a:lnTo>
                        <a:lnTo>
                          <a:pt x="190" y="397"/>
                        </a:lnTo>
                        <a:lnTo>
                          <a:pt x="181" y="405"/>
                        </a:lnTo>
                        <a:lnTo>
                          <a:pt x="181" y="410"/>
                        </a:lnTo>
                        <a:lnTo>
                          <a:pt x="173" y="415"/>
                        </a:lnTo>
                        <a:lnTo>
                          <a:pt x="175" y="425"/>
                        </a:lnTo>
                        <a:lnTo>
                          <a:pt x="170" y="430"/>
                        </a:lnTo>
                        <a:lnTo>
                          <a:pt x="163" y="427"/>
                        </a:lnTo>
                        <a:lnTo>
                          <a:pt x="163" y="420"/>
                        </a:lnTo>
                        <a:lnTo>
                          <a:pt x="158" y="415"/>
                        </a:lnTo>
                        <a:lnTo>
                          <a:pt x="162" y="405"/>
                        </a:lnTo>
                        <a:lnTo>
                          <a:pt x="168" y="400"/>
                        </a:lnTo>
                        <a:lnTo>
                          <a:pt x="163" y="395"/>
                        </a:lnTo>
                        <a:lnTo>
                          <a:pt x="163" y="389"/>
                        </a:lnTo>
                        <a:lnTo>
                          <a:pt x="158" y="385"/>
                        </a:lnTo>
                        <a:lnTo>
                          <a:pt x="155" y="390"/>
                        </a:lnTo>
                        <a:lnTo>
                          <a:pt x="157" y="395"/>
                        </a:lnTo>
                        <a:lnTo>
                          <a:pt x="150" y="395"/>
                        </a:lnTo>
                        <a:lnTo>
                          <a:pt x="147" y="389"/>
                        </a:lnTo>
                        <a:lnTo>
                          <a:pt x="150" y="382"/>
                        </a:lnTo>
                        <a:lnTo>
                          <a:pt x="152" y="377"/>
                        </a:lnTo>
                        <a:lnTo>
                          <a:pt x="143" y="379"/>
                        </a:lnTo>
                        <a:lnTo>
                          <a:pt x="133" y="379"/>
                        </a:lnTo>
                        <a:lnTo>
                          <a:pt x="125" y="370"/>
                        </a:lnTo>
                        <a:lnTo>
                          <a:pt x="115" y="367"/>
                        </a:lnTo>
                        <a:lnTo>
                          <a:pt x="100" y="367"/>
                        </a:lnTo>
                        <a:lnTo>
                          <a:pt x="80" y="372"/>
                        </a:lnTo>
                        <a:lnTo>
                          <a:pt x="73" y="367"/>
                        </a:lnTo>
                        <a:lnTo>
                          <a:pt x="62" y="367"/>
                        </a:lnTo>
                        <a:lnTo>
                          <a:pt x="35" y="365"/>
                        </a:lnTo>
                        <a:lnTo>
                          <a:pt x="5" y="360"/>
                        </a:lnTo>
                        <a:lnTo>
                          <a:pt x="0" y="352"/>
                        </a:lnTo>
                        <a:lnTo>
                          <a:pt x="9" y="344"/>
                        </a:lnTo>
                        <a:lnTo>
                          <a:pt x="10" y="332"/>
                        </a:lnTo>
                        <a:lnTo>
                          <a:pt x="17" y="324"/>
                        </a:lnTo>
                        <a:lnTo>
                          <a:pt x="5" y="304"/>
                        </a:lnTo>
                        <a:lnTo>
                          <a:pt x="12" y="297"/>
                        </a:lnTo>
                        <a:lnTo>
                          <a:pt x="10" y="286"/>
                        </a:lnTo>
                        <a:lnTo>
                          <a:pt x="29" y="279"/>
                        </a:lnTo>
                        <a:lnTo>
                          <a:pt x="32" y="267"/>
                        </a:lnTo>
                        <a:lnTo>
                          <a:pt x="40" y="262"/>
                        </a:lnTo>
                        <a:lnTo>
                          <a:pt x="64" y="236"/>
                        </a:lnTo>
                        <a:lnTo>
                          <a:pt x="70" y="221"/>
                        </a:lnTo>
                        <a:lnTo>
                          <a:pt x="88" y="213"/>
                        </a:lnTo>
                        <a:lnTo>
                          <a:pt x="100" y="208"/>
                        </a:lnTo>
                        <a:lnTo>
                          <a:pt x="110" y="203"/>
                        </a:lnTo>
                        <a:lnTo>
                          <a:pt x="103" y="194"/>
                        </a:lnTo>
                        <a:lnTo>
                          <a:pt x="92" y="203"/>
                        </a:lnTo>
                        <a:lnTo>
                          <a:pt x="87" y="194"/>
                        </a:lnTo>
                        <a:lnTo>
                          <a:pt x="90" y="173"/>
                        </a:lnTo>
                        <a:lnTo>
                          <a:pt x="90" y="163"/>
                        </a:lnTo>
                        <a:lnTo>
                          <a:pt x="105" y="151"/>
                        </a:lnTo>
                        <a:lnTo>
                          <a:pt x="97" y="130"/>
                        </a:lnTo>
                        <a:lnTo>
                          <a:pt x="88" y="115"/>
                        </a:lnTo>
                        <a:lnTo>
                          <a:pt x="95" y="101"/>
                        </a:lnTo>
                        <a:lnTo>
                          <a:pt x="112" y="81"/>
                        </a:lnTo>
                        <a:lnTo>
                          <a:pt x="125" y="78"/>
                        </a:lnTo>
                        <a:lnTo>
                          <a:pt x="133" y="68"/>
                        </a:lnTo>
                        <a:lnTo>
                          <a:pt x="160" y="63"/>
                        </a:lnTo>
                        <a:lnTo>
                          <a:pt x="175" y="61"/>
                        </a:lnTo>
                        <a:lnTo>
                          <a:pt x="188" y="55"/>
                        </a:lnTo>
                        <a:lnTo>
                          <a:pt x="196" y="38"/>
                        </a:lnTo>
                        <a:lnTo>
                          <a:pt x="196" y="31"/>
                        </a:lnTo>
                        <a:lnTo>
                          <a:pt x="191" y="23"/>
                        </a:lnTo>
                        <a:lnTo>
                          <a:pt x="216" y="33"/>
                        </a:lnTo>
                        <a:lnTo>
                          <a:pt x="216" y="15"/>
                        </a:lnTo>
                        <a:lnTo>
                          <a:pt x="231" y="15"/>
                        </a:lnTo>
                        <a:lnTo>
                          <a:pt x="250" y="0"/>
                        </a:lnTo>
                        <a:lnTo>
                          <a:pt x="258" y="10"/>
                        </a:lnTo>
                        <a:lnTo>
                          <a:pt x="258" y="10"/>
                        </a:lnTo>
                        <a:lnTo>
                          <a:pt x="258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9" name="Freeform 1060"/>
                  <p:cNvSpPr>
                    <a:spLocks/>
                  </p:cNvSpPr>
                  <p:nvPr/>
                </p:nvSpPr>
                <p:spPr bwMode="auto">
                  <a:xfrm>
                    <a:off x="3295472" y="2339743"/>
                    <a:ext cx="490321" cy="591123"/>
                  </a:xfrm>
                  <a:custGeom>
                    <a:avLst/>
                    <a:gdLst>
                      <a:gd name="T0" fmla="*/ 327 w 394"/>
                      <a:gd name="T1" fmla="*/ 27 h 475"/>
                      <a:gd name="T2" fmla="*/ 345 w 394"/>
                      <a:gd name="T3" fmla="*/ 62 h 475"/>
                      <a:gd name="T4" fmla="*/ 379 w 394"/>
                      <a:gd name="T5" fmla="*/ 78 h 475"/>
                      <a:gd name="T6" fmla="*/ 372 w 394"/>
                      <a:gd name="T7" fmla="*/ 117 h 475"/>
                      <a:gd name="T8" fmla="*/ 344 w 394"/>
                      <a:gd name="T9" fmla="*/ 146 h 475"/>
                      <a:gd name="T10" fmla="*/ 326 w 394"/>
                      <a:gd name="T11" fmla="*/ 195 h 475"/>
                      <a:gd name="T12" fmla="*/ 336 w 394"/>
                      <a:gd name="T13" fmla="*/ 249 h 475"/>
                      <a:gd name="T14" fmla="*/ 340 w 394"/>
                      <a:gd name="T15" fmla="*/ 309 h 475"/>
                      <a:gd name="T16" fmla="*/ 312 w 394"/>
                      <a:gd name="T17" fmla="*/ 304 h 475"/>
                      <a:gd name="T18" fmla="*/ 306 w 394"/>
                      <a:gd name="T19" fmla="*/ 331 h 475"/>
                      <a:gd name="T20" fmla="*/ 312 w 394"/>
                      <a:gd name="T21" fmla="*/ 349 h 475"/>
                      <a:gd name="T22" fmla="*/ 345 w 394"/>
                      <a:gd name="T23" fmla="*/ 352 h 475"/>
                      <a:gd name="T24" fmla="*/ 364 w 394"/>
                      <a:gd name="T25" fmla="*/ 364 h 475"/>
                      <a:gd name="T26" fmla="*/ 380 w 394"/>
                      <a:gd name="T27" fmla="*/ 397 h 475"/>
                      <a:gd name="T28" fmla="*/ 374 w 394"/>
                      <a:gd name="T29" fmla="*/ 426 h 475"/>
                      <a:gd name="T30" fmla="*/ 349 w 394"/>
                      <a:gd name="T31" fmla="*/ 452 h 475"/>
                      <a:gd name="T32" fmla="*/ 321 w 394"/>
                      <a:gd name="T33" fmla="*/ 452 h 475"/>
                      <a:gd name="T34" fmla="*/ 301 w 394"/>
                      <a:gd name="T35" fmla="*/ 475 h 475"/>
                      <a:gd name="T36" fmla="*/ 306 w 394"/>
                      <a:gd name="T37" fmla="*/ 441 h 475"/>
                      <a:gd name="T38" fmla="*/ 291 w 394"/>
                      <a:gd name="T39" fmla="*/ 394 h 475"/>
                      <a:gd name="T40" fmla="*/ 267 w 394"/>
                      <a:gd name="T41" fmla="*/ 426 h 475"/>
                      <a:gd name="T42" fmla="*/ 242 w 394"/>
                      <a:gd name="T43" fmla="*/ 414 h 475"/>
                      <a:gd name="T44" fmla="*/ 226 w 394"/>
                      <a:gd name="T45" fmla="*/ 407 h 475"/>
                      <a:gd name="T46" fmla="*/ 204 w 394"/>
                      <a:gd name="T47" fmla="*/ 416 h 475"/>
                      <a:gd name="T48" fmla="*/ 209 w 394"/>
                      <a:gd name="T49" fmla="*/ 450 h 475"/>
                      <a:gd name="T50" fmla="*/ 178 w 394"/>
                      <a:gd name="T51" fmla="*/ 436 h 475"/>
                      <a:gd name="T52" fmla="*/ 189 w 394"/>
                      <a:gd name="T53" fmla="*/ 399 h 475"/>
                      <a:gd name="T54" fmla="*/ 158 w 394"/>
                      <a:gd name="T55" fmla="*/ 357 h 475"/>
                      <a:gd name="T56" fmla="*/ 131 w 394"/>
                      <a:gd name="T57" fmla="*/ 301 h 475"/>
                      <a:gd name="T58" fmla="*/ 121 w 394"/>
                      <a:gd name="T59" fmla="*/ 273 h 475"/>
                      <a:gd name="T60" fmla="*/ 118 w 394"/>
                      <a:gd name="T61" fmla="*/ 234 h 475"/>
                      <a:gd name="T62" fmla="*/ 86 w 394"/>
                      <a:gd name="T63" fmla="*/ 239 h 475"/>
                      <a:gd name="T64" fmla="*/ 53 w 394"/>
                      <a:gd name="T65" fmla="*/ 218 h 475"/>
                      <a:gd name="T66" fmla="*/ 15 w 394"/>
                      <a:gd name="T67" fmla="*/ 226 h 475"/>
                      <a:gd name="T68" fmla="*/ 15 w 394"/>
                      <a:gd name="T69" fmla="*/ 180 h 475"/>
                      <a:gd name="T70" fmla="*/ 3 w 394"/>
                      <a:gd name="T71" fmla="*/ 161 h 475"/>
                      <a:gd name="T72" fmla="*/ 11 w 394"/>
                      <a:gd name="T73" fmla="*/ 136 h 475"/>
                      <a:gd name="T74" fmla="*/ 75 w 394"/>
                      <a:gd name="T75" fmla="*/ 143 h 475"/>
                      <a:gd name="T76" fmla="*/ 86 w 394"/>
                      <a:gd name="T77" fmla="*/ 156 h 475"/>
                      <a:gd name="T78" fmla="*/ 93 w 394"/>
                      <a:gd name="T79" fmla="*/ 173 h 475"/>
                      <a:gd name="T80" fmla="*/ 108 w 394"/>
                      <a:gd name="T81" fmla="*/ 191 h 475"/>
                      <a:gd name="T82" fmla="*/ 129 w 394"/>
                      <a:gd name="T83" fmla="*/ 158 h 475"/>
                      <a:gd name="T84" fmla="*/ 169 w 394"/>
                      <a:gd name="T85" fmla="*/ 155 h 475"/>
                      <a:gd name="T86" fmla="*/ 209 w 394"/>
                      <a:gd name="T87" fmla="*/ 155 h 475"/>
                      <a:gd name="T88" fmla="*/ 214 w 394"/>
                      <a:gd name="T89" fmla="*/ 140 h 475"/>
                      <a:gd name="T90" fmla="*/ 223 w 394"/>
                      <a:gd name="T91" fmla="*/ 107 h 475"/>
                      <a:gd name="T92" fmla="*/ 269 w 394"/>
                      <a:gd name="T93" fmla="*/ 120 h 475"/>
                      <a:gd name="T94" fmla="*/ 264 w 394"/>
                      <a:gd name="T95" fmla="*/ 95 h 475"/>
                      <a:gd name="T96" fmla="*/ 301 w 394"/>
                      <a:gd name="T97" fmla="*/ 73 h 475"/>
                      <a:gd name="T98" fmla="*/ 312 w 394"/>
                      <a:gd name="T99" fmla="*/ 48 h 475"/>
                      <a:gd name="T100" fmla="*/ 294 w 394"/>
                      <a:gd name="T101" fmla="*/ 5 h 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94" h="475">
                        <a:moveTo>
                          <a:pt x="301" y="0"/>
                        </a:moveTo>
                        <a:lnTo>
                          <a:pt x="314" y="10"/>
                        </a:lnTo>
                        <a:lnTo>
                          <a:pt x="316" y="17"/>
                        </a:lnTo>
                        <a:lnTo>
                          <a:pt x="321" y="17"/>
                        </a:lnTo>
                        <a:lnTo>
                          <a:pt x="327" y="27"/>
                        </a:lnTo>
                        <a:lnTo>
                          <a:pt x="336" y="28"/>
                        </a:lnTo>
                        <a:lnTo>
                          <a:pt x="342" y="40"/>
                        </a:lnTo>
                        <a:lnTo>
                          <a:pt x="342" y="48"/>
                        </a:lnTo>
                        <a:lnTo>
                          <a:pt x="336" y="58"/>
                        </a:lnTo>
                        <a:lnTo>
                          <a:pt x="345" y="62"/>
                        </a:lnTo>
                        <a:lnTo>
                          <a:pt x="345" y="67"/>
                        </a:lnTo>
                        <a:lnTo>
                          <a:pt x="357" y="73"/>
                        </a:lnTo>
                        <a:lnTo>
                          <a:pt x="365" y="72"/>
                        </a:lnTo>
                        <a:lnTo>
                          <a:pt x="375" y="75"/>
                        </a:lnTo>
                        <a:lnTo>
                          <a:pt x="379" y="78"/>
                        </a:lnTo>
                        <a:lnTo>
                          <a:pt x="380" y="75"/>
                        </a:lnTo>
                        <a:lnTo>
                          <a:pt x="394" y="78"/>
                        </a:lnTo>
                        <a:lnTo>
                          <a:pt x="394" y="93"/>
                        </a:lnTo>
                        <a:lnTo>
                          <a:pt x="379" y="105"/>
                        </a:lnTo>
                        <a:lnTo>
                          <a:pt x="372" y="117"/>
                        </a:lnTo>
                        <a:lnTo>
                          <a:pt x="372" y="130"/>
                        </a:lnTo>
                        <a:lnTo>
                          <a:pt x="359" y="133"/>
                        </a:lnTo>
                        <a:lnTo>
                          <a:pt x="354" y="131"/>
                        </a:lnTo>
                        <a:lnTo>
                          <a:pt x="345" y="135"/>
                        </a:lnTo>
                        <a:lnTo>
                          <a:pt x="344" y="146"/>
                        </a:lnTo>
                        <a:lnTo>
                          <a:pt x="342" y="155"/>
                        </a:lnTo>
                        <a:lnTo>
                          <a:pt x="345" y="158"/>
                        </a:lnTo>
                        <a:lnTo>
                          <a:pt x="336" y="170"/>
                        </a:lnTo>
                        <a:lnTo>
                          <a:pt x="327" y="186"/>
                        </a:lnTo>
                        <a:lnTo>
                          <a:pt x="326" y="195"/>
                        </a:lnTo>
                        <a:lnTo>
                          <a:pt x="324" y="206"/>
                        </a:lnTo>
                        <a:lnTo>
                          <a:pt x="324" y="216"/>
                        </a:lnTo>
                        <a:lnTo>
                          <a:pt x="331" y="228"/>
                        </a:lnTo>
                        <a:lnTo>
                          <a:pt x="339" y="236"/>
                        </a:lnTo>
                        <a:lnTo>
                          <a:pt x="336" y="249"/>
                        </a:lnTo>
                        <a:lnTo>
                          <a:pt x="331" y="263"/>
                        </a:lnTo>
                        <a:lnTo>
                          <a:pt x="332" y="273"/>
                        </a:lnTo>
                        <a:lnTo>
                          <a:pt x="344" y="278"/>
                        </a:lnTo>
                        <a:lnTo>
                          <a:pt x="345" y="294"/>
                        </a:lnTo>
                        <a:lnTo>
                          <a:pt x="340" y="309"/>
                        </a:lnTo>
                        <a:lnTo>
                          <a:pt x="337" y="303"/>
                        </a:lnTo>
                        <a:lnTo>
                          <a:pt x="332" y="299"/>
                        </a:lnTo>
                        <a:lnTo>
                          <a:pt x="326" y="299"/>
                        </a:lnTo>
                        <a:lnTo>
                          <a:pt x="321" y="304"/>
                        </a:lnTo>
                        <a:lnTo>
                          <a:pt x="312" y="304"/>
                        </a:lnTo>
                        <a:lnTo>
                          <a:pt x="307" y="304"/>
                        </a:lnTo>
                        <a:lnTo>
                          <a:pt x="309" y="316"/>
                        </a:lnTo>
                        <a:lnTo>
                          <a:pt x="311" y="321"/>
                        </a:lnTo>
                        <a:lnTo>
                          <a:pt x="309" y="328"/>
                        </a:lnTo>
                        <a:lnTo>
                          <a:pt x="306" y="331"/>
                        </a:lnTo>
                        <a:lnTo>
                          <a:pt x="301" y="336"/>
                        </a:lnTo>
                        <a:lnTo>
                          <a:pt x="296" y="342"/>
                        </a:lnTo>
                        <a:lnTo>
                          <a:pt x="297" y="349"/>
                        </a:lnTo>
                        <a:lnTo>
                          <a:pt x="304" y="351"/>
                        </a:lnTo>
                        <a:lnTo>
                          <a:pt x="312" y="349"/>
                        </a:lnTo>
                        <a:lnTo>
                          <a:pt x="321" y="347"/>
                        </a:lnTo>
                        <a:lnTo>
                          <a:pt x="327" y="352"/>
                        </a:lnTo>
                        <a:lnTo>
                          <a:pt x="336" y="361"/>
                        </a:lnTo>
                        <a:lnTo>
                          <a:pt x="345" y="357"/>
                        </a:lnTo>
                        <a:lnTo>
                          <a:pt x="345" y="352"/>
                        </a:lnTo>
                        <a:lnTo>
                          <a:pt x="354" y="352"/>
                        </a:lnTo>
                        <a:lnTo>
                          <a:pt x="357" y="349"/>
                        </a:lnTo>
                        <a:lnTo>
                          <a:pt x="359" y="356"/>
                        </a:lnTo>
                        <a:lnTo>
                          <a:pt x="362" y="356"/>
                        </a:lnTo>
                        <a:lnTo>
                          <a:pt x="364" y="364"/>
                        </a:lnTo>
                        <a:lnTo>
                          <a:pt x="370" y="367"/>
                        </a:lnTo>
                        <a:lnTo>
                          <a:pt x="379" y="367"/>
                        </a:lnTo>
                        <a:lnTo>
                          <a:pt x="380" y="372"/>
                        </a:lnTo>
                        <a:lnTo>
                          <a:pt x="380" y="394"/>
                        </a:lnTo>
                        <a:lnTo>
                          <a:pt x="380" y="397"/>
                        </a:lnTo>
                        <a:lnTo>
                          <a:pt x="387" y="402"/>
                        </a:lnTo>
                        <a:lnTo>
                          <a:pt x="379" y="406"/>
                        </a:lnTo>
                        <a:lnTo>
                          <a:pt x="379" y="412"/>
                        </a:lnTo>
                        <a:lnTo>
                          <a:pt x="370" y="421"/>
                        </a:lnTo>
                        <a:lnTo>
                          <a:pt x="374" y="426"/>
                        </a:lnTo>
                        <a:lnTo>
                          <a:pt x="379" y="427"/>
                        </a:lnTo>
                        <a:lnTo>
                          <a:pt x="375" y="431"/>
                        </a:lnTo>
                        <a:lnTo>
                          <a:pt x="374" y="444"/>
                        </a:lnTo>
                        <a:lnTo>
                          <a:pt x="367" y="444"/>
                        </a:lnTo>
                        <a:lnTo>
                          <a:pt x="349" y="452"/>
                        </a:lnTo>
                        <a:lnTo>
                          <a:pt x="345" y="454"/>
                        </a:lnTo>
                        <a:lnTo>
                          <a:pt x="337" y="455"/>
                        </a:lnTo>
                        <a:lnTo>
                          <a:pt x="332" y="454"/>
                        </a:lnTo>
                        <a:lnTo>
                          <a:pt x="329" y="457"/>
                        </a:lnTo>
                        <a:lnTo>
                          <a:pt x="321" y="452"/>
                        </a:lnTo>
                        <a:lnTo>
                          <a:pt x="312" y="457"/>
                        </a:lnTo>
                        <a:lnTo>
                          <a:pt x="321" y="465"/>
                        </a:lnTo>
                        <a:lnTo>
                          <a:pt x="312" y="465"/>
                        </a:lnTo>
                        <a:lnTo>
                          <a:pt x="306" y="470"/>
                        </a:lnTo>
                        <a:lnTo>
                          <a:pt x="301" y="475"/>
                        </a:lnTo>
                        <a:lnTo>
                          <a:pt x="296" y="472"/>
                        </a:lnTo>
                        <a:lnTo>
                          <a:pt x="301" y="467"/>
                        </a:lnTo>
                        <a:lnTo>
                          <a:pt x="301" y="455"/>
                        </a:lnTo>
                        <a:lnTo>
                          <a:pt x="306" y="445"/>
                        </a:lnTo>
                        <a:lnTo>
                          <a:pt x="306" y="441"/>
                        </a:lnTo>
                        <a:lnTo>
                          <a:pt x="301" y="421"/>
                        </a:lnTo>
                        <a:lnTo>
                          <a:pt x="301" y="416"/>
                        </a:lnTo>
                        <a:lnTo>
                          <a:pt x="307" y="411"/>
                        </a:lnTo>
                        <a:lnTo>
                          <a:pt x="301" y="399"/>
                        </a:lnTo>
                        <a:lnTo>
                          <a:pt x="291" y="394"/>
                        </a:lnTo>
                        <a:lnTo>
                          <a:pt x="286" y="397"/>
                        </a:lnTo>
                        <a:lnTo>
                          <a:pt x="284" y="402"/>
                        </a:lnTo>
                        <a:lnTo>
                          <a:pt x="272" y="411"/>
                        </a:lnTo>
                        <a:lnTo>
                          <a:pt x="266" y="416"/>
                        </a:lnTo>
                        <a:lnTo>
                          <a:pt x="267" y="426"/>
                        </a:lnTo>
                        <a:lnTo>
                          <a:pt x="261" y="424"/>
                        </a:lnTo>
                        <a:lnTo>
                          <a:pt x="257" y="429"/>
                        </a:lnTo>
                        <a:lnTo>
                          <a:pt x="252" y="422"/>
                        </a:lnTo>
                        <a:lnTo>
                          <a:pt x="247" y="419"/>
                        </a:lnTo>
                        <a:lnTo>
                          <a:pt x="242" y="414"/>
                        </a:lnTo>
                        <a:lnTo>
                          <a:pt x="246" y="406"/>
                        </a:lnTo>
                        <a:lnTo>
                          <a:pt x="236" y="402"/>
                        </a:lnTo>
                        <a:lnTo>
                          <a:pt x="227" y="399"/>
                        </a:lnTo>
                        <a:lnTo>
                          <a:pt x="223" y="399"/>
                        </a:lnTo>
                        <a:lnTo>
                          <a:pt x="226" y="407"/>
                        </a:lnTo>
                        <a:lnTo>
                          <a:pt x="221" y="411"/>
                        </a:lnTo>
                        <a:lnTo>
                          <a:pt x="229" y="416"/>
                        </a:lnTo>
                        <a:lnTo>
                          <a:pt x="229" y="421"/>
                        </a:lnTo>
                        <a:lnTo>
                          <a:pt x="221" y="417"/>
                        </a:lnTo>
                        <a:lnTo>
                          <a:pt x="204" y="416"/>
                        </a:lnTo>
                        <a:lnTo>
                          <a:pt x="206" y="426"/>
                        </a:lnTo>
                        <a:lnTo>
                          <a:pt x="206" y="429"/>
                        </a:lnTo>
                        <a:lnTo>
                          <a:pt x="206" y="436"/>
                        </a:lnTo>
                        <a:lnTo>
                          <a:pt x="209" y="444"/>
                        </a:lnTo>
                        <a:lnTo>
                          <a:pt x="209" y="450"/>
                        </a:lnTo>
                        <a:lnTo>
                          <a:pt x="204" y="445"/>
                        </a:lnTo>
                        <a:lnTo>
                          <a:pt x="201" y="442"/>
                        </a:lnTo>
                        <a:lnTo>
                          <a:pt x="196" y="445"/>
                        </a:lnTo>
                        <a:lnTo>
                          <a:pt x="184" y="444"/>
                        </a:lnTo>
                        <a:lnTo>
                          <a:pt x="178" y="436"/>
                        </a:lnTo>
                        <a:lnTo>
                          <a:pt x="186" y="427"/>
                        </a:lnTo>
                        <a:lnTo>
                          <a:pt x="184" y="419"/>
                        </a:lnTo>
                        <a:lnTo>
                          <a:pt x="189" y="411"/>
                        </a:lnTo>
                        <a:lnTo>
                          <a:pt x="184" y="411"/>
                        </a:lnTo>
                        <a:lnTo>
                          <a:pt x="189" y="399"/>
                        </a:lnTo>
                        <a:lnTo>
                          <a:pt x="196" y="401"/>
                        </a:lnTo>
                        <a:lnTo>
                          <a:pt x="191" y="391"/>
                        </a:lnTo>
                        <a:lnTo>
                          <a:pt x="184" y="376"/>
                        </a:lnTo>
                        <a:lnTo>
                          <a:pt x="178" y="369"/>
                        </a:lnTo>
                        <a:lnTo>
                          <a:pt x="158" y="357"/>
                        </a:lnTo>
                        <a:lnTo>
                          <a:pt x="141" y="341"/>
                        </a:lnTo>
                        <a:lnTo>
                          <a:pt x="141" y="331"/>
                        </a:lnTo>
                        <a:lnTo>
                          <a:pt x="131" y="329"/>
                        </a:lnTo>
                        <a:lnTo>
                          <a:pt x="131" y="311"/>
                        </a:lnTo>
                        <a:lnTo>
                          <a:pt x="131" y="301"/>
                        </a:lnTo>
                        <a:lnTo>
                          <a:pt x="124" y="288"/>
                        </a:lnTo>
                        <a:lnTo>
                          <a:pt x="129" y="283"/>
                        </a:lnTo>
                        <a:lnTo>
                          <a:pt x="133" y="278"/>
                        </a:lnTo>
                        <a:lnTo>
                          <a:pt x="133" y="273"/>
                        </a:lnTo>
                        <a:lnTo>
                          <a:pt x="121" y="273"/>
                        </a:lnTo>
                        <a:lnTo>
                          <a:pt x="118" y="268"/>
                        </a:lnTo>
                        <a:lnTo>
                          <a:pt x="114" y="264"/>
                        </a:lnTo>
                        <a:lnTo>
                          <a:pt x="114" y="251"/>
                        </a:lnTo>
                        <a:lnTo>
                          <a:pt x="119" y="244"/>
                        </a:lnTo>
                        <a:lnTo>
                          <a:pt x="118" y="234"/>
                        </a:lnTo>
                        <a:lnTo>
                          <a:pt x="110" y="238"/>
                        </a:lnTo>
                        <a:lnTo>
                          <a:pt x="110" y="231"/>
                        </a:lnTo>
                        <a:lnTo>
                          <a:pt x="93" y="239"/>
                        </a:lnTo>
                        <a:lnTo>
                          <a:pt x="90" y="234"/>
                        </a:lnTo>
                        <a:lnTo>
                          <a:pt x="86" y="239"/>
                        </a:lnTo>
                        <a:lnTo>
                          <a:pt x="73" y="238"/>
                        </a:lnTo>
                        <a:lnTo>
                          <a:pt x="71" y="231"/>
                        </a:lnTo>
                        <a:lnTo>
                          <a:pt x="58" y="228"/>
                        </a:lnTo>
                        <a:lnTo>
                          <a:pt x="61" y="221"/>
                        </a:lnTo>
                        <a:lnTo>
                          <a:pt x="53" y="218"/>
                        </a:lnTo>
                        <a:lnTo>
                          <a:pt x="46" y="215"/>
                        </a:lnTo>
                        <a:lnTo>
                          <a:pt x="38" y="223"/>
                        </a:lnTo>
                        <a:lnTo>
                          <a:pt x="25" y="221"/>
                        </a:lnTo>
                        <a:lnTo>
                          <a:pt x="18" y="229"/>
                        </a:lnTo>
                        <a:lnTo>
                          <a:pt x="15" y="226"/>
                        </a:lnTo>
                        <a:lnTo>
                          <a:pt x="15" y="218"/>
                        </a:lnTo>
                        <a:lnTo>
                          <a:pt x="8" y="206"/>
                        </a:lnTo>
                        <a:lnTo>
                          <a:pt x="15" y="203"/>
                        </a:lnTo>
                        <a:lnTo>
                          <a:pt x="18" y="196"/>
                        </a:lnTo>
                        <a:lnTo>
                          <a:pt x="15" y="180"/>
                        </a:lnTo>
                        <a:lnTo>
                          <a:pt x="18" y="173"/>
                        </a:lnTo>
                        <a:lnTo>
                          <a:pt x="21" y="163"/>
                        </a:lnTo>
                        <a:lnTo>
                          <a:pt x="13" y="165"/>
                        </a:lnTo>
                        <a:lnTo>
                          <a:pt x="5" y="168"/>
                        </a:lnTo>
                        <a:lnTo>
                          <a:pt x="3" y="161"/>
                        </a:lnTo>
                        <a:lnTo>
                          <a:pt x="0" y="156"/>
                        </a:lnTo>
                        <a:lnTo>
                          <a:pt x="5" y="150"/>
                        </a:lnTo>
                        <a:lnTo>
                          <a:pt x="11" y="148"/>
                        </a:lnTo>
                        <a:lnTo>
                          <a:pt x="13" y="143"/>
                        </a:lnTo>
                        <a:lnTo>
                          <a:pt x="11" y="136"/>
                        </a:lnTo>
                        <a:lnTo>
                          <a:pt x="30" y="133"/>
                        </a:lnTo>
                        <a:lnTo>
                          <a:pt x="46" y="131"/>
                        </a:lnTo>
                        <a:lnTo>
                          <a:pt x="60" y="136"/>
                        </a:lnTo>
                        <a:lnTo>
                          <a:pt x="66" y="143"/>
                        </a:lnTo>
                        <a:lnTo>
                          <a:pt x="75" y="143"/>
                        </a:lnTo>
                        <a:lnTo>
                          <a:pt x="85" y="141"/>
                        </a:lnTo>
                        <a:lnTo>
                          <a:pt x="78" y="153"/>
                        </a:lnTo>
                        <a:lnTo>
                          <a:pt x="83" y="161"/>
                        </a:lnTo>
                        <a:lnTo>
                          <a:pt x="90" y="160"/>
                        </a:lnTo>
                        <a:lnTo>
                          <a:pt x="86" y="156"/>
                        </a:lnTo>
                        <a:lnTo>
                          <a:pt x="91" y="150"/>
                        </a:lnTo>
                        <a:lnTo>
                          <a:pt x="96" y="153"/>
                        </a:lnTo>
                        <a:lnTo>
                          <a:pt x="95" y="161"/>
                        </a:lnTo>
                        <a:lnTo>
                          <a:pt x="100" y="165"/>
                        </a:lnTo>
                        <a:lnTo>
                          <a:pt x="93" y="173"/>
                        </a:lnTo>
                        <a:lnTo>
                          <a:pt x="91" y="180"/>
                        </a:lnTo>
                        <a:lnTo>
                          <a:pt x="95" y="186"/>
                        </a:lnTo>
                        <a:lnTo>
                          <a:pt x="96" y="193"/>
                        </a:lnTo>
                        <a:lnTo>
                          <a:pt x="105" y="195"/>
                        </a:lnTo>
                        <a:lnTo>
                          <a:pt x="108" y="191"/>
                        </a:lnTo>
                        <a:lnTo>
                          <a:pt x="106" y="181"/>
                        </a:lnTo>
                        <a:lnTo>
                          <a:pt x="114" y="175"/>
                        </a:lnTo>
                        <a:lnTo>
                          <a:pt x="114" y="168"/>
                        </a:lnTo>
                        <a:lnTo>
                          <a:pt x="124" y="160"/>
                        </a:lnTo>
                        <a:lnTo>
                          <a:pt x="129" y="158"/>
                        </a:lnTo>
                        <a:lnTo>
                          <a:pt x="136" y="165"/>
                        </a:lnTo>
                        <a:lnTo>
                          <a:pt x="146" y="168"/>
                        </a:lnTo>
                        <a:lnTo>
                          <a:pt x="146" y="161"/>
                        </a:lnTo>
                        <a:lnTo>
                          <a:pt x="159" y="160"/>
                        </a:lnTo>
                        <a:lnTo>
                          <a:pt x="169" y="155"/>
                        </a:lnTo>
                        <a:lnTo>
                          <a:pt x="178" y="161"/>
                        </a:lnTo>
                        <a:lnTo>
                          <a:pt x="184" y="170"/>
                        </a:lnTo>
                        <a:lnTo>
                          <a:pt x="194" y="171"/>
                        </a:lnTo>
                        <a:lnTo>
                          <a:pt x="201" y="166"/>
                        </a:lnTo>
                        <a:lnTo>
                          <a:pt x="209" y="155"/>
                        </a:lnTo>
                        <a:lnTo>
                          <a:pt x="214" y="158"/>
                        </a:lnTo>
                        <a:lnTo>
                          <a:pt x="223" y="151"/>
                        </a:lnTo>
                        <a:lnTo>
                          <a:pt x="226" y="148"/>
                        </a:lnTo>
                        <a:lnTo>
                          <a:pt x="221" y="148"/>
                        </a:lnTo>
                        <a:lnTo>
                          <a:pt x="214" y="140"/>
                        </a:lnTo>
                        <a:lnTo>
                          <a:pt x="223" y="131"/>
                        </a:lnTo>
                        <a:lnTo>
                          <a:pt x="226" y="121"/>
                        </a:lnTo>
                        <a:lnTo>
                          <a:pt x="221" y="118"/>
                        </a:lnTo>
                        <a:lnTo>
                          <a:pt x="216" y="110"/>
                        </a:lnTo>
                        <a:lnTo>
                          <a:pt x="223" y="107"/>
                        </a:lnTo>
                        <a:lnTo>
                          <a:pt x="226" y="112"/>
                        </a:lnTo>
                        <a:lnTo>
                          <a:pt x="234" y="117"/>
                        </a:lnTo>
                        <a:lnTo>
                          <a:pt x="242" y="113"/>
                        </a:lnTo>
                        <a:lnTo>
                          <a:pt x="259" y="121"/>
                        </a:lnTo>
                        <a:lnTo>
                          <a:pt x="269" y="120"/>
                        </a:lnTo>
                        <a:lnTo>
                          <a:pt x="272" y="112"/>
                        </a:lnTo>
                        <a:lnTo>
                          <a:pt x="281" y="108"/>
                        </a:lnTo>
                        <a:lnTo>
                          <a:pt x="277" y="100"/>
                        </a:lnTo>
                        <a:lnTo>
                          <a:pt x="264" y="102"/>
                        </a:lnTo>
                        <a:lnTo>
                          <a:pt x="264" y="95"/>
                        </a:lnTo>
                        <a:lnTo>
                          <a:pt x="272" y="95"/>
                        </a:lnTo>
                        <a:lnTo>
                          <a:pt x="286" y="83"/>
                        </a:lnTo>
                        <a:lnTo>
                          <a:pt x="282" y="75"/>
                        </a:lnTo>
                        <a:lnTo>
                          <a:pt x="294" y="75"/>
                        </a:lnTo>
                        <a:lnTo>
                          <a:pt x="301" y="73"/>
                        </a:lnTo>
                        <a:lnTo>
                          <a:pt x="304" y="85"/>
                        </a:lnTo>
                        <a:lnTo>
                          <a:pt x="311" y="85"/>
                        </a:lnTo>
                        <a:lnTo>
                          <a:pt x="311" y="70"/>
                        </a:lnTo>
                        <a:lnTo>
                          <a:pt x="306" y="60"/>
                        </a:lnTo>
                        <a:lnTo>
                          <a:pt x="312" y="48"/>
                        </a:lnTo>
                        <a:lnTo>
                          <a:pt x="306" y="38"/>
                        </a:lnTo>
                        <a:lnTo>
                          <a:pt x="297" y="40"/>
                        </a:lnTo>
                        <a:lnTo>
                          <a:pt x="307" y="17"/>
                        </a:lnTo>
                        <a:lnTo>
                          <a:pt x="299" y="13"/>
                        </a:lnTo>
                        <a:lnTo>
                          <a:pt x="294" y="5"/>
                        </a:lnTo>
                        <a:lnTo>
                          <a:pt x="301" y="0"/>
                        </a:lnTo>
                        <a:lnTo>
                          <a:pt x="301" y="0"/>
                        </a:lnTo>
                        <a:lnTo>
                          <a:pt x="30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0" name="Freeform 1062"/>
                  <p:cNvSpPr>
                    <a:spLocks/>
                  </p:cNvSpPr>
                  <p:nvPr/>
                </p:nvSpPr>
                <p:spPr bwMode="auto">
                  <a:xfrm>
                    <a:off x="3783304" y="2242675"/>
                    <a:ext cx="550056" cy="496543"/>
                  </a:xfrm>
                  <a:custGeom>
                    <a:avLst/>
                    <a:gdLst>
                      <a:gd name="T0" fmla="*/ 321 w 442"/>
                      <a:gd name="T1" fmla="*/ 344 h 399"/>
                      <a:gd name="T2" fmla="*/ 339 w 442"/>
                      <a:gd name="T3" fmla="*/ 317 h 399"/>
                      <a:gd name="T4" fmla="*/ 341 w 442"/>
                      <a:gd name="T5" fmla="*/ 288 h 399"/>
                      <a:gd name="T6" fmla="*/ 361 w 442"/>
                      <a:gd name="T7" fmla="*/ 266 h 399"/>
                      <a:gd name="T8" fmla="*/ 364 w 442"/>
                      <a:gd name="T9" fmla="*/ 243 h 399"/>
                      <a:gd name="T10" fmla="*/ 376 w 442"/>
                      <a:gd name="T11" fmla="*/ 219 h 399"/>
                      <a:gd name="T12" fmla="*/ 407 w 442"/>
                      <a:gd name="T13" fmla="*/ 203 h 399"/>
                      <a:gd name="T14" fmla="*/ 435 w 442"/>
                      <a:gd name="T15" fmla="*/ 190 h 399"/>
                      <a:gd name="T16" fmla="*/ 434 w 442"/>
                      <a:gd name="T17" fmla="*/ 171 h 399"/>
                      <a:gd name="T18" fmla="*/ 402 w 442"/>
                      <a:gd name="T19" fmla="*/ 153 h 399"/>
                      <a:gd name="T20" fmla="*/ 381 w 442"/>
                      <a:gd name="T21" fmla="*/ 146 h 399"/>
                      <a:gd name="T22" fmla="*/ 351 w 442"/>
                      <a:gd name="T23" fmla="*/ 135 h 399"/>
                      <a:gd name="T24" fmla="*/ 339 w 442"/>
                      <a:gd name="T25" fmla="*/ 113 h 399"/>
                      <a:gd name="T26" fmla="*/ 329 w 442"/>
                      <a:gd name="T27" fmla="*/ 98 h 399"/>
                      <a:gd name="T28" fmla="*/ 309 w 442"/>
                      <a:gd name="T29" fmla="*/ 88 h 399"/>
                      <a:gd name="T30" fmla="*/ 294 w 442"/>
                      <a:gd name="T31" fmla="*/ 75 h 399"/>
                      <a:gd name="T32" fmla="*/ 268 w 442"/>
                      <a:gd name="T33" fmla="*/ 75 h 399"/>
                      <a:gd name="T34" fmla="*/ 249 w 442"/>
                      <a:gd name="T35" fmla="*/ 67 h 399"/>
                      <a:gd name="T36" fmla="*/ 224 w 442"/>
                      <a:gd name="T37" fmla="*/ 43 h 399"/>
                      <a:gd name="T38" fmla="*/ 218 w 442"/>
                      <a:gd name="T39" fmla="*/ 20 h 399"/>
                      <a:gd name="T40" fmla="*/ 194 w 442"/>
                      <a:gd name="T41" fmla="*/ 0 h 399"/>
                      <a:gd name="T42" fmla="*/ 170 w 442"/>
                      <a:gd name="T43" fmla="*/ 28 h 399"/>
                      <a:gd name="T44" fmla="*/ 181 w 442"/>
                      <a:gd name="T45" fmla="*/ 58 h 399"/>
                      <a:gd name="T46" fmla="*/ 163 w 442"/>
                      <a:gd name="T47" fmla="*/ 57 h 399"/>
                      <a:gd name="T48" fmla="*/ 150 w 442"/>
                      <a:gd name="T49" fmla="*/ 43 h 399"/>
                      <a:gd name="T50" fmla="*/ 131 w 442"/>
                      <a:gd name="T51" fmla="*/ 37 h 399"/>
                      <a:gd name="T52" fmla="*/ 115 w 442"/>
                      <a:gd name="T53" fmla="*/ 37 h 399"/>
                      <a:gd name="T54" fmla="*/ 93 w 442"/>
                      <a:gd name="T55" fmla="*/ 30 h 399"/>
                      <a:gd name="T56" fmla="*/ 73 w 442"/>
                      <a:gd name="T57" fmla="*/ 42 h 399"/>
                      <a:gd name="T58" fmla="*/ 47 w 442"/>
                      <a:gd name="T59" fmla="*/ 45 h 399"/>
                      <a:gd name="T60" fmla="*/ 33 w 442"/>
                      <a:gd name="T61" fmla="*/ 73 h 399"/>
                      <a:gd name="T62" fmla="*/ 23 w 442"/>
                      <a:gd name="T63" fmla="*/ 78 h 399"/>
                      <a:gd name="T64" fmla="*/ 30 w 442"/>
                      <a:gd name="T65" fmla="*/ 91 h 399"/>
                      <a:gd name="T66" fmla="*/ 27 w 442"/>
                      <a:gd name="T67" fmla="*/ 123 h 399"/>
                      <a:gd name="T68" fmla="*/ 30 w 442"/>
                      <a:gd name="T69" fmla="*/ 146 h 399"/>
                      <a:gd name="T70" fmla="*/ 0 w 442"/>
                      <a:gd name="T71" fmla="*/ 161 h 399"/>
                      <a:gd name="T72" fmla="*/ 37 w 442"/>
                      <a:gd name="T73" fmla="*/ 180 h 399"/>
                      <a:gd name="T74" fmla="*/ 47 w 442"/>
                      <a:gd name="T75" fmla="*/ 203 h 399"/>
                      <a:gd name="T76" fmla="*/ 32 w 442"/>
                      <a:gd name="T77" fmla="*/ 221 h 399"/>
                      <a:gd name="T78" fmla="*/ 30 w 442"/>
                      <a:gd name="T79" fmla="*/ 254 h 399"/>
                      <a:gd name="T80" fmla="*/ 48 w 442"/>
                      <a:gd name="T81" fmla="*/ 268 h 399"/>
                      <a:gd name="T82" fmla="*/ 65 w 442"/>
                      <a:gd name="T83" fmla="*/ 286 h 399"/>
                      <a:gd name="T84" fmla="*/ 100 w 442"/>
                      <a:gd name="T85" fmla="*/ 259 h 399"/>
                      <a:gd name="T86" fmla="*/ 116 w 442"/>
                      <a:gd name="T87" fmla="*/ 271 h 399"/>
                      <a:gd name="T88" fmla="*/ 133 w 442"/>
                      <a:gd name="T89" fmla="*/ 281 h 399"/>
                      <a:gd name="T90" fmla="*/ 170 w 442"/>
                      <a:gd name="T91" fmla="*/ 301 h 399"/>
                      <a:gd name="T92" fmla="*/ 146 w 442"/>
                      <a:gd name="T93" fmla="*/ 312 h 399"/>
                      <a:gd name="T94" fmla="*/ 160 w 442"/>
                      <a:gd name="T95" fmla="*/ 326 h 399"/>
                      <a:gd name="T96" fmla="*/ 178 w 442"/>
                      <a:gd name="T97" fmla="*/ 344 h 399"/>
                      <a:gd name="T98" fmla="*/ 194 w 442"/>
                      <a:gd name="T99" fmla="*/ 341 h 399"/>
                      <a:gd name="T100" fmla="*/ 206 w 442"/>
                      <a:gd name="T101" fmla="*/ 357 h 399"/>
                      <a:gd name="T102" fmla="*/ 223 w 442"/>
                      <a:gd name="T103" fmla="*/ 364 h 399"/>
                      <a:gd name="T104" fmla="*/ 236 w 442"/>
                      <a:gd name="T105" fmla="*/ 382 h 399"/>
                      <a:gd name="T106" fmla="*/ 251 w 442"/>
                      <a:gd name="T107" fmla="*/ 384 h 399"/>
                      <a:gd name="T108" fmla="*/ 269 w 442"/>
                      <a:gd name="T109" fmla="*/ 381 h 399"/>
                      <a:gd name="T110" fmla="*/ 281 w 442"/>
                      <a:gd name="T111" fmla="*/ 386 h 399"/>
                      <a:gd name="T112" fmla="*/ 294 w 442"/>
                      <a:gd name="T113" fmla="*/ 389 h 399"/>
                      <a:gd name="T114" fmla="*/ 306 w 442"/>
                      <a:gd name="T115" fmla="*/ 399 h 399"/>
                      <a:gd name="T116" fmla="*/ 317 w 442"/>
                      <a:gd name="T117" fmla="*/ 379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42" h="399">
                        <a:moveTo>
                          <a:pt x="317" y="379"/>
                        </a:moveTo>
                        <a:lnTo>
                          <a:pt x="319" y="359"/>
                        </a:lnTo>
                        <a:lnTo>
                          <a:pt x="321" y="344"/>
                        </a:lnTo>
                        <a:lnTo>
                          <a:pt x="336" y="337"/>
                        </a:lnTo>
                        <a:lnTo>
                          <a:pt x="342" y="329"/>
                        </a:lnTo>
                        <a:lnTo>
                          <a:pt x="339" y="317"/>
                        </a:lnTo>
                        <a:lnTo>
                          <a:pt x="346" y="314"/>
                        </a:lnTo>
                        <a:lnTo>
                          <a:pt x="337" y="296"/>
                        </a:lnTo>
                        <a:lnTo>
                          <a:pt x="341" y="288"/>
                        </a:lnTo>
                        <a:lnTo>
                          <a:pt x="352" y="278"/>
                        </a:lnTo>
                        <a:lnTo>
                          <a:pt x="359" y="274"/>
                        </a:lnTo>
                        <a:lnTo>
                          <a:pt x="361" y="266"/>
                        </a:lnTo>
                        <a:lnTo>
                          <a:pt x="351" y="261"/>
                        </a:lnTo>
                        <a:lnTo>
                          <a:pt x="351" y="253"/>
                        </a:lnTo>
                        <a:lnTo>
                          <a:pt x="364" y="243"/>
                        </a:lnTo>
                        <a:lnTo>
                          <a:pt x="372" y="238"/>
                        </a:lnTo>
                        <a:lnTo>
                          <a:pt x="376" y="229"/>
                        </a:lnTo>
                        <a:lnTo>
                          <a:pt x="376" y="219"/>
                        </a:lnTo>
                        <a:lnTo>
                          <a:pt x="387" y="216"/>
                        </a:lnTo>
                        <a:lnTo>
                          <a:pt x="394" y="216"/>
                        </a:lnTo>
                        <a:lnTo>
                          <a:pt x="407" y="203"/>
                        </a:lnTo>
                        <a:lnTo>
                          <a:pt x="415" y="190"/>
                        </a:lnTo>
                        <a:lnTo>
                          <a:pt x="420" y="185"/>
                        </a:lnTo>
                        <a:lnTo>
                          <a:pt x="435" y="190"/>
                        </a:lnTo>
                        <a:lnTo>
                          <a:pt x="442" y="186"/>
                        </a:lnTo>
                        <a:lnTo>
                          <a:pt x="439" y="175"/>
                        </a:lnTo>
                        <a:lnTo>
                          <a:pt x="434" y="171"/>
                        </a:lnTo>
                        <a:lnTo>
                          <a:pt x="424" y="171"/>
                        </a:lnTo>
                        <a:lnTo>
                          <a:pt x="409" y="163"/>
                        </a:lnTo>
                        <a:lnTo>
                          <a:pt x="402" y="153"/>
                        </a:lnTo>
                        <a:lnTo>
                          <a:pt x="392" y="146"/>
                        </a:lnTo>
                        <a:lnTo>
                          <a:pt x="387" y="141"/>
                        </a:lnTo>
                        <a:lnTo>
                          <a:pt x="381" y="146"/>
                        </a:lnTo>
                        <a:lnTo>
                          <a:pt x="374" y="145"/>
                        </a:lnTo>
                        <a:lnTo>
                          <a:pt x="362" y="140"/>
                        </a:lnTo>
                        <a:lnTo>
                          <a:pt x="351" y="135"/>
                        </a:lnTo>
                        <a:lnTo>
                          <a:pt x="339" y="126"/>
                        </a:lnTo>
                        <a:lnTo>
                          <a:pt x="339" y="118"/>
                        </a:lnTo>
                        <a:lnTo>
                          <a:pt x="339" y="113"/>
                        </a:lnTo>
                        <a:lnTo>
                          <a:pt x="344" y="106"/>
                        </a:lnTo>
                        <a:lnTo>
                          <a:pt x="337" y="101"/>
                        </a:lnTo>
                        <a:lnTo>
                          <a:pt x="329" y="98"/>
                        </a:lnTo>
                        <a:lnTo>
                          <a:pt x="322" y="98"/>
                        </a:lnTo>
                        <a:lnTo>
                          <a:pt x="314" y="91"/>
                        </a:lnTo>
                        <a:lnTo>
                          <a:pt x="309" y="88"/>
                        </a:lnTo>
                        <a:lnTo>
                          <a:pt x="301" y="85"/>
                        </a:lnTo>
                        <a:lnTo>
                          <a:pt x="297" y="80"/>
                        </a:lnTo>
                        <a:lnTo>
                          <a:pt x="294" y="75"/>
                        </a:lnTo>
                        <a:lnTo>
                          <a:pt x="284" y="72"/>
                        </a:lnTo>
                        <a:lnTo>
                          <a:pt x="274" y="70"/>
                        </a:lnTo>
                        <a:lnTo>
                          <a:pt x="268" y="75"/>
                        </a:lnTo>
                        <a:lnTo>
                          <a:pt x="263" y="78"/>
                        </a:lnTo>
                        <a:lnTo>
                          <a:pt x="249" y="73"/>
                        </a:lnTo>
                        <a:lnTo>
                          <a:pt x="249" y="67"/>
                        </a:lnTo>
                        <a:lnTo>
                          <a:pt x="243" y="63"/>
                        </a:lnTo>
                        <a:lnTo>
                          <a:pt x="234" y="53"/>
                        </a:lnTo>
                        <a:lnTo>
                          <a:pt x="224" y="43"/>
                        </a:lnTo>
                        <a:lnTo>
                          <a:pt x="216" y="35"/>
                        </a:lnTo>
                        <a:lnTo>
                          <a:pt x="218" y="27"/>
                        </a:lnTo>
                        <a:lnTo>
                          <a:pt x="218" y="20"/>
                        </a:lnTo>
                        <a:lnTo>
                          <a:pt x="206" y="10"/>
                        </a:lnTo>
                        <a:lnTo>
                          <a:pt x="201" y="5"/>
                        </a:lnTo>
                        <a:lnTo>
                          <a:pt x="194" y="0"/>
                        </a:lnTo>
                        <a:lnTo>
                          <a:pt x="189" y="10"/>
                        </a:lnTo>
                        <a:lnTo>
                          <a:pt x="184" y="20"/>
                        </a:lnTo>
                        <a:lnTo>
                          <a:pt x="170" y="28"/>
                        </a:lnTo>
                        <a:lnTo>
                          <a:pt x="170" y="42"/>
                        </a:lnTo>
                        <a:lnTo>
                          <a:pt x="181" y="52"/>
                        </a:lnTo>
                        <a:lnTo>
                          <a:pt x="181" y="58"/>
                        </a:lnTo>
                        <a:lnTo>
                          <a:pt x="175" y="55"/>
                        </a:lnTo>
                        <a:lnTo>
                          <a:pt x="170" y="57"/>
                        </a:lnTo>
                        <a:lnTo>
                          <a:pt x="163" y="57"/>
                        </a:lnTo>
                        <a:lnTo>
                          <a:pt x="158" y="52"/>
                        </a:lnTo>
                        <a:lnTo>
                          <a:pt x="158" y="47"/>
                        </a:lnTo>
                        <a:lnTo>
                          <a:pt x="150" y="43"/>
                        </a:lnTo>
                        <a:lnTo>
                          <a:pt x="143" y="43"/>
                        </a:lnTo>
                        <a:lnTo>
                          <a:pt x="138" y="45"/>
                        </a:lnTo>
                        <a:lnTo>
                          <a:pt x="131" y="37"/>
                        </a:lnTo>
                        <a:lnTo>
                          <a:pt x="125" y="40"/>
                        </a:lnTo>
                        <a:lnTo>
                          <a:pt x="121" y="45"/>
                        </a:lnTo>
                        <a:lnTo>
                          <a:pt x="115" y="37"/>
                        </a:lnTo>
                        <a:lnTo>
                          <a:pt x="106" y="37"/>
                        </a:lnTo>
                        <a:lnTo>
                          <a:pt x="100" y="30"/>
                        </a:lnTo>
                        <a:lnTo>
                          <a:pt x="93" y="30"/>
                        </a:lnTo>
                        <a:lnTo>
                          <a:pt x="85" y="40"/>
                        </a:lnTo>
                        <a:lnTo>
                          <a:pt x="80" y="37"/>
                        </a:lnTo>
                        <a:lnTo>
                          <a:pt x="73" y="42"/>
                        </a:lnTo>
                        <a:lnTo>
                          <a:pt x="57" y="48"/>
                        </a:lnTo>
                        <a:lnTo>
                          <a:pt x="52" y="45"/>
                        </a:lnTo>
                        <a:lnTo>
                          <a:pt x="47" y="45"/>
                        </a:lnTo>
                        <a:lnTo>
                          <a:pt x="40" y="57"/>
                        </a:lnTo>
                        <a:lnTo>
                          <a:pt x="30" y="67"/>
                        </a:lnTo>
                        <a:lnTo>
                          <a:pt x="33" y="73"/>
                        </a:lnTo>
                        <a:lnTo>
                          <a:pt x="32" y="78"/>
                        </a:lnTo>
                        <a:lnTo>
                          <a:pt x="23" y="73"/>
                        </a:lnTo>
                        <a:lnTo>
                          <a:pt x="23" y="78"/>
                        </a:lnTo>
                        <a:lnTo>
                          <a:pt x="25" y="83"/>
                        </a:lnTo>
                        <a:lnTo>
                          <a:pt x="32" y="87"/>
                        </a:lnTo>
                        <a:lnTo>
                          <a:pt x="30" y="91"/>
                        </a:lnTo>
                        <a:lnTo>
                          <a:pt x="20" y="96"/>
                        </a:lnTo>
                        <a:lnTo>
                          <a:pt x="22" y="121"/>
                        </a:lnTo>
                        <a:lnTo>
                          <a:pt x="27" y="123"/>
                        </a:lnTo>
                        <a:lnTo>
                          <a:pt x="20" y="130"/>
                        </a:lnTo>
                        <a:lnTo>
                          <a:pt x="30" y="143"/>
                        </a:lnTo>
                        <a:lnTo>
                          <a:pt x="30" y="146"/>
                        </a:lnTo>
                        <a:lnTo>
                          <a:pt x="8" y="146"/>
                        </a:lnTo>
                        <a:lnTo>
                          <a:pt x="0" y="156"/>
                        </a:lnTo>
                        <a:lnTo>
                          <a:pt x="0" y="161"/>
                        </a:lnTo>
                        <a:lnTo>
                          <a:pt x="10" y="161"/>
                        </a:lnTo>
                        <a:lnTo>
                          <a:pt x="22" y="171"/>
                        </a:lnTo>
                        <a:lnTo>
                          <a:pt x="37" y="180"/>
                        </a:lnTo>
                        <a:lnTo>
                          <a:pt x="50" y="188"/>
                        </a:lnTo>
                        <a:lnTo>
                          <a:pt x="50" y="196"/>
                        </a:lnTo>
                        <a:lnTo>
                          <a:pt x="47" y="203"/>
                        </a:lnTo>
                        <a:lnTo>
                          <a:pt x="35" y="211"/>
                        </a:lnTo>
                        <a:lnTo>
                          <a:pt x="32" y="214"/>
                        </a:lnTo>
                        <a:lnTo>
                          <a:pt x="32" y="221"/>
                        </a:lnTo>
                        <a:lnTo>
                          <a:pt x="28" y="234"/>
                        </a:lnTo>
                        <a:lnTo>
                          <a:pt x="27" y="243"/>
                        </a:lnTo>
                        <a:lnTo>
                          <a:pt x="30" y="254"/>
                        </a:lnTo>
                        <a:lnTo>
                          <a:pt x="35" y="269"/>
                        </a:lnTo>
                        <a:lnTo>
                          <a:pt x="42" y="273"/>
                        </a:lnTo>
                        <a:lnTo>
                          <a:pt x="48" y="268"/>
                        </a:lnTo>
                        <a:lnTo>
                          <a:pt x="55" y="271"/>
                        </a:lnTo>
                        <a:lnTo>
                          <a:pt x="53" y="279"/>
                        </a:lnTo>
                        <a:lnTo>
                          <a:pt x="65" y="286"/>
                        </a:lnTo>
                        <a:lnTo>
                          <a:pt x="78" y="276"/>
                        </a:lnTo>
                        <a:lnTo>
                          <a:pt x="88" y="264"/>
                        </a:lnTo>
                        <a:lnTo>
                          <a:pt x="100" y="259"/>
                        </a:lnTo>
                        <a:lnTo>
                          <a:pt x="110" y="254"/>
                        </a:lnTo>
                        <a:lnTo>
                          <a:pt x="115" y="261"/>
                        </a:lnTo>
                        <a:lnTo>
                          <a:pt x="116" y="271"/>
                        </a:lnTo>
                        <a:lnTo>
                          <a:pt x="121" y="279"/>
                        </a:lnTo>
                        <a:lnTo>
                          <a:pt x="128" y="283"/>
                        </a:lnTo>
                        <a:lnTo>
                          <a:pt x="133" y="281"/>
                        </a:lnTo>
                        <a:lnTo>
                          <a:pt x="145" y="291"/>
                        </a:lnTo>
                        <a:lnTo>
                          <a:pt x="160" y="294"/>
                        </a:lnTo>
                        <a:lnTo>
                          <a:pt x="170" y="301"/>
                        </a:lnTo>
                        <a:lnTo>
                          <a:pt x="165" y="307"/>
                        </a:lnTo>
                        <a:lnTo>
                          <a:pt x="155" y="311"/>
                        </a:lnTo>
                        <a:lnTo>
                          <a:pt x="146" y="312"/>
                        </a:lnTo>
                        <a:lnTo>
                          <a:pt x="145" y="317"/>
                        </a:lnTo>
                        <a:lnTo>
                          <a:pt x="151" y="322"/>
                        </a:lnTo>
                        <a:lnTo>
                          <a:pt x="160" y="326"/>
                        </a:lnTo>
                        <a:lnTo>
                          <a:pt x="168" y="334"/>
                        </a:lnTo>
                        <a:lnTo>
                          <a:pt x="173" y="344"/>
                        </a:lnTo>
                        <a:lnTo>
                          <a:pt x="178" y="344"/>
                        </a:lnTo>
                        <a:lnTo>
                          <a:pt x="181" y="341"/>
                        </a:lnTo>
                        <a:lnTo>
                          <a:pt x="188" y="339"/>
                        </a:lnTo>
                        <a:lnTo>
                          <a:pt x="194" y="341"/>
                        </a:lnTo>
                        <a:lnTo>
                          <a:pt x="198" y="344"/>
                        </a:lnTo>
                        <a:lnTo>
                          <a:pt x="196" y="351"/>
                        </a:lnTo>
                        <a:lnTo>
                          <a:pt x="206" y="357"/>
                        </a:lnTo>
                        <a:lnTo>
                          <a:pt x="213" y="361"/>
                        </a:lnTo>
                        <a:lnTo>
                          <a:pt x="216" y="366"/>
                        </a:lnTo>
                        <a:lnTo>
                          <a:pt x="223" y="364"/>
                        </a:lnTo>
                        <a:lnTo>
                          <a:pt x="231" y="369"/>
                        </a:lnTo>
                        <a:lnTo>
                          <a:pt x="228" y="379"/>
                        </a:lnTo>
                        <a:lnTo>
                          <a:pt x="236" y="382"/>
                        </a:lnTo>
                        <a:lnTo>
                          <a:pt x="243" y="381"/>
                        </a:lnTo>
                        <a:lnTo>
                          <a:pt x="248" y="376"/>
                        </a:lnTo>
                        <a:lnTo>
                          <a:pt x="251" y="384"/>
                        </a:lnTo>
                        <a:lnTo>
                          <a:pt x="259" y="382"/>
                        </a:lnTo>
                        <a:lnTo>
                          <a:pt x="266" y="386"/>
                        </a:lnTo>
                        <a:lnTo>
                          <a:pt x="269" y="381"/>
                        </a:lnTo>
                        <a:lnTo>
                          <a:pt x="276" y="377"/>
                        </a:lnTo>
                        <a:lnTo>
                          <a:pt x="281" y="379"/>
                        </a:lnTo>
                        <a:lnTo>
                          <a:pt x="281" y="386"/>
                        </a:lnTo>
                        <a:lnTo>
                          <a:pt x="286" y="391"/>
                        </a:lnTo>
                        <a:lnTo>
                          <a:pt x="288" y="384"/>
                        </a:lnTo>
                        <a:lnTo>
                          <a:pt x="294" y="389"/>
                        </a:lnTo>
                        <a:lnTo>
                          <a:pt x="292" y="396"/>
                        </a:lnTo>
                        <a:lnTo>
                          <a:pt x="301" y="397"/>
                        </a:lnTo>
                        <a:lnTo>
                          <a:pt x="306" y="399"/>
                        </a:lnTo>
                        <a:lnTo>
                          <a:pt x="309" y="392"/>
                        </a:lnTo>
                        <a:lnTo>
                          <a:pt x="316" y="386"/>
                        </a:lnTo>
                        <a:lnTo>
                          <a:pt x="317" y="379"/>
                        </a:lnTo>
                        <a:lnTo>
                          <a:pt x="317" y="379"/>
                        </a:lnTo>
                        <a:lnTo>
                          <a:pt x="317" y="37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2" name="Freeform 1064"/>
                  <p:cNvSpPr>
                    <a:spLocks/>
                  </p:cNvSpPr>
                  <p:nvPr/>
                </p:nvSpPr>
                <p:spPr bwMode="auto">
                  <a:xfrm>
                    <a:off x="3696191" y="2441789"/>
                    <a:ext cx="1214603" cy="1166068"/>
                  </a:xfrm>
                  <a:custGeom>
                    <a:avLst/>
                    <a:gdLst>
                      <a:gd name="T0" fmla="*/ 811 w 976"/>
                      <a:gd name="T1" fmla="*/ 425 h 937"/>
                      <a:gd name="T2" fmla="*/ 884 w 976"/>
                      <a:gd name="T3" fmla="*/ 468 h 937"/>
                      <a:gd name="T4" fmla="*/ 923 w 976"/>
                      <a:gd name="T5" fmla="*/ 501 h 937"/>
                      <a:gd name="T6" fmla="*/ 904 w 976"/>
                      <a:gd name="T7" fmla="*/ 536 h 937"/>
                      <a:gd name="T8" fmla="*/ 918 w 976"/>
                      <a:gd name="T9" fmla="*/ 579 h 937"/>
                      <a:gd name="T10" fmla="*/ 967 w 976"/>
                      <a:gd name="T11" fmla="*/ 648 h 937"/>
                      <a:gd name="T12" fmla="*/ 899 w 976"/>
                      <a:gd name="T13" fmla="*/ 681 h 937"/>
                      <a:gd name="T14" fmla="*/ 818 w 976"/>
                      <a:gd name="T15" fmla="*/ 744 h 937"/>
                      <a:gd name="T16" fmla="*/ 841 w 976"/>
                      <a:gd name="T17" fmla="*/ 825 h 937"/>
                      <a:gd name="T18" fmla="*/ 803 w 976"/>
                      <a:gd name="T19" fmla="*/ 917 h 937"/>
                      <a:gd name="T20" fmla="*/ 723 w 976"/>
                      <a:gd name="T21" fmla="*/ 895 h 937"/>
                      <a:gd name="T22" fmla="*/ 746 w 976"/>
                      <a:gd name="T23" fmla="*/ 837 h 937"/>
                      <a:gd name="T24" fmla="*/ 687 w 976"/>
                      <a:gd name="T25" fmla="*/ 835 h 937"/>
                      <a:gd name="T26" fmla="*/ 630 w 976"/>
                      <a:gd name="T27" fmla="*/ 797 h 937"/>
                      <a:gd name="T28" fmla="*/ 575 w 976"/>
                      <a:gd name="T29" fmla="*/ 747 h 937"/>
                      <a:gd name="T30" fmla="*/ 540 w 976"/>
                      <a:gd name="T31" fmla="*/ 759 h 937"/>
                      <a:gd name="T32" fmla="*/ 507 w 976"/>
                      <a:gd name="T33" fmla="*/ 789 h 937"/>
                      <a:gd name="T34" fmla="*/ 489 w 976"/>
                      <a:gd name="T35" fmla="*/ 754 h 937"/>
                      <a:gd name="T36" fmla="*/ 436 w 976"/>
                      <a:gd name="T37" fmla="*/ 777 h 937"/>
                      <a:gd name="T38" fmla="*/ 424 w 976"/>
                      <a:gd name="T39" fmla="*/ 769 h 937"/>
                      <a:gd name="T40" fmla="*/ 406 w 976"/>
                      <a:gd name="T41" fmla="*/ 721 h 937"/>
                      <a:gd name="T42" fmla="*/ 358 w 976"/>
                      <a:gd name="T43" fmla="*/ 764 h 937"/>
                      <a:gd name="T44" fmla="*/ 296 w 976"/>
                      <a:gd name="T45" fmla="*/ 771 h 937"/>
                      <a:gd name="T46" fmla="*/ 291 w 976"/>
                      <a:gd name="T47" fmla="*/ 732 h 937"/>
                      <a:gd name="T48" fmla="*/ 249 w 976"/>
                      <a:gd name="T49" fmla="*/ 749 h 937"/>
                      <a:gd name="T50" fmla="*/ 238 w 976"/>
                      <a:gd name="T51" fmla="*/ 732 h 937"/>
                      <a:gd name="T52" fmla="*/ 235 w 976"/>
                      <a:gd name="T53" fmla="*/ 709 h 937"/>
                      <a:gd name="T54" fmla="*/ 218 w 976"/>
                      <a:gd name="T55" fmla="*/ 714 h 937"/>
                      <a:gd name="T56" fmla="*/ 178 w 976"/>
                      <a:gd name="T57" fmla="*/ 729 h 937"/>
                      <a:gd name="T58" fmla="*/ 208 w 976"/>
                      <a:gd name="T59" fmla="*/ 791 h 937"/>
                      <a:gd name="T60" fmla="*/ 236 w 976"/>
                      <a:gd name="T61" fmla="*/ 837 h 937"/>
                      <a:gd name="T62" fmla="*/ 215 w 976"/>
                      <a:gd name="T63" fmla="*/ 887 h 937"/>
                      <a:gd name="T64" fmla="*/ 156 w 976"/>
                      <a:gd name="T65" fmla="*/ 854 h 937"/>
                      <a:gd name="T66" fmla="*/ 135 w 976"/>
                      <a:gd name="T67" fmla="*/ 792 h 937"/>
                      <a:gd name="T68" fmla="*/ 153 w 976"/>
                      <a:gd name="T69" fmla="*/ 722 h 937"/>
                      <a:gd name="T70" fmla="*/ 221 w 976"/>
                      <a:gd name="T71" fmla="*/ 674 h 937"/>
                      <a:gd name="T72" fmla="*/ 245 w 976"/>
                      <a:gd name="T73" fmla="*/ 621 h 937"/>
                      <a:gd name="T74" fmla="*/ 231 w 976"/>
                      <a:gd name="T75" fmla="*/ 530 h 937"/>
                      <a:gd name="T76" fmla="*/ 170 w 976"/>
                      <a:gd name="T77" fmla="*/ 515 h 937"/>
                      <a:gd name="T78" fmla="*/ 153 w 976"/>
                      <a:gd name="T79" fmla="*/ 500 h 937"/>
                      <a:gd name="T80" fmla="*/ 118 w 976"/>
                      <a:gd name="T81" fmla="*/ 513 h 937"/>
                      <a:gd name="T82" fmla="*/ 47 w 976"/>
                      <a:gd name="T83" fmla="*/ 523 h 937"/>
                      <a:gd name="T84" fmla="*/ 70 w 976"/>
                      <a:gd name="T85" fmla="*/ 490 h 937"/>
                      <a:gd name="T86" fmla="*/ 70 w 976"/>
                      <a:gd name="T87" fmla="*/ 443 h 937"/>
                      <a:gd name="T88" fmla="*/ 27 w 976"/>
                      <a:gd name="T89" fmla="*/ 368 h 937"/>
                      <a:gd name="T90" fmla="*/ 58 w 976"/>
                      <a:gd name="T91" fmla="*/ 294 h 937"/>
                      <a:gd name="T92" fmla="*/ 37 w 976"/>
                      <a:gd name="T93" fmla="*/ 237 h 937"/>
                      <a:gd name="T94" fmla="*/ 7 w 976"/>
                      <a:gd name="T95" fmla="*/ 176 h 937"/>
                      <a:gd name="T96" fmla="*/ 18 w 976"/>
                      <a:gd name="T97" fmla="*/ 71 h 937"/>
                      <a:gd name="T98" fmla="*/ 80 w 976"/>
                      <a:gd name="T99" fmla="*/ 0 h 937"/>
                      <a:gd name="T100" fmla="*/ 110 w 976"/>
                      <a:gd name="T101" fmla="*/ 113 h 937"/>
                      <a:gd name="T102" fmla="*/ 191 w 976"/>
                      <a:gd name="T103" fmla="*/ 119 h 937"/>
                      <a:gd name="T104" fmla="*/ 226 w 976"/>
                      <a:gd name="T105" fmla="*/ 162 h 937"/>
                      <a:gd name="T106" fmla="*/ 274 w 976"/>
                      <a:gd name="T107" fmla="*/ 196 h 937"/>
                      <a:gd name="T108" fmla="*/ 321 w 976"/>
                      <a:gd name="T109" fmla="*/ 222 h 937"/>
                      <a:gd name="T110" fmla="*/ 362 w 976"/>
                      <a:gd name="T111" fmla="*/ 234 h 937"/>
                      <a:gd name="T112" fmla="*/ 451 w 976"/>
                      <a:gd name="T113" fmla="*/ 259 h 937"/>
                      <a:gd name="T114" fmla="*/ 567 w 976"/>
                      <a:gd name="T115" fmla="*/ 324 h 937"/>
                      <a:gd name="T116" fmla="*/ 728 w 976"/>
                      <a:gd name="T117" fmla="*/ 393 h 9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976" h="937">
                        <a:moveTo>
                          <a:pt x="728" y="393"/>
                        </a:moveTo>
                        <a:lnTo>
                          <a:pt x="731" y="407"/>
                        </a:lnTo>
                        <a:lnTo>
                          <a:pt x="745" y="412"/>
                        </a:lnTo>
                        <a:lnTo>
                          <a:pt x="765" y="415"/>
                        </a:lnTo>
                        <a:lnTo>
                          <a:pt x="780" y="415"/>
                        </a:lnTo>
                        <a:lnTo>
                          <a:pt x="796" y="420"/>
                        </a:lnTo>
                        <a:lnTo>
                          <a:pt x="803" y="433"/>
                        </a:lnTo>
                        <a:lnTo>
                          <a:pt x="813" y="433"/>
                        </a:lnTo>
                        <a:lnTo>
                          <a:pt x="811" y="425"/>
                        </a:lnTo>
                        <a:lnTo>
                          <a:pt x="813" y="412"/>
                        </a:lnTo>
                        <a:lnTo>
                          <a:pt x="818" y="412"/>
                        </a:lnTo>
                        <a:lnTo>
                          <a:pt x="844" y="412"/>
                        </a:lnTo>
                        <a:lnTo>
                          <a:pt x="864" y="422"/>
                        </a:lnTo>
                        <a:lnTo>
                          <a:pt x="871" y="432"/>
                        </a:lnTo>
                        <a:lnTo>
                          <a:pt x="873" y="443"/>
                        </a:lnTo>
                        <a:lnTo>
                          <a:pt x="886" y="450"/>
                        </a:lnTo>
                        <a:lnTo>
                          <a:pt x="883" y="462"/>
                        </a:lnTo>
                        <a:lnTo>
                          <a:pt x="884" y="468"/>
                        </a:lnTo>
                        <a:lnTo>
                          <a:pt x="891" y="471"/>
                        </a:lnTo>
                        <a:lnTo>
                          <a:pt x="894" y="476"/>
                        </a:lnTo>
                        <a:lnTo>
                          <a:pt x="898" y="481"/>
                        </a:lnTo>
                        <a:lnTo>
                          <a:pt x="896" y="496"/>
                        </a:lnTo>
                        <a:lnTo>
                          <a:pt x="908" y="498"/>
                        </a:lnTo>
                        <a:lnTo>
                          <a:pt x="911" y="501"/>
                        </a:lnTo>
                        <a:lnTo>
                          <a:pt x="916" y="501"/>
                        </a:lnTo>
                        <a:lnTo>
                          <a:pt x="919" y="498"/>
                        </a:lnTo>
                        <a:lnTo>
                          <a:pt x="923" y="501"/>
                        </a:lnTo>
                        <a:lnTo>
                          <a:pt x="923" y="511"/>
                        </a:lnTo>
                        <a:lnTo>
                          <a:pt x="919" y="516"/>
                        </a:lnTo>
                        <a:lnTo>
                          <a:pt x="923" y="518"/>
                        </a:lnTo>
                        <a:lnTo>
                          <a:pt x="936" y="521"/>
                        </a:lnTo>
                        <a:lnTo>
                          <a:pt x="946" y="530"/>
                        </a:lnTo>
                        <a:lnTo>
                          <a:pt x="936" y="536"/>
                        </a:lnTo>
                        <a:lnTo>
                          <a:pt x="921" y="538"/>
                        </a:lnTo>
                        <a:lnTo>
                          <a:pt x="913" y="533"/>
                        </a:lnTo>
                        <a:lnTo>
                          <a:pt x="904" y="536"/>
                        </a:lnTo>
                        <a:lnTo>
                          <a:pt x="903" y="541"/>
                        </a:lnTo>
                        <a:lnTo>
                          <a:pt x="901" y="548"/>
                        </a:lnTo>
                        <a:lnTo>
                          <a:pt x="881" y="548"/>
                        </a:lnTo>
                        <a:lnTo>
                          <a:pt x="878" y="555"/>
                        </a:lnTo>
                        <a:lnTo>
                          <a:pt x="884" y="561"/>
                        </a:lnTo>
                        <a:lnTo>
                          <a:pt x="891" y="561"/>
                        </a:lnTo>
                        <a:lnTo>
                          <a:pt x="903" y="568"/>
                        </a:lnTo>
                        <a:lnTo>
                          <a:pt x="916" y="571"/>
                        </a:lnTo>
                        <a:lnTo>
                          <a:pt x="918" y="579"/>
                        </a:lnTo>
                        <a:lnTo>
                          <a:pt x="914" y="589"/>
                        </a:lnTo>
                        <a:lnTo>
                          <a:pt x="898" y="589"/>
                        </a:lnTo>
                        <a:lnTo>
                          <a:pt x="899" y="598"/>
                        </a:lnTo>
                        <a:lnTo>
                          <a:pt x="899" y="606"/>
                        </a:lnTo>
                        <a:lnTo>
                          <a:pt x="916" y="618"/>
                        </a:lnTo>
                        <a:lnTo>
                          <a:pt x="931" y="631"/>
                        </a:lnTo>
                        <a:lnTo>
                          <a:pt x="949" y="634"/>
                        </a:lnTo>
                        <a:lnTo>
                          <a:pt x="954" y="641"/>
                        </a:lnTo>
                        <a:lnTo>
                          <a:pt x="967" y="648"/>
                        </a:lnTo>
                        <a:lnTo>
                          <a:pt x="976" y="653"/>
                        </a:lnTo>
                        <a:lnTo>
                          <a:pt x="967" y="668"/>
                        </a:lnTo>
                        <a:lnTo>
                          <a:pt x="956" y="664"/>
                        </a:lnTo>
                        <a:lnTo>
                          <a:pt x="939" y="661"/>
                        </a:lnTo>
                        <a:lnTo>
                          <a:pt x="928" y="668"/>
                        </a:lnTo>
                        <a:lnTo>
                          <a:pt x="913" y="664"/>
                        </a:lnTo>
                        <a:lnTo>
                          <a:pt x="908" y="671"/>
                        </a:lnTo>
                        <a:lnTo>
                          <a:pt x="908" y="676"/>
                        </a:lnTo>
                        <a:lnTo>
                          <a:pt x="899" y="681"/>
                        </a:lnTo>
                        <a:lnTo>
                          <a:pt x="888" y="689"/>
                        </a:lnTo>
                        <a:lnTo>
                          <a:pt x="878" y="699"/>
                        </a:lnTo>
                        <a:lnTo>
                          <a:pt x="879" y="706"/>
                        </a:lnTo>
                        <a:lnTo>
                          <a:pt x="873" y="712"/>
                        </a:lnTo>
                        <a:lnTo>
                          <a:pt x="863" y="711"/>
                        </a:lnTo>
                        <a:lnTo>
                          <a:pt x="848" y="719"/>
                        </a:lnTo>
                        <a:lnTo>
                          <a:pt x="828" y="731"/>
                        </a:lnTo>
                        <a:lnTo>
                          <a:pt x="816" y="739"/>
                        </a:lnTo>
                        <a:lnTo>
                          <a:pt x="818" y="744"/>
                        </a:lnTo>
                        <a:lnTo>
                          <a:pt x="815" y="754"/>
                        </a:lnTo>
                        <a:lnTo>
                          <a:pt x="810" y="766"/>
                        </a:lnTo>
                        <a:lnTo>
                          <a:pt x="815" y="779"/>
                        </a:lnTo>
                        <a:lnTo>
                          <a:pt x="819" y="792"/>
                        </a:lnTo>
                        <a:lnTo>
                          <a:pt x="823" y="802"/>
                        </a:lnTo>
                        <a:lnTo>
                          <a:pt x="829" y="809"/>
                        </a:lnTo>
                        <a:lnTo>
                          <a:pt x="836" y="814"/>
                        </a:lnTo>
                        <a:lnTo>
                          <a:pt x="836" y="820"/>
                        </a:lnTo>
                        <a:lnTo>
                          <a:pt x="841" y="825"/>
                        </a:lnTo>
                        <a:lnTo>
                          <a:pt x="838" y="837"/>
                        </a:lnTo>
                        <a:lnTo>
                          <a:pt x="833" y="840"/>
                        </a:lnTo>
                        <a:lnTo>
                          <a:pt x="823" y="849"/>
                        </a:lnTo>
                        <a:lnTo>
                          <a:pt x="831" y="860"/>
                        </a:lnTo>
                        <a:lnTo>
                          <a:pt x="824" y="870"/>
                        </a:lnTo>
                        <a:lnTo>
                          <a:pt x="821" y="885"/>
                        </a:lnTo>
                        <a:lnTo>
                          <a:pt x="819" y="899"/>
                        </a:lnTo>
                        <a:lnTo>
                          <a:pt x="813" y="908"/>
                        </a:lnTo>
                        <a:lnTo>
                          <a:pt x="803" y="917"/>
                        </a:lnTo>
                        <a:lnTo>
                          <a:pt x="800" y="927"/>
                        </a:lnTo>
                        <a:lnTo>
                          <a:pt x="790" y="935"/>
                        </a:lnTo>
                        <a:lnTo>
                          <a:pt x="775" y="937"/>
                        </a:lnTo>
                        <a:lnTo>
                          <a:pt x="761" y="935"/>
                        </a:lnTo>
                        <a:lnTo>
                          <a:pt x="750" y="925"/>
                        </a:lnTo>
                        <a:lnTo>
                          <a:pt x="741" y="915"/>
                        </a:lnTo>
                        <a:lnTo>
                          <a:pt x="736" y="908"/>
                        </a:lnTo>
                        <a:lnTo>
                          <a:pt x="725" y="902"/>
                        </a:lnTo>
                        <a:lnTo>
                          <a:pt x="723" y="895"/>
                        </a:lnTo>
                        <a:lnTo>
                          <a:pt x="736" y="895"/>
                        </a:lnTo>
                        <a:lnTo>
                          <a:pt x="733" y="885"/>
                        </a:lnTo>
                        <a:lnTo>
                          <a:pt x="743" y="875"/>
                        </a:lnTo>
                        <a:lnTo>
                          <a:pt x="740" y="865"/>
                        </a:lnTo>
                        <a:lnTo>
                          <a:pt x="733" y="864"/>
                        </a:lnTo>
                        <a:lnTo>
                          <a:pt x="730" y="852"/>
                        </a:lnTo>
                        <a:lnTo>
                          <a:pt x="733" y="840"/>
                        </a:lnTo>
                        <a:lnTo>
                          <a:pt x="740" y="842"/>
                        </a:lnTo>
                        <a:lnTo>
                          <a:pt x="746" y="837"/>
                        </a:lnTo>
                        <a:lnTo>
                          <a:pt x="738" y="827"/>
                        </a:lnTo>
                        <a:lnTo>
                          <a:pt x="730" y="825"/>
                        </a:lnTo>
                        <a:lnTo>
                          <a:pt x="728" y="819"/>
                        </a:lnTo>
                        <a:lnTo>
                          <a:pt x="718" y="822"/>
                        </a:lnTo>
                        <a:lnTo>
                          <a:pt x="705" y="824"/>
                        </a:lnTo>
                        <a:lnTo>
                          <a:pt x="695" y="820"/>
                        </a:lnTo>
                        <a:lnTo>
                          <a:pt x="690" y="825"/>
                        </a:lnTo>
                        <a:lnTo>
                          <a:pt x="692" y="830"/>
                        </a:lnTo>
                        <a:lnTo>
                          <a:pt x="687" y="835"/>
                        </a:lnTo>
                        <a:lnTo>
                          <a:pt x="682" y="829"/>
                        </a:lnTo>
                        <a:lnTo>
                          <a:pt x="677" y="820"/>
                        </a:lnTo>
                        <a:lnTo>
                          <a:pt x="670" y="825"/>
                        </a:lnTo>
                        <a:lnTo>
                          <a:pt x="668" y="820"/>
                        </a:lnTo>
                        <a:lnTo>
                          <a:pt x="673" y="812"/>
                        </a:lnTo>
                        <a:lnTo>
                          <a:pt x="667" y="814"/>
                        </a:lnTo>
                        <a:lnTo>
                          <a:pt x="662" y="807"/>
                        </a:lnTo>
                        <a:lnTo>
                          <a:pt x="648" y="800"/>
                        </a:lnTo>
                        <a:lnTo>
                          <a:pt x="630" y="797"/>
                        </a:lnTo>
                        <a:lnTo>
                          <a:pt x="625" y="787"/>
                        </a:lnTo>
                        <a:lnTo>
                          <a:pt x="627" y="777"/>
                        </a:lnTo>
                        <a:lnTo>
                          <a:pt x="612" y="772"/>
                        </a:lnTo>
                        <a:lnTo>
                          <a:pt x="597" y="771"/>
                        </a:lnTo>
                        <a:lnTo>
                          <a:pt x="592" y="766"/>
                        </a:lnTo>
                        <a:lnTo>
                          <a:pt x="584" y="767"/>
                        </a:lnTo>
                        <a:lnTo>
                          <a:pt x="585" y="759"/>
                        </a:lnTo>
                        <a:lnTo>
                          <a:pt x="589" y="751"/>
                        </a:lnTo>
                        <a:lnTo>
                          <a:pt x="575" y="747"/>
                        </a:lnTo>
                        <a:lnTo>
                          <a:pt x="570" y="751"/>
                        </a:lnTo>
                        <a:lnTo>
                          <a:pt x="569" y="757"/>
                        </a:lnTo>
                        <a:lnTo>
                          <a:pt x="574" y="761"/>
                        </a:lnTo>
                        <a:lnTo>
                          <a:pt x="567" y="767"/>
                        </a:lnTo>
                        <a:lnTo>
                          <a:pt x="559" y="766"/>
                        </a:lnTo>
                        <a:lnTo>
                          <a:pt x="564" y="759"/>
                        </a:lnTo>
                        <a:lnTo>
                          <a:pt x="557" y="754"/>
                        </a:lnTo>
                        <a:lnTo>
                          <a:pt x="544" y="754"/>
                        </a:lnTo>
                        <a:lnTo>
                          <a:pt x="540" y="759"/>
                        </a:lnTo>
                        <a:lnTo>
                          <a:pt x="542" y="767"/>
                        </a:lnTo>
                        <a:lnTo>
                          <a:pt x="537" y="781"/>
                        </a:lnTo>
                        <a:lnTo>
                          <a:pt x="537" y="789"/>
                        </a:lnTo>
                        <a:lnTo>
                          <a:pt x="532" y="787"/>
                        </a:lnTo>
                        <a:lnTo>
                          <a:pt x="525" y="787"/>
                        </a:lnTo>
                        <a:lnTo>
                          <a:pt x="525" y="792"/>
                        </a:lnTo>
                        <a:lnTo>
                          <a:pt x="520" y="792"/>
                        </a:lnTo>
                        <a:lnTo>
                          <a:pt x="514" y="786"/>
                        </a:lnTo>
                        <a:lnTo>
                          <a:pt x="507" y="789"/>
                        </a:lnTo>
                        <a:lnTo>
                          <a:pt x="500" y="787"/>
                        </a:lnTo>
                        <a:lnTo>
                          <a:pt x="490" y="789"/>
                        </a:lnTo>
                        <a:lnTo>
                          <a:pt x="480" y="791"/>
                        </a:lnTo>
                        <a:lnTo>
                          <a:pt x="484" y="786"/>
                        </a:lnTo>
                        <a:lnTo>
                          <a:pt x="490" y="776"/>
                        </a:lnTo>
                        <a:lnTo>
                          <a:pt x="494" y="769"/>
                        </a:lnTo>
                        <a:lnTo>
                          <a:pt x="495" y="754"/>
                        </a:lnTo>
                        <a:lnTo>
                          <a:pt x="490" y="751"/>
                        </a:lnTo>
                        <a:lnTo>
                          <a:pt x="489" y="754"/>
                        </a:lnTo>
                        <a:lnTo>
                          <a:pt x="485" y="759"/>
                        </a:lnTo>
                        <a:lnTo>
                          <a:pt x="479" y="759"/>
                        </a:lnTo>
                        <a:lnTo>
                          <a:pt x="469" y="762"/>
                        </a:lnTo>
                        <a:lnTo>
                          <a:pt x="459" y="762"/>
                        </a:lnTo>
                        <a:lnTo>
                          <a:pt x="454" y="767"/>
                        </a:lnTo>
                        <a:lnTo>
                          <a:pt x="449" y="772"/>
                        </a:lnTo>
                        <a:lnTo>
                          <a:pt x="442" y="777"/>
                        </a:lnTo>
                        <a:lnTo>
                          <a:pt x="434" y="781"/>
                        </a:lnTo>
                        <a:lnTo>
                          <a:pt x="436" y="777"/>
                        </a:lnTo>
                        <a:lnTo>
                          <a:pt x="439" y="772"/>
                        </a:lnTo>
                        <a:lnTo>
                          <a:pt x="434" y="769"/>
                        </a:lnTo>
                        <a:lnTo>
                          <a:pt x="429" y="772"/>
                        </a:lnTo>
                        <a:lnTo>
                          <a:pt x="431" y="776"/>
                        </a:lnTo>
                        <a:lnTo>
                          <a:pt x="422" y="777"/>
                        </a:lnTo>
                        <a:lnTo>
                          <a:pt x="414" y="777"/>
                        </a:lnTo>
                        <a:lnTo>
                          <a:pt x="411" y="771"/>
                        </a:lnTo>
                        <a:lnTo>
                          <a:pt x="417" y="769"/>
                        </a:lnTo>
                        <a:lnTo>
                          <a:pt x="424" y="769"/>
                        </a:lnTo>
                        <a:lnTo>
                          <a:pt x="421" y="761"/>
                        </a:lnTo>
                        <a:lnTo>
                          <a:pt x="426" y="757"/>
                        </a:lnTo>
                        <a:lnTo>
                          <a:pt x="432" y="749"/>
                        </a:lnTo>
                        <a:lnTo>
                          <a:pt x="432" y="744"/>
                        </a:lnTo>
                        <a:lnTo>
                          <a:pt x="424" y="742"/>
                        </a:lnTo>
                        <a:lnTo>
                          <a:pt x="419" y="734"/>
                        </a:lnTo>
                        <a:lnTo>
                          <a:pt x="417" y="726"/>
                        </a:lnTo>
                        <a:lnTo>
                          <a:pt x="419" y="717"/>
                        </a:lnTo>
                        <a:lnTo>
                          <a:pt x="406" y="721"/>
                        </a:lnTo>
                        <a:lnTo>
                          <a:pt x="394" y="729"/>
                        </a:lnTo>
                        <a:lnTo>
                          <a:pt x="382" y="729"/>
                        </a:lnTo>
                        <a:lnTo>
                          <a:pt x="377" y="739"/>
                        </a:lnTo>
                        <a:lnTo>
                          <a:pt x="369" y="739"/>
                        </a:lnTo>
                        <a:lnTo>
                          <a:pt x="364" y="746"/>
                        </a:lnTo>
                        <a:lnTo>
                          <a:pt x="356" y="746"/>
                        </a:lnTo>
                        <a:lnTo>
                          <a:pt x="358" y="751"/>
                        </a:lnTo>
                        <a:lnTo>
                          <a:pt x="359" y="757"/>
                        </a:lnTo>
                        <a:lnTo>
                          <a:pt x="358" y="764"/>
                        </a:lnTo>
                        <a:lnTo>
                          <a:pt x="351" y="759"/>
                        </a:lnTo>
                        <a:lnTo>
                          <a:pt x="341" y="759"/>
                        </a:lnTo>
                        <a:lnTo>
                          <a:pt x="328" y="757"/>
                        </a:lnTo>
                        <a:lnTo>
                          <a:pt x="321" y="756"/>
                        </a:lnTo>
                        <a:lnTo>
                          <a:pt x="318" y="761"/>
                        </a:lnTo>
                        <a:lnTo>
                          <a:pt x="311" y="766"/>
                        </a:lnTo>
                        <a:lnTo>
                          <a:pt x="306" y="759"/>
                        </a:lnTo>
                        <a:lnTo>
                          <a:pt x="301" y="762"/>
                        </a:lnTo>
                        <a:lnTo>
                          <a:pt x="296" y="771"/>
                        </a:lnTo>
                        <a:lnTo>
                          <a:pt x="293" y="766"/>
                        </a:lnTo>
                        <a:lnTo>
                          <a:pt x="296" y="761"/>
                        </a:lnTo>
                        <a:lnTo>
                          <a:pt x="298" y="752"/>
                        </a:lnTo>
                        <a:lnTo>
                          <a:pt x="304" y="749"/>
                        </a:lnTo>
                        <a:lnTo>
                          <a:pt x="309" y="741"/>
                        </a:lnTo>
                        <a:lnTo>
                          <a:pt x="306" y="736"/>
                        </a:lnTo>
                        <a:lnTo>
                          <a:pt x="303" y="741"/>
                        </a:lnTo>
                        <a:lnTo>
                          <a:pt x="296" y="739"/>
                        </a:lnTo>
                        <a:lnTo>
                          <a:pt x="291" y="732"/>
                        </a:lnTo>
                        <a:lnTo>
                          <a:pt x="286" y="736"/>
                        </a:lnTo>
                        <a:lnTo>
                          <a:pt x="288" y="744"/>
                        </a:lnTo>
                        <a:lnTo>
                          <a:pt x="283" y="749"/>
                        </a:lnTo>
                        <a:lnTo>
                          <a:pt x="286" y="751"/>
                        </a:lnTo>
                        <a:lnTo>
                          <a:pt x="281" y="759"/>
                        </a:lnTo>
                        <a:lnTo>
                          <a:pt x="264" y="761"/>
                        </a:lnTo>
                        <a:lnTo>
                          <a:pt x="259" y="752"/>
                        </a:lnTo>
                        <a:lnTo>
                          <a:pt x="253" y="754"/>
                        </a:lnTo>
                        <a:lnTo>
                          <a:pt x="249" y="749"/>
                        </a:lnTo>
                        <a:lnTo>
                          <a:pt x="254" y="746"/>
                        </a:lnTo>
                        <a:lnTo>
                          <a:pt x="249" y="742"/>
                        </a:lnTo>
                        <a:lnTo>
                          <a:pt x="245" y="744"/>
                        </a:lnTo>
                        <a:lnTo>
                          <a:pt x="243" y="739"/>
                        </a:lnTo>
                        <a:lnTo>
                          <a:pt x="235" y="746"/>
                        </a:lnTo>
                        <a:lnTo>
                          <a:pt x="231" y="749"/>
                        </a:lnTo>
                        <a:lnTo>
                          <a:pt x="228" y="744"/>
                        </a:lnTo>
                        <a:lnTo>
                          <a:pt x="233" y="739"/>
                        </a:lnTo>
                        <a:lnTo>
                          <a:pt x="238" y="732"/>
                        </a:lnTo>
                        <a:lnTo>
                          <a:pt x="231" y="727"/>
                        </a:lnTo>
                        <a:lnTo>
                          <a:pt x="226" y="734"/>
                        </a:lnTo>
                        <a:lnTo>
                          <a:pt x="223" y="739"/>
                        </a:lnTo>
                        <a:lnTo>
                          <a:pt x="220" y="734"/>
                        </a:lnTo>
                        <a:lnTo>
                          <a:pt x="226" y="726"/>
                        </a:lnTo>
                        <a:lnTo>
                          <a:pt x="235" y="719"/>
                        </a:lnTo>
                        <a:lnTo>
                          <a:pt x="241" y="721"/>
                        </a:lnTo>
                        <a:lnTo>
                          <a:pt x="241" y="714"/>
                        </a:lnTo>
                        <a:lnTo>
                          <a:pt x="235" y="709"/>
                        </a:lnTo>
                        <a:lnTo>
                          <a:pt x="236" y="701"/>
                        </a:lnTo>
                        <a:lnTo>
                          <a:pt x="230" y="694"/>
                        </a:lnTo>
                        <a:lnTo>
                          <a:pt x="228" y="701"/>
                        </a:lnTo>
                        <a:lnTo>
                          <a:pt x="226" y="706"/>
                        </a:lnTo>
                        <a:lnTo>
                          <a:pt x="225" y="711"/>
                        </a:lnTo>
                        <a:lnTo>
                          <a:pt x="221" y="706"/>
                        </a:lnTo>
                        <a:lnTo>
                          <a:pt x="216" y="706"/>
                        </a:lnTo>
                        <a:lnTo>
                          <a:pt x="215" y="711"/>
                        </a:lnTo>
                        <a:lnTo>
                          <a:pt x="218" y="714"/>
                        </a:lnTo>
                        <a:lnTo>
                          <a:pt x="215" y="719"/>
                        </a:lnTo>
                        <a:lnTo>
                          <a:pt x="208" y="726"/>
                        </a:lnTo>
                        <a:lnTo>
                          <a:pt x="200" y="721"/>
                        </a:lnTo>
                        <a:lnTo>
                          <a:pt x="205" y="716"/>
                        </a:lnTo>
                        <a:lnTo>
                          <a:pt x="205" y="709"/>
                        </a:lnTo>
                        <a:lnTo>
                          <a:pt x="190" y="719"/>
                        </a:lnTo>
                        <a:lnTo>
                          <a:pt x="191" y="726"/>
                        </a:lnTo>
                        <a:lnTo>
                          <a:pt x="186" y="731"/>
                        </a:lnTo>
                        <a:lnTo>
                          <a:pt x="178" y="729"/>
                        </a:lnTo>
                        <a:lnTo>
                          <a:pt x="175" y="734"/>
                        </a:lnTo>
                        <a:lnTo>
                          <a:pt x="178" y="736"/>
                        </a:lnTo>
                        <a:lnTo>
                          <a:pt x="190" y="736"/>
                        </a:lnTo>
                        <a:lnTo>
                          <a:pt x="195" y="747"/>
                        </a:lnTo>
                        <a:lnTo>
                          <a:pt x="193" y="754"/>
                        </a:lnTo>
                        <a:lnTo>
                          <a:pt x="195" y="757"/>
                        </a:lnTo>
                        <a:lnTo>
                          <a:pt x="198" y="771"/>
                        </a:lnTo>
                        <a:lnTo>
                          <a:pt x="201" y="784"/>
                        </a:lnTo>
                        <a:lnTo>
                          <a:pt x="208" y="791"/>
                        </a:lnTo>
                        <a:lnTo>
                          <a:pt x="215" y="797"/>
                        </a:lnTo>
                        <a:lnTo>
                          <a:pt x="215" y="807"/>
                        </a:lnTo>
                        <a:lnTo>
                          <a:pt x="215" y="814"/>
                        </a:lnTo>
                        <a:lnTo>
                          <a:pt x="221" y="819"/>
                        </a:lnTo>
                        <a:lnTo>
                          <a:pt x="216" y="824"/>
                        </a:lnTo>
                        <a:lnTo>
                          <a:pt x="211" y="829"/>
                        </a:lnTo>
                        <a:lnTo>
                          <a:pt x="218" y="834"/>
                        </a:lnTo>
                        <a:lnTo>
                          <a:pt x="230" y="829"/>
                        </a:lnTo>
                        <a:lnTo>
                          <a:pt x="236" y="837"/>
                        </a:lnTo>
                        <a:lnTo>
                          <a:pt x="240" y="844"/>
                        </a:lnTo>
                        <a:lnTo>
                          <a:pt x="231" y="849"/>
                        </a:lnTo>
                        <a:lnTo>
                          <a:pt x="235" y="855"/>
                        </a:lnTo>
                        <a:lnTo>
                          <a:pt x="243" y="857"/>
                        </a:lnTo>
                        <a:lnTo>
                          <a:pt x="243" y="870"/>
                        </a:lnTo>
                        <a:lnTo>
                          <a:pt x="235" y="880"/>
                        </a:lnTo>
                        <a:lnTo>
                          <a:pt x="226" y="885"/>
                        </a:lnTo>
                        <a:lnTo>
                          <a:pt x="220" y="890"/>
                        </a:lnTo>
                        <a:lnTo>
                          <a:pt x="215" y="887"/>
                        </a:lnTo>
                        <a:lnTo>
                          <a:pt x="206" y="889"/>
                        </a:lnTo>
                        <a:lnTo>
                          <a:pt x="203" y="882"/>
                        </a:lnTo>
                        <a:lnTo>
                          <a:pt x="188" y="867"/>
                        </a:lnTo>
                        <a:lnTo>
                          <a:pt x="185" y="864"/>
                        </a:lnTo>
                        <a:lnTo>
                          <a:pt x="180" y="867"/>
                        </a:lnTo>
                        <a:lnTo>
                          <a:pt x="165" y="879"/>
                        </a:lnTo>
                        <a:lnTo>
                          <a:pt x="156" y="870"/>
                        </a:lnTo>
                        <a:lnTo>
                          <a:pt x="158" y="865"/>
                        </a:lnTo>
                        <a:lnTo>
                          <a:pt x="156" y="854"/>
                        </a:lnTo>
                        <a:lnTo>
                          <a:pt x="151" y="854"/>
                        </a:lnTo>
                        <a:lnTo>
                          <a:pt x="146" y="847"/>
                        </a:lnTo>
                        <a:lnTo>
                          <a:pt x="143" y="842"/>
                        </a:lnTo>
                        <a:lnTo>
                          <a:pt x="146" y="835"/>
                        </a:lnTo>
                        <a:lnTo>
                          <a:pt x="151" y="824"/>
                        </a:lnTo>
                        <a:lnTo>
                          <a:pt x="146" y="814"/>
                        </a:lnTo>
                        <a:lnTo>
                          <a:pt x="145" y="804"/>
                        </a:lnTo>
                        <a:lnTo>
                          <a:pt x="140" y="799"/>
                        </a:lnTo>
                        <a:lnTo>
                          <a:pt x="135" y="792"/>
                        </a:lnTo>
                        <a:lnTo>
                          <a:pt x="156" y="774"/>
                        </a:lnTo>
                        <a:lnTo>
                          <a:pt x="158" y="764"/>
                        </a:lnTo>
                        <a:lnTo>
                          <a:pt x="163" y="754"/>
                        </a:lnTo>
                        <a:lnTo>
                          <a:pt x="173" y="752"/>
                        </a:lnTo>
                        <a:lnTo>
                          <a:pt x="165" y="746"/>
                        </a:lnTo>
                        <a:lnTo>
                          <a:pt x="165" y="739"/>
                        </a:lnTo>
                        <a:lnTo>
                          <a:pt x="155" y="732"/>
                        </a:lnTo>
                        <a:lnTo>
                          <a:pt x="160" y="727"/>
                        </a:lnTo>
                        <a:lnTo>
                          <a:pt x="153" y="722"/>
                        </a:lnTo>
                        <a:lnTo>
                          <a:pt x="160" y="711"/>
                        </a:lnTo>
                        <a:lnTo>
                          <a:pt x="168" y="704"/>
                        </a:lnTo>
                        <a:lnTo>
                          <a:pt x="166" y="699"/>
                        </a:lnTo>
                        <a:lnTo>
                          <a:pt x="178" y="694"/>
                        </a:lnTo>
                        <a:lnTo>
                          <a:pt x="190" y="697"/>
                        </a:lnTo>
                        <a:lnTo>
                          <a:pt x="200" y="692"/>
                        </a:lnTo>
                        <a:lnTo>
                          <a:pt x="211" y="687"/>
                        </a:lnTo>
                        <a:lnTo>
                          <a:pt x="223" y="683"/>
                        </a:lnTo>
                        <a:lnTo>
                          <a:pt x="221" y="674"/>
                        </a:lnTo>
                        <a:lnTo>
                          <a:pt x="218" y="664"/>
                        </a:lnTo>
                        <a:lnTo>
                          <a:pt x="228" y="666"/>
                        </a:lnTo>
                        <a:lnTo>
                          <a:pt x="233" y="661"/>
                        </a:lnTo>
                        <a:lnTo>
                          <a:pt x="230" y="658"/>
                        </a:lnTo>
                        <a:lnTo>
                          <a:pt x="233" y="651"/>
                        </a:lnTo>
                        <a:lnTo>
                          <a:pt x="240" y="641"/>
                        </a:lnTo>
                        <a:lnTo>
                          <a:pt x="245" y="629"/>
                        </a:lnTo>
                        <a:lnTo>
                          <a:pt x="251" y="624"/>
                        </a:lnTo>
                        <a:lnTo>
                          <a:pt x="245" y="621"/>
                        </a:lnTo>
                        <a:lnTo>
                          <a:pt x="240" y="614"/>
                        </a:lnTo>
                        <a:lnTo>
                          <a:pt x="249" y="613"/>
                        </a:lnTo>
                        <a:lnTo>
                          <a:pt x="249" y="604"/>
                        </a:lnTo>
                        <a:lnTo>
                          <a:pt x="264" y="591"/>
                        </a:lnTo>
                        <a:lnTo>
                          <a:pt x="261" y="581"/>
                        </a:lnTo>
                        <a:lnTo>
                          <a:pt x="256" y="568"/>
                        </a:lnTo>
                        <a:lnTo>
                          <a:pt x="246" y="538"/>
                        </a:lnTo>
                        <a:lnTo>
                          <a:pt x="240" y="533"/>
                        </a:lnTo>
                        <a:lnTo>
                          <a:pt x="231" y="530"/>
                        </a:lnTo>
                        <a:lnTo>
                          <a:pt x="226" y="525"/>
                        </a:lnTo>
                        <a:lnTo>
                          <a:pt x="220" y="520"/>
                        </a:lnTo>
                        <a:lnTo>
                          <a:pt x="211" y="516"/>
                        </a:lnTo>
                        <a:lnTo>
                          <a:pt x="203" y="518"/>
                        </a:lnTo>
                        <a:lnTo>
                          <a:pt x="193" y="521"/>
                        </a:lnTo>
                        <a:lnTo>
                          <a:pt x="188" y="520"/>
                        </a:lnTo>
                        <a:lnTo>
                          <a:pt x="183" y="520"/>
                        </a:lnTo>
                        <a:lnTo>
                          <a:pt x="176" y="515"/>
                        </a:lnTo>
                        <a:lnTo>
                          <a:pt x="170" y="515"/>
                        </a:lnTo>
                        <a:lnTo>
                          <a:pt x="170" y="510"/>
                        </a:lnTo>
                        <a:lnTo>
                          <a:pt x="165" y="505"/>
                        </a:lnTo>
                        <a:lnTo>
                          <a:pt x="156" y="513"/>
                        </a:lnTo>
                        <a:lnTo>
                          <a:pt x="150" y="516"/>
                        </a:lnTo>
                        <a:lnTo>
                          <a:pt x="143" y="518"/>
                        </a:lnTo>
                        <a:lnTo>
                          <a:pt x="143" y="513"/>
                        </a:lnTo>
                        <a:lnTo>
                          <a:pt x="150" y="508"/>
                        </a:lnTo>
                        <a:lnTo>
                          <a:pt x="153" y="505"/>
                        </a:lnTo>
                        <a:lnTo>
                          <a:pt x="153" y="500"/>
                        </a:lnTo>
                        <a:lnTo>
                          <a:pt x="148" y="498"/>
                        </a:lnTo>
                        <a:lnTo>
                          <a:pt x="143" y="498"/>
                        </a:lnTo>
                        <a:lnTo>
                          <a:pt x="138" y="496"/>
                        </a:lnTo>
                        <a:lnTo>
                          <a:pt x="128" y="496"/>
                        </a:lnTo>
                        <a:lnTo>
                          <a:pt x="128" y="501"/>
                        </a:lnTo>
                        <a:lnTo>
                          <a:pt x="133" y="503"/>
                        </a:lnTo>
                        <a:lnTo>
                          <a:pt x="127" y="508"/>
                        </a:lnTo>
                        <a:lnTo>
                          <a:pt x="123" y="515"/>
                        </a:lnTo>
                        <a:lnTo>
                          <a:pt x="118" y="513"/>
                        </a:lnTo>
                        <a:lnTo>
                          <a:pt x="120" y="505"/>
                        </a:lnTo>
                        <a:lnTo>
                          <a:pt x="107" y="508"/>
                        </a:lnTo>
                        <a:lnTo>
                          <a:pt x="98" y="505"/>
                        </a:lnTo>
                        <a:lnTo>
                          <a:pt x="88" y="500"/>
                        </a:lnTo>
                        <a:lnTo>
                          <a:pt x="75" y="510"/>
                        </a:lnTo>
                        <a:lnTo>
                          <a:pt x="62" y="515"/>
                        </a:lnTo>
                        <a:lnTo>
                          <a:pt x="52" y="513"/>
                        </a:lnTo>
                        <a:lnTo>
                          <a:pt x="53" y="523"/>
                        </a:lnTo>
                        <a:lnTo>
                          <a:pt x="47" y="523"/>
                        </a:lnTo>
                        <a:lnTo>
                          <a:pt x="43" y="516"/>
                        </a:lnTo>
                        <a:lnTo>
                          <a:pt x="45" y="511"/>
                        </a:lnTo>
                        <a:lnTo>
                          <a:pt x="52" y="503"/>
                        </a:lnTo>
                        <a:lnTo>
                          <a:pt x="68" y="496"/>
                        </a:lnTo>
                        <a:lnTo>
                          <a:pt x="83" y="495"/>
                        </a:lnTo>
                        <a:lnTo>
                          <a:pt x="85" y="486"/>
                        </a:lnTo>
                        <a:lnTo>
                          <a:pt x="82" y="483"/>
                        </a:lnTo>
                        <a:lnTo>
                          <a:pt x="75" y="485"/>
                        </a:lnTo>
                        <a:lnTo>
                          <a:pt x="70" y="490"/>
                        </a:lnTo>
                        <a:lnTo>
                          <a:pt x="62" y="485"/>
                        </a:lnTo>
                        <a:lnTo>
                          <a:pt x="57" y="480"/>
                        </a:lnTo>
                        <a:lnTo>
                          <a:pt x="55" y="471"/>
                        </a:lnTo>
                        <a:lnTo>
                          <a:pt x="62" y="473"/>
                        </a:lnTo>
                        <a:lnTo>
                          <a:pt x="67" y="473"/>
                        </a:lnTo>
                        <a:lnTo>
                          <a:pt x="75" y="460"/>
                        </a:lnTo>
                        <a:lnTo>
                          <a:pt x="70" y="457"/>
                        </a:lnTo>
                        <a:lnTo>
                          <a:pt x="65" y="455"/>
                        </a:lnTo>
                        <a:lnTo>
                          <a:pt x="70" y="443"/>
                        </a:lnTo>
                        <a:lnTo>
                          <a:pt x="63" y="443"/>
                        </a:lnTo>
                        <a:lnTo>
                          <a:pt x="57" y="438"/>
                        </a:lnTo>
                        <a:lnTo>
                          <a:pt x="48" y="432"/>
                        </a:lnTo>
                        <a:lnTo>
                          <a:pt x="43" y="422"/>
                        </a:lnTo>
                        <a:lnTo>
                          <a:pt x="38" y="413"/>
                        </a:lnTo>
                        <a:lnTo>
                          <a:pt x="30" y="402"/>
                        </a:lnTo>
                        <a:lnTo>
                          <a:pt x="33" y="388"/>
                        </a:lnTo>
                        <a:lnTo>
                          <a:pt x="30" y="378"/>
                        </a:lnTo>
                        <a:lnTo>
                          <a:pt x="27" y="368"/>
                        </a:lnTo>
                        <a:lnTo>
                          <a:pt x="43" y="360"/>
                        </a:lnTo>
                        <a:lnTo>
                          <a:pt x="50" y="359"/>
                        </a:lnTo>
                        <a:lnTo>
                          <a:pt x="53" y="345"/>
                        </a:lnTo>
                        <a:lnTo>
                          <a:pt x="47" y="335"/>
                        </a:lnTo>
                        <a:lnTo>
                          <a:pt x="55" y="327"/>
                        </a:lnTo>
                        <a:lnTo>
                          <a:pt x="57" y="322"/>
                        </a:lnTo>
                        <a:lnTo>
                          <a:pt x="65" y="317"/>
                        </a:lnTo>
                        <a:lnTo>
                          <a:pt x="57" y="312"/>
                        </a:lnTo>
                        <a:lnTo>
                          <a:pt x="58" y="294"/>
                        </a:lnTo>
                        <a:lnTo>
                          <a:pt x="55" y="282"/>
                        </a:lnTo>
                        <a:lnTo>
                          <a:pt x="43" y="282"/>
                        </a:lnTo>
                        <a:lnTo>
                          <a:pt x="38" y="280"/>
                        </a:lnTo>
                        <a:lnTo>
                          <a:pt x="38" y="272"/>
                        </a:lnTo>
                        <a:lnTo>
                          <a:pt x="33" y="270"/>
                        </a:lnTo>
                        <a:lnTo>
                          <a:pt x="33" y="265"/>
                        </a:lnTo>
                        <a:lnTo>
                          <a:pt x="37" y="252"/>
                        </a:lnTo>
                        <a:lnTo>
                          <a:pt x="38" y="246"/>
                        </a:lnTo>
                        <a:lnTo>
                          <a:pt x="37" y="237"/>
                        </a:lnTo>
                        <a:lnTo>
                          <a:pt x="28" y="237"/>
                        </a:lnTo>
                        <a:lnTo>
                          <a:pt x="25" y="231"/>
                        </a:lnTo>
                        <a:lnTo>
                          <a:pt x="20" y="229"/>
                        </a:lnTo>
                        <a:lnTo>
                          <a:pt x="17" y="222"/>
                        </a:lnTo>
                        <a:lnTo>
                          <a:pt x="20" y="214"/>
                        </a:lnTo>
                        <a:lnTo>
                          <a:pt x="20" y="204"/>
                        </a:lnTo>
                        <a:lnTo>
                          <a:pt x="22" y="194"/>
                        </a:lnTo>
                        <a:lnTo>
                          <a:pt x="9" y="191"/>
                        </a:lnTo>
                        <a:lnTo>
                          <a:pt x="7" y="176"/>
                        </a:lnTo>
                        <a:lnTo>
                          <a:pt x="14" y="166"/>
                        </a:lnTo>
                        <a:lnTo>
                          <a:pt x="15" y="151"/>
                        </a:lnTo>
                        <a:lnTo>
                          <a:pt x="5" y="141"/>
                        </a:lnTo>
                        <a:lnTo>
                          <a:pt x="0" y="131"/>
                        </a:lnTo>
                        <a:lnTo>
                          <a:pt x="2" y="113"/>
                        </a:lnTo>
                        <a:lnTo>
                          <a:pt x="5" y="101"/>
                        </a:lnTo>
                        <a:lnTo>
                          <a:pt x="14" y="86"/>
                        </a:lnTo>
                        <a:lnTo>
                          <a:pt x="23" y="74"/>
                        </a:lnTo>
                        <a:lnTo>
                          <a:pt x="18" y="71"/>
                        </a:lnTo>
                        <a:lnTo>
                          <a:pt x="20" y="51"/>
                        </a:lnTo>
                        <a:lnTo>
                          <a:pt x="28" y="49"/>
                        </a:lnTo>
                        <a:lnTo>
                          <a:pt x="37" y="51"/>
                        </a:lnTo>
                        <a:lnTo>
                          <a:pt x="52" y="44"/>
                        </a:lnTo>
                        <a:lnTo>
                          <a:pt x="48" y="31"/>
                        </a:lnTo>
                        <a:lnTo>
                          <a:pt x="57" y="23"/>
                        </a:lnTo>
                        <a:lnTo>
                          <a:pt x="68" y="13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lnTo>
                          <a:pt x="93" y="13"/>
                        </a:lnTo>
                        <a:lnTo>
                          <a:pt x="120" y="26"/>
                        </a:lnTo>
                        <a:lnTo>
                          <a:pt x="120" y="36"/>
                        </a:lnTo>
                        <a:lnTo>
                          <a:pt x="115" y="41"/>
                        </a:lnTo>
                        <a:lnTo>
                          <a:pt x="100" y="53"/>
                        </a:lnTo>
                        <a:lnTo>
                          <a:pt x="103" y="61"/>
                        </a:lnTo>
                        <a:lnTo>
                          <a:pt x="97" y="81"/>
                        </a:lnTo>
                        <a:lnTo>
                          <a:pt x="105" y="109"/>
                        </a:lnTo>
                        <a:lnTo>
                          <a:pt x="110" y="113"/>
                        </a:lnTo>
                        <a:lnTo>
                          <a:pt x="120" y="106"/>
                        </a:lnTo>
                        <a:lnTo>
                          <a:pt x="125" y="111"/>
                        </a:lnTo>
                        <a:lnTo>
                          <a:pt x="123" y="118"/>
                        </a:lnTo>
                        <a:lnTo>
                          <a:pt x="135" y="124"/>
                        </a:lnTo>
                        <a:lnTo>
                          <a:pt x="148" y="114"/>
                        </a:lnTo>
                        <a:lnTo>
                          <a:pt x="158" y="101"/>
                        </a:lnTo>
                        <a:lnTo>
                          <a:pt x="178" y="93"/>
                        </a:lnTo>
                        <a:lnTo>
                          <a:pt x="185" y="101"/>
                        </a:lnTo>
                        <a:lnTo>
                          <a:pt x="191" y="119"/>
                        </a:lnTo>
                        <a:lnTo>
                          <a:pt x="200" y="123"/>
                        </a:lnTo>
                        <a:lnTo>
                          <a:pt x="203" y="118"/>
                        </a:lnTo>
                        <a:lnTo>
                          <a:pt x="215" y="129"/>
                        </a:lnTo>
                        <a:lnTo>
                          <a:pt x="241" y="139"/>
                        </a:lnTo>
                        <a:lnTo>
                          <a:pt x="235" y="144"/>
                        </a:lnTo>
                        <a:lnTo>
                          <a:pt x="223" y="149"/>
                        </a:lnTo>
                        <a:lnTo>
                          <a:pt x="216" y="151"/>
                        </a:lnTo>
                        <a:lnTo>
                          <a:pt x="215" y="159"/>
                        </a:lnTo>
                        <a:lnTo>
                          <a:pt x="226" y="162"/>
                        </a:lnTo>
                        <a:lnTo>
                          <a:pt x="231" y="164"/>
                        </a:lnTo>
                        <a:lnTo>
                          <a:pt x="236" y="174"/>
                        </a:lnTo>
                        <a:lnTo>
                          <a:pt x="243" y="181"/>
                        </a:lnTo>
                        <a:lnTo>
                          <a:pt x="246" y="182"/>
                        </a:lnTo>
                        <a:lnTo>
                          <a:pt x="251" y="177"/>
                        </a:lnTo>
                        <a:lnTo>
                          <a:pt x="259" y="177"/>
                        </a:lnTo>
                        <a:lnTo>
                          <a:pt x="268" y="181"/>
                        </a:lnTo>
                        <a:lnTo>
                          <a:pt x="266" y="191"/>
                        </a:lnTo>
                        <a:lnTo>
                          <a:pt x="274" y="196"/>
                        </a:lnTo>
                        <a:lnTo>
                          <a:pt x="283" y="199"/>
                        </a:lnTo>
                        <a:lnTo>
                          <a:pt x="286" y="206"/>
                        </a:lnTo>
                        <a:lnTo>
                          <a:pt x="293" y="201"/>
                        </a:lnTo>
                        <a:lnTo>
                          <a:pt x="301" y="207"/>
                        </a:lnTo>
                        <a:lnTo>
                          <a:pt x="298" y="217"/>
                        </a:lnTo>
                        <a:lnTo>
                          <a:pt x="304" y="222"/>
                        </a:lnTo>
                        <a:lnTo>
                          <a:pt x="313" y="219"/>
                        </a:lnTo>
                        <a:lnTo>
                          <a:pt x="318" y="214"/>
                        </a:lnTo>
                        <a:lnTo>
                          <a:pt x="321" y="222"/>
                        </a:lnTo>
                        <a:lnTo>
                          <a:pt x="328" y="219"/>
                        </a:lnTo>
                        <a:lnTo>
                          <a:pt x="334" y="224"/>
                        </a:lnTo>
                        <a:lnTo>
                          <a:pt x="336" y="219"/>
                        </a:lnTo>
                        <a:lnTo>
                          <a:pt x="348" y="214"/>
                        </a:lnTo>
                        <a:lnTo>
                          <a:pt x="353" y="226"/>
                        </a:lnTo>
                        <a:lnTo>
                          <a:pt x="354" y="229"/>
                        </a:lnTo>
                        <a:lnTo>
                          <a:pt x="356" y="221"/>
                        </a:lnTo>
                        <a:lnTo>
                          <a:pt x="364" y="227"/>
                        </a:lnTo>
                        <a:lnTo>
                          <a:pt x="362" y="234"/>
                        </a:lnTo>
                        <a:lnTo>
                          <a:pt x="367" y="236"/>
                        </a:lnTo>
                        <a:lnTo>
                          <a:pt x="377" y="237"/>
                        </a:lnTo>
                        <a:lnTo>
                          <a:pt x="377" y="231"/>
                        </a:lnTo>
                        <a:lnTo>
                          <a:pt x="382" y="224"/>
                        </a:lnTo>
                        <a:lnTo>
                          <a:pt x="386" y="216"/>
                        </a:lnTo>
                        <a:lnTo>
                          <a:pt x="397" y="226"/>
                        </a:lnTo>
                        <a:lnTo>
                          <a:pt x="419" y="239"/>
                        </a:lnTo>
                        <a:lnTo>
                          <a:pt x="436" y="254"/>
                        </a:lnTo>
                        <a:lnTo>
                          <a:pt x="451" y="259"/>
                        </a:lnTo>
                        <a:lnTo>
                          <a:pt x="462" y="257"/>
                        </a:lnTo>
                        <a:lnTo>
                          <a:pt x="475" y="264"/>
                        </a:lnTo>
                        <a:lnTo>
                          <a:pt x="502" y="277"/>
                        </a:lnTo>
                        <a:lnTo>
                          <a:pt x="517" y="280"/>
                        </a:lnTo>
                        <a:lnTo>
                          <a:pt x="534" y="290"/>
                        </a:lnTo>
                        <a:lnTo>
                          <a:pt x="545" y="304"/>
                        </a:lnTo>
                        <a:lnTo>
                          <a:pt x="552" y="317"/>
                        </a:lnTo>
                        <a:lnTo>
                          <a:pt x="562" y="317"/>
                        </a:lnTo>
                        <a:lnTo>
                          <a:pt x="567" y="324"/>
                        </a:lnTo>
                        <a:lnTo>
                          <a:pt x="623" y="362"/>
                        </a:lnTo>
                        <a:lnTo>
                          <a:pt x="625" y="354"/>
                        </a:lnTo>
                        <a:lnTo>
                          <a:pt x="635" y="350"/>
                        </a:lnTo>
                        <a:lnTo>
                          <a:pt x="665" y="365"/>
                        </a:lnTo>
                        <a:lnTo>
                          <a:pt x="693" y="383"/>
                        </a:lnTo>
                        <a:lnTo>
                          <a:pt x="713" y="380"/>
                        </a:lnTo>
                        <a:lnTo>
                          <a:pt x="726" y="378"/>
                        </a:lnTo>
                        <a:lnTo>
                          <a:pt x="728" y="393"/>
                        </a:lnTo>
                        <a:lnTo>
                          <a:pt x="728" y="393"/>
                        </a:lnTo>
                        <a:lnTo>
                          <a:pt x="728" y="39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3" name="Freeform 1066"/>
                  <p:cNvSpPr>
                    <a:spLocks/>
                  </p:cNvSpPr>
                  <p:nvPr/>
                </p:nvSpPr>
                <p:spPr bwMode="auto">
                  <a:xfrm>
                    <a:off x="5749567" y="3126248"/>
                    <a:ext cx="477877" cy="185426"/>
                  </a:xfrm>
                  <a:custGeom>
                    <a:avLst/>
                    <a:gdLst>
                      <a:gd name="T0" fmla="*/ 353 w 384"/>
                      <a:gd name="T1" fmla="*/ 136 h 149"/>
                      <a:gd name="T2" fmla="*/ 356 w 384"/>
                      <a:gd name="T3" fmla="*/ 129 h 149"/>
                      <a:gd name="T4" fmla="*/ 374 w 384"/>
                      <a:gd name="T5" fmla="*/ 121 h 149"/>
                      <a:gd name="T6" fmla="*/ 384 w 384"/>
                      <a:gd name="T7" fmla="*/ 99 h 149"/>
                      <a:gd name="T8" fmla="*/ 358 w 384"/>
                      <a:gd name="T9" fmla="*/ 81 h 149"/>
                      <a:gd name="T10" fmla="*/ 368 w 384"/>
                      <a:gd name="T11" fmla="*/ 66 h 149"/>
                      <a:gd name="T12" fmla="*/ 343 w 384"/>
                      <a:gd name="T13" fmla="*/ 56 h 149"/>
                      <a:gd name="T14" fmla="*/ 321 w 384"/>
                      <a:gd name="T15" fmla="*/ 48 h 149"/>
                      <a:gd name="T16" fmla="*/ 305 w 384"/>
                      <a:gd name="T17" fmla="*/ 56 h 149"/>
                      <a:gd name="T18" fmla="*/ 301 w 384"/>
                      <a:gd name="T19" fmla="*/ 33 h 149"/>
                      <a:gd name="T20" fmla="*/ 296 w 384"/>
                      <a:gd name="T21" fmla="*/ 16 h 149"/>
                      <a:gd name="T22" fmla="*/ 310 w 384"/>
                      <a:gd name="T23" fmla="*/ 1 h 149"/>
                      <a:gd name="T24" fmla="*/ 290 w 384"/>
                      <a:gd name="T25" fmla="*/ 6 h 149"/>
                      <a:gd name="T26" fmla="*/ 265 w 384"/>
                      <a:gd name="T27" fmla="*/ 11 h 149"/>
                      <a:gd name="T28" fmla="*/ 250 w 384"/>
                      <a:gd name="T29" fmla="*/ 1 h 149"/>
                      <a:gd name="T30" fmla="*/ 240 w 384"/>
                      <a:gd name="T31" fmla="*/ 20 h 149"/>
                      <a:gd name="T32" fmla="*/ 231 w 384"/>
                      <a:gd name="T33" fmla="*/ 31 h 149"/>
                      <a:gd name="T34" fmla="*/ 230 w 384"/>
                      <a:gd name="T35" fmla="*/ 20 h 149"/>
                      <a:gd name="T36" fmla="*/ 220 w 384"/>
                      <a:gd name="T37" fmla="*/ 16 h 149"/>
                      <a:gd name="T38" fmla="*/ 213 w 384"/>
                      <a:gd name="T39" fmla="*/ 26 h 149"/>
                      <a:gd name="T40" fmla="*/ 213 w 384"/>
                      <a:gd name="T41" fmla="*/ 34 h 149"/>
                      <a:gd name="T42" fmla="*/ 206 w 384"/>
                      <a:gd name="T43" fmla="*/ 41 h 149"/>
                      <a:gd name="T44" fmla="*/ 183 w 384"/>
                      <a:gd name="T45" fmla="*/ 58 h 149"/>
                      <a:gd name="T46" fmla="*/ 173 w 384"/>
                      <a:gd name="T47" fmla="*/ 49 h 149"/>
                      <a:gd name="T48" fmla="*/ 162 w 384"/>
                      <a:gd name="T49" fmla="*/ 48 h 149"/>
                      <a:gd name="T50" fmla="*/ 150 w 384"/>
                      <a:gd name="T51" fmla="*/ 43 h 149"/>
                      <a:gd name="T52" fmla="*/ 148 w 384"/>
                      <a:gd name="T53" fmla="*/ 38 h 149"/>
                      <a:gd name="T54" fmla="*/ 135 w 384"/>
                      <a:gd name="T55" fmla="*/ 34 h 149"/>
                      <a:gd name="T56" fmla="*/ 120 w 384"/>
                      <a:gd name="T57" fmla="*/ 39 h 149"/>
                      <a:gd name="T58" fmla="*/ 108 w 384"/>
                      <a:gd name="T59" fmla="*/ 38 h 149"/>
                      <a:gd name="T60" fmla="*/ 95 w 384"/>
                      <a:gd name="T61" fmla="*/ 33 h 149"/>
                      <a:gd name="T62" fmla="*/ 87 w 384"/>
                      <a:gd name="T63" fmla="*/ 43 h 149"/>
                      <a:gd name="T64" fmla="*/ 72 w 384"/>
                      <a:gd name="T65" fmla="*/ 29 h 149"/>
                      <a:gd name="T66" fmla="*/ 49 w 384"/>
                      <a:gd name="T67" fmla="*/ 36 h 149"/>
                      <a:gd name="T68" fmla="*/ 27 w 384"/>
                      <a:gd name="T69" fmla="*/ 48 h 149"/>
                      <a:gd name="T70" fmla="*/ 15 w 384"/>
                      <a:gd name="T71" fmla="*/ 68 h 149"/>
                      <a:gd name="T72" fmla="*/ 19 w 384"/>
                      <a:gd name="T73" fmla="*/ 91 h 149"/>
                      <a:gd name="T74" fmla="*/ 5 w 384"/>
                      <a:gd name="T75" fmla="*/ 103 h 149"/>
                      <a:gd name="T76" fmla="*/ 10 w 384"/>
                      <a:gd name="T77" fmla="*/ 136 h 149"/>
                      <a:gd name="T78" fmla="*/ 40 w 384"/>
                      <a:gd name="T79" fmla="*/ 141 h 149"/>
                      <a:gd name="T80" fmla="*/ 85 w 384"/>
                      <a:gd name="T81" fmla="*/ 147 h 149"/>
                      <a:gd name="T82" fmla="*/ 117 w 384"/>
                      <a:gd name="T83" fmla="*/ 139 h 149"/>
                      <a:gd name="T84" fmla="*/ 133 w 384"/>
                      <a:gd name="T85" fmla="*/ 139 h 149"/>
                      <a:gd name="T86" fmla="*/ 170 w 384"/>
                      <a:gd name="T87" fmla="*/ 133 h 149"/>
                      <a:gd name="T88" fmla="*/ 211 w 384"/>
                      <a:gd name="T89" fmla="*/ 136 h 149"/>
                      <a:gd name="T90" fmla="*/ 238 w 384"/>
                      <a:gd name="T91" fmla="*/ 136 h 149"/>
                      <a:gd name="T92" fmla="*/ 248 w 384"/>
                      <a:gd name="T93" fmla="*/ 137 h 149"/>
                      <a:gd name="T94" fmla="*/ 281 w 384"/>
                      <a:gd name="T95" fmla="*/ 128 h 149"/>
                      <a:gd name="T96" fmla="*/ 310 w 384"/>
                      <a:gd name="T97" fmla="*/ 134 h 149"/>
                      <a:gd name="T98" fmla="*/ 343 w 384"/>
                      <a:gd name="T99" fmla="*/ 147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84" h="149">
                        <a:moveTo>
                          <a:pt x="343" y="147"/>
                        </a:moveTo>
                        <a:lnTo>
                          <a:pt x="346" y="142"/>
                        </a:lnTo>
                        <a:lnTo>
                          <a:pt x="351" y="137"/>
                        </a:lnTo>
                        <a:lnTo>
                          <a:pt x="353" y="136"/>
                        </a:lnTo>
                        <a:lnTo>
                          <a:pt x="358" y="136"/>
                        </a:lnTo>
                        <a:lnTo>
                          <a:pt x="358" y="134"/>
                        </a:lnTo>
                        <a:lnTo>
                          <a:pt x="354" y="133"/>
                        </a:lnTo>
                        <a:lnTo>
                          <a:pt x="356" y="129"/>
                        </a:lnTo>
                        <a:lnTo>
                          <a:pt x="361" y="129"/>
                        </a:lnTo>
                        <a:lnTo>
                          <a:pt x="368" y="131"/>
                        </a:lnTo>
                        <a:lnTo>
                          <a:pt x="373" y="126"/>
                        </a:lnTo>
                        <a:lnTo>
                          <a:pt x="374" y="121"/>
                        </a:lnTo>
                        <a:lnTo>
                          <a:pt x="379" y="114"/>
                        </a:lnTo>
                        <a:lnTo>
                          <a:pt x="381" y="109"/>
                        </a:lnTo>
                        <a:lnTo>
                          <a:pt x="384" y="104"/>
                        </a:lnTo>
                        <a:lnTo>
                          <a:pt x="384" y="99"/>
                        </a:lnTo>
                        <a:lnTo>
                          <a:pt x="378" y="93"/>
                        </a:lnTo>
                        <a:lnTo>
                          <a:pt x="366" y="88"/>
                        </a:lnTo>
                        <a:lnTo>
                          <a:pt x="361" y="86"/>
                        </a:lnTo>
                        <a:lnTo>
                          <a:pt x="358" y="81"/>
                        </a:lnTo>
                        <a:lnTo>
                          <a:pt x="359" y="76"/>
                        </a:lnTo>
                        <a:lnTo>
                          <a:pt x="366" y="71"/>
                        </a:lnTo>
                        <a:lnTo>
                          <a:pt x="369" y="68"/>
                        </a:lnTo>
                        <a:lnTo>
                          <a:pt x="368" y="66"/>
                        </a:lnTo>
                        <a:lnTo>
                          <a:pt x="361" y="66"/>
                        </a:lnTo>
                        <a:lnTo>
                          <a:pt x="356" y="69"/>
                        </a:lnTo>
                        <a:lnTo>
                          <a:pt x="351" y="61"/>
                        </a:lnTo>
                        <a:lnTo>
                          <a:pt x="343" y="56"/>
                        </a:lnTo>
                        <a:lnTo>
                          <a:pt x="338" y="53"/>
                        </a:lnTo>
                        <a:lnTo>
                          <a:pt x="333" y="46"/>
                        </a:lnTo>
                        <a:lnTo>
                          <a:pt x="328" y="46"/>
                        </a:lnTo>
                        <a:lnTo>
                          <a:pt x="321" y="48"/>
                        </a:lnTo>
                        <a:lnTo>
                          <a:pt x="316" y="49"/>
                        </a:lnTo>
                        <a:lnTo>
                          <a:pt x="310" y="51"/>
                        </a:lnTo>
                        <a:lnTo>
                          <a:pt x="305" y="53"/>
                        </a:lnTo>
                        <a:lnTo>
                          <a:pt x="305" y="56"/>
                        </a:lnTo>
                        <a:lnTo>
                          <a:pt x="300" y="51"/>
                        </a:lnTo>
                        <a:lnTo>
                          <a:pt x="298" y="46"/>
                        </a:lnTo>
                        <a:lnTo>
                          <a:pt x="300" y="38"/>
                        </a:lnTo>
                        <a:lnTo>
                          <a:pt x="301" y="33"/>
                        </a:lnTo>
                        <a:lnTo>
                          <a:pt x="303" y="28"/>
                        </a:lnTo>
                        <a:lnTo>
                          <a:pt x="303" y="21"/>
                        </a:lnTo>
                        <a:lnTo>
                          <a:pt x="296" y="21"/>
                        </a:lnTo>
                        <a:lnTo>
                          <a:pt x="296" y="16"/>
                        </a:lnTo>
                        <a:lnTo>
                          <a:pt x="300" y="11"/>
                        </a:lnTo>
                        <a:lnTo>
                          <a:pt x="305" y="11"/>
                        </a:lnTo>
                        <a:lnTo>
                          <a:pt x="308" y="8"/>
                        </a:lnTo>
                        <a:lnTo>
                          <a:pt x="310" y="1"/>
                        </a:lnTo>
                        <a:lnTo>
                          <a:pt x="306" y="0"/>
                        </a:lnTo>
                        <a:lnTo>
                          <a:pt x="298" y="1"/>
                        </a:lnTo>
                        <a:lnTo>
                          <a:pt x="293" y="5"/>
                        </a:lnTo>
                        <a:lnTo>
                          <a:pt x="290" y="6"/>
                        </a:lnTo>
                        <a:lnTo>
                          <a:pt x="285" y="5"/>
                        </a:lnTo>
                        <a:lnTo>
                          <a:pt x="273" y="8"/>
                        </a:lnTo>
                        <a:lnTo>
                          <a:pt x="268" y="8"/>
                        </a:lnTo>
                        <a:lnTo>
                          <a:pt x="265" y="11"/>
                        </a:lnTo>
                        <a:lnTo>
                          <a:pt x="260" y="8"/>
                        </a:lnTo>
                        <a:lnTo>
                          <a:pt x="260" y="5"/>
                        </a:lnTo>
                        <a:lnTo>
                          <a:pt x="255" y="1"/>
                        </a:lnTo>
                        <a:lnTo>
                          <a:pt x="250" y="1"/>
                        </a:lnTo>
                        <a:lnTo>
                          <a:pt x="246" y="5"/>
                        </a:lnTo>
                        <a:lnTo>
                          <a:pt x="241" y="10"/>
                        </a:lnTo>
                        <a:lnTo>
                          <a:pt x="240" y="15"/>
                        </a:lnTo>
                        <a:lnTo>
                          <a:pt x="240" y="20"/>
                        </a:lnTo>
                        <a:lnTo>
                          <a:pt x="241" y="21"/>
                        </a:lnTo>
                        <a:lnTo>
                          <a:pt x="238" y="25"/>
                        </a:lnTo>
                        <a:lnTo>
                          <a:pt x="236" y="29"/>
                        </a:lnTo>
                        <a:lnTo>
                          <a:pt x="231" y="31"/>
                        </a:lnTo>
                        <a:lnTo>
                          <a:pt x="228" y="29"/>
                        </a:lnTo>
                        <a:lnTo>
                          <a:pt x="228" y="26"/>
                        </a:lnTo>
                        <a:lnTo>
                          <a:pt x="228" y="23"/>
                        </a:lnTo>
                        <a:lnTo>
                          <a:pt x="230" y="20"/>
                        </a:lnTo>
                        <a:lnTo>
                          <a:pt x="228" y="16"/>
                        </a:lnTo>
                        <a:lnTo>
                          <a:pt x="225" y="15"/>
                        </a:lnTo>
                        <a:lnTo>
                          <a:pt x="221" y="13"/>
                        </a:lnTo>
                        <a:lnTo>
                          <a:pt x="220" y="16"/>
                        </a:lnTo>
                        <a:lnTo>
                          <a:pt x="218" y="18"/>
                        </a:lnTo>
                        <a:lnTo>
                          <a:pt x="220" y="21"/>
                        </a:lnTo>
                        <a:lnTo>
                          <a:pt x="216" y="23"/>
                        </a:lnTo>
                        <a:lnTo>
                          <a:pt x="213" y="26"/>
                        </a:lnTo>
                        <a:lnTo>
                          <a:pt x="210" y="28"/>
                        </a:lnTo>
                        <a:lnTo>
                          <a:pt x="206" y="33"/>
                        </a:lnTo>
                        <a:lnTo>
                          <a:pt x="208" y="36"/>
                        </a:lnTo>
                        <a:lnTo>
                          <a:pt x="213" y="34"/>
                        </a:lnTo>
                        <a:lnTo>
                          <a:pt x="215" y="38"/>
                        </a:lnTo>
                        <a:lnTo>
                          <a:pt x="216" y="38"/>
                        </a:lnTo>
                        <a:lnTo>
                          <a:pt x="211" y="41"/>
                        </a:lnTo>
                        <a:lnTo>
                          <a:pt x="206" y="41"/>
                        </a:lnTo>
                        <a:lnTo>
                          <a:pt x="200" y="43"/>
                        </a:lnTo>
                        <a:lnTo>
                          <a:pt x="193" y="43"/>
                        </a:lnTo>
                        <a:lnTo>
                          <a:pt x="183" y="51"/>
                        </a:lnTo>
                        <a:lnTo>
                          <a:pt x="183" y="58"/>
                        </a:lnTo>
                        <a:lnTo>
                          <a:pt x="178" y="61"/>
                        </a:lnTo>
                        <a:lnTo>
                          <a:pt x="173" y="58"/>
                        </a:lnTo>
                        <a:lnTo>
                          <a:pt x="172" y="53"/>
                        </a:lnTo>
                        <a:lnTo>
                          <a:pt x="173" y="49"/>
                        </a:lnTo>
                        <a:lnTo>
                          <a:pt x="173" y="46"/>
                        </a:lnTo>
                        <a:lnTo>
                          <a:pt x="173" y="39"/>
                        </a:lnTo>
                        <a:lnTo>
                          <a:pt x="167" y="44"/>
                        </a:lnTo>
                        <a:lnTo>
                          <a:pt x="162" y="48"/>
                        </a:lnTo>
                        <a:lnTo>
                          <a:pt x="158" y="51"/>
                        </a:lnTo>
                        <a:lnTo>
                          <a:pt x="153" y="49"/>
                        </a:lnTo>
                        <a:lnTo>
                          <a:pt x="148" y="48"/>
                        </a:lnTo>
                        <a:lnTo>
                          <a:pt x="150" y="43"/>
                        </a:lnTo>
                        <a:lnTo>
                          <a:pt x="153" y="41"/>
                        </a:lnTo>
                        <a:lnTo>
                          <a:pt x="153" y="38"/>
                        </a:lnTo>
                        <a:lnTo>
                          <a:pt x="150" y="36"/>
                        </a:lnTo>
                        <a:lnTo>
                          <a:pt x="148" y="38"/>
                        </a:lnTo>
                        <a:lnTo>
                          <a:pt x="145" y="41"/>
                        </a:lnTo>
                        <a:lnTo>
                          <a:pt x="142" y="38"/>
                        </a:lnTo>
                        <a:lnTo>
                          <a:pt x="142" y="36"/>
                        </a:lnTo>
                        <a:lnTo>
                          <a:pt x="135" y="34"/>
                        </a:lnTo>
                        <a:lnTo>
                          <a:pt x="132" y="36"/>
                        </a:lnTo>
                        <a:lnTo>
                          <a:pt x="128" y="34"/>
                        </a:lnTo>
                        <a:lnTo>
                          <a:pt x="122" y="38"/>
                        </a:lnTo>
                        <a:lnTo>
                          <a:pt x="120" y="39"/>
                        </a:lnTo>
                        <a:lnTo>
                          <a:pt x="117" y="41"/>
                        </a:lnTo>
                        <a:lnTo>
                          <a:pt x="113" y="38"/>
                        </a:lnTo>
                        <a:lnTo>
                          <a:pt x="112" y="34"/>
                        </a:lnTo>
                        <a:lnTo>
                          <a:pt x="108" y="38"/>
                        </a:lnTo>
                        <a:lnTo>
                          <a:pt x="105" y="36"/>
                        </a:lnTo>
                        <a:lnTo>
                          <a:pt x="100" y="39"/>
                        </a:lnTo>
                        <a:lnTo>
                          <a:pt x="97" y="38"/>
                        </a:lnTo>
                        <a:lnTo>
                          <a:pt x="95" y="33"/>
                        </a:lnTo>
                        <a:lnTo>
                          <a:pt x="92" y="36"/>
                        </a:lnTo>
                        <a:lnTo>
                          <a:pt x="90" y="39"/>
                        </a:lnTo>
                        <a:lnTo>
                          <a:pt x="90" y="43"/>
                        </a:lnTo>
                        <a:lnTo>
                          <a:pt x="87" y="43"/>
                        </a:lnTo>
                        <a:lnTo>
                          <a:pt x="83" y="36"/>
                        </a:lnTo>
                        <a:lnTo>
                          <a:pt x="85" y="33"/>
                        </a:lnTo>
                        <a:lnTo>
                          <a:pt x="80" y="29"/>
                        </a:lnTo>
                        <a:lnTo>
                          <a:pt x="72" y="29"/>
                        </a:lnTo>
                        <a:lnTo>
                          <a:pt x="65" y="34"/>
                        </a:lnTo>
                        <a:lnTo>
                          <a:pt x="62" y="33"/>
                        </a:lnTo>
                        <a:lnTo>
                          <a:pt x="54" y="36"/>
                        </a:lnTo>
                        <a:lnTo>
                          <a:pt x="49" y="36"/>
                        </a:lnTo>
                        <a:lnTo>
                          <a:pt x="42" y="39"/>
                        </a:lnTo>
                        <a:lnTo>
                          <a:pt x="37" y="41"/>
                        </a:lnTo>
                        <a:lnTo>
                          <a:pt x="32" y="44"/>
                        </a:lnTo>
                        <a:lnTo>
                          <a:pt x="27" y="48"/>
                        </a:lnTo>
                        <a:lnTo>
                          <a:pt x="24" y="54"/>
                        </a:lnTo>
                        <a:lnTo>
                          <a:pt x="17" y="54"/>
                        </a:lnTo>
                        <a:lnTo>
                          <a:pt x="17" y="59"/>
                        </a:lnTo>
                        <a:lnTo>
                          <a:pt x="15" y="68"/>
                        </a:lnTo>
                        <a:lnTo>
                          <a:pt x="15" y="73"/>
                        </a:lnTo>
                        <a:lnTo>
                          <a:pt x="17" y="79"/>
                        </a:lnTo>
                        <a:lnTo>
                          <a:pt x="20" y="83"/>
                        </a:lnTo>
                        <a:lnTo>
                          <a:pt x="19" y="91"/>
                        </a:lnTo>
                        <a:lnTo>
                          <a:pt x="14" y="94"/>
                        </a:lnTo>
                        <a:lnTo>
                          <a:pt x="7" y="96"/>
                        </a:lnTo>
                        <a:lnTo>
                          <a:pt x="5" y="98"/>
                        </a:lnTo>
                        <a:lnTo>
                          <a:pt x="5" y="103"/>
                        </a:lnTo>
                        <a:lnTo>
                          <a:pt x="2" y="114"/>
                        </a:lnTo>
                        <a:lnTo>
                          <a:pt x="0" y="123"/>
                        </a:lnTo>
                        <a:lnTo>
                          <a:pt x="2" y="129"/>
                        </a:lnTo>
                        <a:lnTo>
                          <a:pt x="10" y="136"/>
                        </a:lnTo>
                        <a:lnTo>
                          <a:pt x="17" y="134"/>
                        </a:lnTo>
                        <a:lnTo>
                          <a:pt x="24" y="134"/>
                        </a:lnTo>
                        <a:lnTo>
                          <a:pt x="30" y="136"/>
                        </a:lnTo>
                        <a:lnTo>
                          <a:pt x="40" y="141"/>
                        </a:lnTo>
                        <a:lnTo>
                          <a:pt x="54" y="139"/>
                        </a:lnTo>
                        <a:lnTo>
                          <a:pt x="67" y="144"/>
                        </a:lnTo>
                        <a:lnTo>
                          <a:pt x="79" y="149"/>
                        </a:lnTo>
                        <a:lnTo>
                          <a:pt x="85" y="147"/>
                        </a:lnTo>
                        <a:lnTo>
                          <a:pt x="95" y="146"/>
                        </a:lnTo>
                        <a:lnTo>
                          <a:pt x="105" y="142"/>
                        </a:lnTo>
                        <a:lnTo>
                          <a:pt x="110" y="141"/>
                        </a:lnTo>
                        <a:lnTo>
                          <a:pt x="117" y="139"/>
                        </a:lnTo>
                        <a:lnTo>
                          <a:pt x="117" y="142"/>
                        </a:lnTo>
                        <a:lnTo>
                          <a:pt x="123" y="144"/>
                        </a:lnTo>
                        <a:lnTo>
                          <a:pt x="125" y="141"/>
                        </a:lnTo>
                        <a:lnTo>
                          <a:pt x="133" y="139"/>
                        </a:lnTo>
                        <a:lnTo>
                          <a:pt x="142" y="141"/>
                        </a:lnTo>
                        <a:lnTo>
                          <a:pt x="148" y="139"/>
                        </a:lnTo>
                        <a:lnTo>
                          <a:pt x="157" y="139"/>
                        </a:lnTo>
                        <a:lnTo>
                          <a:pt x="170" y="133"/>
                        </a:lnTo>
                        <a:lnTo>
                          <a:pt x="178" y="133"/>
                        </a:lnTo>
                        <a:lnTo>
                          <a:pt x="185" y="133"/>
                        </a:lnTo>
                        <a:lnTo>
                          <a:pt x="193" y="133"/>
                        </a:lnTo>
                        <a:lnTo>
                          <a:pt x="211" y="136"/>
                        </a:lnTo>
                        <a:lnTo>
                          <a:pt x="220" y="137"/>
                        </a:lnTo>
                        <a:lnTo>
                          <a:pt x="226" y="137"/>
                        </a:lnTo>
                        <a:lnTo>
                          <a:pt x="235" y="134"/>
                        </a:lnTo>
                        <a:lnTo>
                          <a:pt x="238" y="136"/>
                        </a:lnTo>
                        <a:lnTo>
                          <a:pt x="238" y="139"/>
                        </a:lnTo>
                        <a:lnTo>
                          <a:pt x="240" y="142"/>
                        </a:lnTo>
                        <a:lnTo>
                          <a:pt x="246" y="139"/>
                        </a:lnTo>
                        <a:lnTo>
                          <a:pt x="248" y="137"/>
                        </a:lnTo>
                        <a:lnTo>
                          <a:pt x="256" y="134"/>
                        </a:lnTo>
                        <a:lnTo>
                          <a:pt x="261" y="131"/>
                        </a:lnTo>
                        <a:lnTo>
                          <a:pt x="270" y="129"/>
                        </a:lnTo>
                        <a:lnTo>
                          <a:pt x="281" y="128"/>
                        </a:lnTo>
                        <a:lnTo>
                          <a:pt x="293" y="126"/>
                        </a:lnTo>
                        <a:lnTo>
                          <a:pt x="301" y="126"/>
                        </a:lnTo>
                        <a:lnTo>
                          <a:pt x="305" y="129"/>
                        </a:lnTo>
                        <a:lnTo>
                          <a:pt x="310" y="134"/>
                        </a:lnTo>
                        <a:lnTo>
                          <a:pt x="323" y="141"/>
                        </a:lnTo>
                        <a:lnTo>
                          <a:pt x="329" y="139"/>
                        </a:lnTo>
                        <a:lnTo>
                          <a:pt x="338" y="142"/>
                        </a:lnTo>
                        <a:lnTo>
                          <a:pt x="343" y="147"/>
                        </a:lnTo>
                        <a:lnTo>
                          <a:pt x="343" y="147"/>
                        </a:lnTo>
                        <a:lnTo>
                          <a:pt x="343" y="14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4" name="Freeform 1068"/>
                  <p:cNvSpPr>
                    <a:spLocks/>
                  </p:cNvSpPr>
                  <p:nvPr/>
                </p:nvSpPr>
                <p:spPr bwMode="auto">
                  <a:xfrm>
                    <a:off x="5723433" y="2729262"/>
                    <a:ext cx="985620" cy="750416"/>
                  </a:xfrm>
                  <a:custGeom>
                    <a:avLst/>
                    <a:gdLst>
                      <a:gd name="T0" fmla="*/ 23 w 792"/>
                      <a:gd name="T1" fmla="*/ 367 h 603"/>
                      <a:gd name="T2" fmla="*/ 5 w 792"/>
                      <a:gd name="T3" fmla="*/ 312 h 603"/>
                      <a:gd name="T4" fmla="*/ 16 w 792"/>
                      <a:gd name="T5" fmla="*/ 245 h 603"/>
                      <a:gd name="T6" fmla="*/ 70 w 792"/>
                      <a:gd name="T7" fmla="*/ 226 h 603"/>
                      <a:gd name="T8" fmla="*/ 141 w 792"/>
                      <a:gd name="T9" fmla="*/ 232 h 603"/>
                      <a:gd name="T10" fmla="*/ 211 w 792"/>
                      <a:gd name="T11" fmla="*/ 217 h 603"/>
                      <a:gd name="T12" fmla="*/ 276 w 792"/>
                      <a:gd name="T13" fmla="*/ 199 h 603"/>
                      <a:gd name="T14" fmla="*/ 379 w 792"/>
                      <a:gd name="T15" fmla="*/ 176 h 603"/>
                      <a:gd name="T16" fmla="*/ 429 w 792"/>
                      <a:gd name="T17" fmla="*/ 191 h 603"/>
                      <a:gd name="T18" fmla="*/ 498 w 792"/>
                      <a:gd name="T19" fmla="*/ 177 h 603"/>
                      <a:gd name="T20" fmla="*/ 542 w 792"/>
                      <a:gd name="T21" fmla="*/ 116 h 603"/>
                      <a:gd name="T22" fmla="*/ 566 w 792"/>
                      <a:gd name="T23" fmla="*/ 74 h 603"/>
                      <a:gd name="T24" fmla="*/ 598 w 792"/>
                      <a:gd name="T25" fmla="*/ 78 h 603"/>
                      <a:gd name="T26" fmla="*/ 734 w 792"/>
                      <a:gd name="T27" fmla="*/ 5 h 603"/>
                      <a:gd name="T28" fmla="*/ 759 w 792"/>
                      <a:gd name="T29" fmla="*/ 28 h 603"/>
                      <a:gd name="T30" fmla="*/ 771 w 792"/>
                      <a:gd name="T31" fmla="*/ 79 h 603"/>
                      <a:gd name="T32" fmla="*/ 792 w 792"/>
                      <a:gd name="T33" fmla="*/ 89 h 603"/>
                      <a:gd name="T34" fmla="*/ 753 w 792"/>
                      <a:gd name="T35" fmla="*/ 113 h 603"/>
                      <a:gd name="T36" fmla="*/ 708 w 792"/>
                      <a:gd name="T37" fmla="*/ 139 h 603"/>
                      <a:gd name="T38" fmla="*/ 658 w 792"/>
                      <a:gd name="T39" fmla="*/ 164 h 603"/>
                      <a:gd name="T40" fmla="*/ 621 w 792"/>
                      <a:gd name="T41" fmla="*/ 199 h 603"/>
                      <a:gd name="T42" fmla="*/ 586 w 792"/>
                      <a:gd name="T43" fmla="*/ 245 h 603"/>
                      <a:gd name="T44" fmla="*/ 570 w 792"/>
                      <a:gd name="T45" fmla="*/ 252 h 603"/>
                      <a:gd name="T46" fmla="*/ 550 w 792"/>
                      <a:gd name="T47" fmla="*/ 309 h 603"/>
                      <a:gd name="T48" fmla="*/ 540 w 792"/>
                      <a:gd name="T49" fmla="*/ 337 h 603"/>
                      <a:gd name="T50" fmla="*/ 525 w 792"/>
                      <a:gd name="T51" fmla="*/ 324 h 603"/>
                      <a:gd name="T52" fmla="*/ 477 w 792"/>
                      <a:gd name="T53" fmla="*/ 382 h 603"/>
                      <a:gd name="T54" fmla="*/ 485 w 792"/>
                      <a:gd name="T55" fmla="*/ 425 h 603"/>
                      <a:gd name="T56" fmla="*/ 475 w 792"/>
                      <a:gd name="T57" fmla="*/ 456 h 603"/>
                      <a:gd name="T58" fmla="*/ 455 w 792"/>
                      <a:gd name="T59" fmla="*/ 503 h 603"/>
                      <a:gd name="T60" fmla="*/ 447 w 792"/>
                      <a:gd name="T61" fmla="*/ 558 h 603"/>
                      <a:gd name="T62" fmla="*/ 422 w 792"/>
                      <a:gd name="T63" fmla="*/ 555 h 603"/>
                      <a:gd name="T64" fmla="*/ 402 w 792"/>
                      <a:gd name="T65" fmla="*/ 571 h 603"/>
                      <a:gd name="T66" fmla="*/ 375 w 792"/>
                      <a:gd name="T67" fmla="*/ 603 h 603"/>
                      <a:gd name="T68" fmla="*/ 365 w 792"/>
                      <a:gd name="T69" fmla="*/ 588 h 603"/>
                      <a:gd name="T70" fmla="*/ 349 w 792"/>
                      <a:gd name="T71" fmla="*/ 560 h 603"/>
                      <a:gd name="T72" fmla="*/ 349 w 792"/>
                      <a:gd name="T73" fmla="*/ 510 h 603"/>
                      <a:gd name="T74" fmla="*/ 360 w 792"/>
                      <a:gd name="T75" fmla="*/ 491 h 603"/>
                      <a:gd name="T76" fmla="*/ 372 w 792"/>
                      <a:gd name="T77" fmla="*/ 458 h 603"/>
                      <a:gd name="T78" fmla="*/ 387 w 792"/>
                      <a:gd name="T79" fmla="*/ 450 h 603"/>
                      <a:gd name="T80" fmla="*/ 405 w 792"/>
                      <a:gd name="T81" fmla="*/ 418 h 603"/>
                      <a:gd name="T82" fmla="*/ 382 w 792"/>
                      <a:gd name="T83" fmla="*/ 385 h 603"/>
                      <a:gd name="T84" fmla="*/ 331 w 792"/>
                      <a:gd name="T85" fmla="*/ 372 h 603"/>
                      <a:gd name="T86" fmla="*/ 324 w 792"/>
                      <a:gd name="T87" fmla="*/ 348 h 603"/>
                      <a:gd name="T88" fmla="*/ 329 w 792"/>
                      <a:gd name="T89" fmla="*/ 324 h 603"/>
                      <a:gd name="T90" fmla="*/ 296 w 792"/>
                      <a:gd name="T91" fmla="*/ 329 h 603"/>
                      <a:gd name="T92" fmla="*/ 262 w 792"/>
                      <a:gd name="T93" fmla="*/ 329 h 603"/>
                      <a:gd name="T94" fmla="*/ 249 w 792"/>
                      <a:gd name="T95" fmla="*/ 350 h 603"/>
                      <a:gd name="T96" fmla="*/ 241 w 792"/>
                      <a:gd name="T97" fmla="*/ 340 h 603"/>
                      <a:gd name="T98" fmla="*/ 234 w 792"/>
                      <a:gd name="T99" fmla="*/ 360 h 603"/>
                      <a:gd name="T100" fmla="*/ 193 w 792"/>
                      <a:gd name="T101" fmla="*/ 372 h 603"/>
                      <a:gd name="T102" fmla="*/ 171 w 792"/>
                      <a:gd name="T103" fmla="*/ 368 h 603"/>
                      <a:gd name="T104" fmla="*/ 163 w 792"/>
                      <a:gd name="T105" fmla="*/ 357 h 603"/>
                      <a:gd name="T106" fmla="*/ 129 w 792"/>
                      <a:gd name="T107" fmla="*/ 358 h 603"/>
                      <a:gd name="T108" fmla="*/ 108 w 792"/>
                      <a:gd name="T109" fmla="*/ 363 h 603"/>
                      <a:gd name="T110" fmla="*/ 83 w 792"/>
                      <a:gd name="T111" fmla="*/ 353 h 603"/>
                      <a:gd name="T112" fmla="*/ 45 w 792"/>
                      <a:gd name="T113" fmla="*/ 373 h 603"/>
                      <a:gd name="T114" fmla="*/ 40 w 792"/>
                      <a:gd name="T115" fmla="*/ 412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792" h="603">
                        <a:moveTo>
                          <a:pt x="31" y="415"/>
                        </a:moveTo>
                        <a:lnTo>
                          <a:pt x="25" y="403"/>
                        </a:lnTo>
                        <a:lnTo>
                          <a:pt x="21" y="393"/>
                        </a:lnTo>
                        <a:lnTo>
                          <a:pt x="18" y="390"/>
                        </a:lnTo>
                        <a:lnTo>
                          <a:pt x="18" y="380"/>
                        </a:lnTo>
                        <a:lnTo>
                          <a:pt x="20" y="372"/>
                        </a:lnTo>
                        <a:lnTo>
                          <a:pt x="23" y="367"/>
                        </a:lnTo>
                        <a:lnTo>
                          <a:pt x="25" y="357"/>
                        </a:lnTo>
                        <a:lnTo>
                          <a:pt x="18" y="347"/>
                        </a:lnTo>
                        <a:lnTo>
                          <a:pt x="13" y="344"/>
                        </a:lnTo>
                        <a:lnTo>
                          <a:pt x="10" y="337"/>
                        </a:lnTo>
                        <a:lnTo>
                          <a:pt x="5" y="327"/>
                        </a:lnTo>
                        <a:lnTo>
                          <a:pt x="0" y="320"/>
                        </a:lnTo>
                        <a:lnTo>
                          <a:pt x="5" y="312"/>
                        </a:lnTo>
                        <a:lnTo>
                          <a:pt x="13" y="305"/>
                        </a:lnTo>
                        <a:lnTo>
                          <a:pt x="13" y="302"/>
                        </a:lnTo>
                        <a:lnTo>
                          <a:pt x="13" y="287"/>
                        </a:lnTo>
                        <a:lnTo>
                          <a:pt x="15" y="274"/>
                        </a:lnTo>
                        <a:lnTo>
                          <a:pt x="15" y="260"/>
                        </a:lnTo>
                        <a:lnTo>
                          <a:pt x="11" y="254"/>
                        </a:lnTo>
                        <a:lnTo>
                          <a:pt x="16" y="245"/>
                        </a:lnTo>
                        <a:lnTo>
                          <a:pt x="30" y="247"/>
                        </a:lnTo>
                        <a:lnTo>
                          <a:pt x="40" y="245"/>
                        </a:lnTo>
                        <a:lnTo>
                          <a:pt x="53" y="240"/>
                        </a:lnTo>
                        <a:lnTo>
                          <a:pt x="60" y="239"/>
                        </a:lnTo>
                        <a:lnTo>
                          <a:pt x="56" y="229"/>
                        </a:lnTo>
                        <a:lnTo>
                          <a:pt x="60" y="226"/>
                        </a:lnTo>
                        <a:lnTo>
                          <a:pt x="70" y="226"/>
                        </a:lnTo>
                        <a:lnTo>
                          <a:pt x="78" y="222"/>
                        </a:lnTo>
                        <a:lnTo>
                          <a:pt x="81" y="219"/>
                        </a:lnTo>
                        <a:lnTo>
                          <a:pt x="90" y="222"/>
                        </a:lnTo>
                        <a:lnTo>
                          <a:pt x="98" y="229"/>
                        </a:lnTo>
                        <a:lnTo>
                          <a:pt x="108" y="232"/>
                        </a:lnTo>
                        <a:lnTo>
                          <a:pt x="121" y="234"/>
                        </a:lnTo>
                        <a:lnTo>
                          <a:pt x="141" y="232"/>
                        </a:lnTo>
                        <a:lnTo>
                          <a:pt x="156" y="229"/>
                        </a:lnTo>
                        <a:lnTo>
                          <a:pt x="169" y="226"/>
                        </a:lnTo>
                        <a:lnTo>
                          <a:pt x="183" y="221"/>
                        </a:lnTo>
                        <a:lnTo>
                          <a:pt x="193" y="222"/>
                        </a:lnTo>
                        <a:lnTo>
                          <a:pt x="198" y="227"/>
                        </a:lnTo>
                        <a:lnTo>
                          <a:pt x="206" y="227"/>
                        </a:lnTo>
                        <a:lnTo>
                          <a:pt x="211" y="217"/>
                        </a:lnTo>
                        <a:lnTo>
                          <a:pt x="219" y="219"/>
                        </a:lnTo>
                        <a:lnTo>
                          <a:pt x="227" y="221"/>
                        </a:lnTo>
                        <a:lnTo>
                          <a:pt x="239" y="217"/>
                        </a:lnTo>
                        <a:lnTo>
                          <a:pt x="256" y="214"/>
                        </a:lnTo>
                        <a:lnTo>
                          <a:pt x="264" y="209"/>
                        </a:lnTo>
                        <a:lnTo>
                          <a:pt x="269" y="201"/>
                        </a:lnTo>
                        <a:lnTo>
                          <a:pt x="276" y="199"/>
                        </a:lnTo>
                        <a:lnTo>
                          <a:pt x="294" y="211"/>
                        </a:lnTo>
                        <a:lnTo>
                          <a:pt x="302" y="204"/>
                        </a:lnTo>
                        <a:lnTo>
                          <a:pt x="331" y="197"/>
                        </a:lnTo>
                        <a:lnTo>
                          <a:pt x="352" y="189"/>
                        </a:lnTo>
                        <a:lnTo>
                          <a:pt x="360" y="186"/>
                        </a:lnTo>
                        <a:lnTo>
                          <a:pt x="370" y="179"/>
                        </a:lnTo>
                        <a:lnTo>
                          <a:pt x="379" y="176"/>
                        </a:lnTo>
                        <a:lnTo>
                          <a:pt x="382" y="177"/>
                        </a:lnTo>
                        <a:lnTo>
                          <a:pt x="389" y="179"/>
                        </a:lnTo>
                        <a:lnTo>
                          <a:pt x="392" y="179"/>
                        </a:lnTo>
                        <a:lnTo>
                          <a:pt x="400" y="182"/>
                        </a:lnTo>
                        <a:lnTo>
                          <a:pt x="410" y="191"/>
                        </a:lnTo>
                        <a:lnTo>
                          <a:pt x="417" y="192"/>
                        </a:lnTo>
                        <a:lnTo>
                          <a:pt x="429" y="191"/>
                        </a:lnTo>
                        <a:lnTo>
                          <a:pt x="437" y="186"/>
                        </a:lnTo>
                        <a:lnTo>
                          <a:pt x="452" y="181"/>
                        </a:lnTo>
                        <a:lnTo>
                          <a:pt x="462" y="182"/>
                        </a:lnTo>
                        <a:lnTo>
                          <a:pt x="472" y="184"/>
                        </a:lnTo>
                        <a:lnTo>
                          <a:pt x="485" y="177"/>
                        </a:lnTo>
                        <a:lnTo>
                          <a:pt x="488" y="181"/>
                        </a:lnTo>
                        <a:lnTo>
                          <a:pt x="498" y="177"/>
                        </a:lnTo>
                        <a:lnTo>
                          <a:pt x="505" y="171"/>
                        </a:lnTo>
                        <a:lnTo>
                          <a:pt x="510" y="162"/>
                        </a:lnTo>
                        <a:lnTo>
                          <a:pt x="518" y="162"/>
                        </a:lnTo>
                        <a:lnTo>
                          <a:pt x="520" y="156"/>
                        </a:lnTo>
                        <a:lnTo>
                          <a:pt x="517" y="149"/>
                        </a:lnTo>
                        <a:lnTo>
                          <a:pt x="520" y="141"/>
                        </a:lnTo>
                        <a:lnTo>
                          <a:pt x="542" y="116"/>
                        </a:lnTo>
                        <a:lnTo>
                          <a:pt x="558" y="98"/>
                        </a:lnTo>
                        <a:lnTo>
                          <a:pt x="570" y="89"/>
                        </a:lnTo>
                        <a:lnTo>
                          <a:pt x="562" y="81"/>
                        </a:lnTo>
                        <a:lnTo>
                          <a:pt x="557" y="76"/>
                        </a:lnTo>
                        <a:lnTo>
                          <a:pt x="562" y="71"/>
                        </a:lnTo>
                        <a:lnTo>
                          <a:pt x="568" y="71"/>
                        </a:lnTo>
                        <a:lnTo>
                          <a:pt x="566" y="74"/>
                        </a:lnTo>
                        <a:lnTo>
                          <a:pt x="568" y="79"/>
                        </a:lnTo>
                        <a:lnTo>
                          <a:pt x="575" y="79"/>
                        </a:lnTo>
                        <a:lnTo>
                          <a:pt x="576" y="81"/>
                        </a:lnTo>
                        <a:lnTo>
                          <a:pt x="581" y="79"/>
                        </a:lnTo>
                        <a:lnTo>
                          <a:pt x="588" y="76"/>
                        </a:lnTo>
                        <a:lnTo>
                          <a:pt x="593" y="78"/>
                        </a:lnTo>
                        <a:lnTo>
                          <a:pt x="598" y="78"/>
                        </a:lnTo>
                        <a:lnTo>
                          <a:pt x="616" y="66"/>
                        </a:lnTo>
                        <a:lnTo>
                          <a:pt x="628" y="61"/>
                        </a:lnTo>
                        <a:lnTo>
                          <a:pt x="670" y="38"/>
                        </a:lnTo>
                        <a:lnTo>
                          <a:pt x="693" y="26"/>
                        </a:lnTo>
                        <a:lnTo>
                          <a:pt x="706" y="24"/>
                        </a:lnTo>
                        <a:lnTo>
                          <a:pt x="721" y="21"/>
                        </a:lnTo>
                        <a:lnTo>
                          <a:pt x="734" y="5"/>
                        </a:lnTo>
                        <a:lnTo>
                          <a:pt x="756" y="3"/>
                        </a:lnTo>
                        <a:lnTo>
                          <a:pt x="763" y="5"/>
                        </a:lnTo>
                        <a:lnTo>
                          <a:pt x="771" y="0"/>
                        </a:lnTo>
                        <a:lnTo>
                          <a:pt x="778" y="0"/>
                        </a:lnTo>
                        <a:lnTo>
                          <a:pt x="778" y="6"/>
                        </a:lnTo>
                        <a:lnTo>
                          <a:pt x="773" y="15"/>
                        </a:lnTo>
                        <a:lnTo>
                          <a:pt x="759" y="28"/>
                        </a:lnTo>
                        <a:lnTo>
                          <a:pt x="758" y="36"/>
                        </a:lnTo>
                        <a:lnTo>
                          <a:pt x="754" y="41"/>
                        </a:lnTo>
                        <a:lnTo>
                          <a:pt x="759" y="44"/>
                        </a:lnTo>
                        <a:lnTo>
                          <a:pt x="763" y="56"/>
                        </a:lnTo>
                        <a:lnTo>
                          <a:pt x="771" y="68"/>
                        </a:lnTo>
                        <a:lnTo>
                          <a:pt x="773" y="71"/>
                        </a:lnTo>
                        <a:lnTo>
                          <a:pt x="771" y="79"/>
                        </a:lnTo>
                        <a:lnTo>
                          <a:pt x="771" y="83"/>
                        </a:lnTo>
                        <a:lnTo>
                          <a:pt x="776" y="89"/>
                        </a:lnTo>
                        <a:lnTo>
                          <a:pt x="778" y="83"/>
                        </a:lnTo>
                        <a:lnTo>
                          <a:pt x="784" y="76"/>
                        </a:lnTo>
                        <a:lnTo>
                          <a:pt x="789" y="78"/>
                        </a:lnTo>
                        <a:lnTo>
                          <a:pt x="792" y="84"/>
                        </a:lnTo>
                        <a:lnTo>
                          <a:pt x="792" y="89"/>
                        </a:lnTo>
                        <a:lnTo>
                          <a:pt x="788" y="91"/>
                        </a:lnTo>
                        <a:lnTo>
                          <a:pt x="786" y="98"/>
                        </a:lnTo>
                        <a:lnTo>
                          <a:pt x="778" y="103"/>
                        </a:lnTo>
                        <a:lnTo>
                          <a:pt x="771" y="104"/>
                        </a:lnTo>
                        <a:lnTo>
                          <a:pt x="766" y="106"/>
                        </a:lnTo>
                        <a:lnTo>
                          <a:pt x="758" y="108"/>
                        </a:lnTo>
                        <a:lnTo>
                          <a:pt x="753" y="113"/>
                        </a:lnTo>
                        <a:lnTo>
                          <a:pt x="743" y="113"/>
                        </a:lnTo>
                        <a:lnTo>
                          <a:pt x="736" y="111"/>
                        </a:lnTo>
                        <a:lnTo>
                          <a:pt x="731" y="113"/>
                        </a:lnTo>
                        <a:lnTo>
                          <a:pt x="726" y="123"/>
                        </a:lnTo>
                        <a:lnTo>
                          <a:pt x="726" y="129"/>
                        </a:lnTo>
                        <a:lnTo>
                          <a:pt x="716" y="134"/>
                        </a:lnTo>
                        <a:lnTo>
                          <a:pt x="708" y="139"/>
                        </a:lnTo>
                        <a:lnTo>
                          <a:pt x="699" y="146"/>
                        </a:lnTo>
                        <a:lnTo>
                          <a:pt x="693" y="147"/>
                        </a:lnTo>
                        <a:lnTo>
                          <a:pt x="684" y="154"/>
                        </a:lnTo>
                        <a:lnTo>
                          <a:pt x="675" y="164"/>
                        </a:lnTo>
                        <a:lnTo>
                          <a:pt x="668" y="169"/>
                        </a:lnTo>
                        <a:lnTo>
                          <a:pt x="665" y="164"/>
                        </a:lnTo>
                        <a:lnTo>
                          <a:pt x="658" y="164"/>
                        </a:lnTo>
                        <a:lnTo>
                          <a:pt x="655" y="169"/>
                        </a:lnTo>
                        <a:lnTo>
                          <a:pt x="650" y="177"/>
                        </a:lnTo>
                        <a:lnTo>
                          <a:pt x="648" y="187"/>
                        </a:lnTo>
                        <a:lnTo>
                          <a:pt x="641" y="192"/>
                        </a:lnTo>
                        <a:lnTo>
                          <a:pt x="633" y="197"/>
                        </a:lnTo>
                        <a:lnTo>
                          <a:pt x="626" y="201"/>
                        </a:lnTo>
                        <a:lnTo>
                          <a:pt x="621" y="199"/>
                        </a:lnTo>
                        <a:lnTo>
                          <a:pt x="615" y="207"/>
                        </a:lnTo>
                        <a:lnTo>
                          <a:pt x="608" y="209"/>
                        </a:lnTo>
                        <a:lnTo>
                          <a:pt x="603" y="216"/>
                        </a:lnTo>
                        <a:lnTo>
                          <a:pt x="600" y="226"/>
                        </a:lnTo>
                        <a:lnTo>
                          <a:pt x="596" y="234"/>
                        </a:lnTo>
                        <a:lnTo>
                          <a:pt x="591" y="240"/>
                        </a:lnTo>
                        <a:lnTo>
                          <a:pt x="586" y="245"/>
                        </a:lnTo>
                        <a:lnTo>
                          <a:pt x="583" y="242"/>
                        </a:lnTo>
                        <a:lnTo>
                          <a:pt x="585" y="237"/>
                        </a:lnTo>
                        <a:lnTo>
                          <a:pt x="585" y="232"/>
                        </a:lnTo>
                        <a:lnTo>
                          <a:pt x="581" y="231"/>
                        </a:lnTo>
                        <a:lnTo>
                          <a:pt x="576" y="239"/>
                        </a:lnTo>
                        <a:lnTo>
                          <a:pt x="571" y="247"/>
                        </a:lnTo>
                        <a:lnTo>
                          <a:pt x="570" y="252"/>
                        </a:lnTo>
                        <a:lnTo>
                          <a:pt x="565" y="264"/>
                        </a:lnTo>
                        <a:lnTo>
                          <a:pt x="558" y="274"/>
                        </a:lnTo>
                        <a:lnTo>
                          <a:pt x="552" y="284"/>
                        </a:lnTo>
                        <a:lnTo>
                          <a:pt x="550" y="292"/>
                        </a:lnTo>
                        <a:lnTo>
                          <a:pt x="552" y="297"/>
                        </a:lnTo>
                        <a:lnTo>
                          <a:pt x="553" y="304"/>
                        </a:lnTo>
                        <a:lnTo>
                          <a:pt x="550" y="309"/>
                        </a:lnTo>
                        <a:lnTo>
                          <a:pt x="550" y="315"/>
                        </a:lnTo>
                        <a:lnTo>
                          <a:pt x="557" y="320"/>
                        </a:lnTo>
                        <a:lnTo>
                          <a:pt x="553" y="325"/>
                        </a:lnTo>
                        <a:lnTo>
                          <a:pt x="548" y="332"/>
                        </a:lnTo>
                        <a:lnTo>
                          <a:pt x="545" y="335"/>
                        </a:lnTo>
                        <a:lnTo>
                          <a:pt x="543" y="339"/>
                        </a:lnTo>
                        <a:lnTo>
                          <a:pt x="540" y="337"/>
                        </a:lnTo>
                        <a:lnTo>
                          <a:pt x="535" y="335"/>
                        </a:lnTo>
                        <a:lnTo>
                          <a:pt x="532" y="340"/>
                        </a:lnTo>
                        <a:lnTo>
                          <a:pt x="530" y="339"/>
                        </a:lnTo>
                        <a:lnTo>
                          <a:pt x="530" y="327"/>
                        </a:lnTo>
                        <a:lnTo>
                          <a:pt x="530" y="322"/>
                        </a:lnTo>
                        <a:lnTo>
                          <a:pt x="527" y="320"/>
                        </a:lnTo>
                        <a:lnTo>
                          <a:pt x="525" y="324"/>
                        </a:lnTo>
                        <a:lnTo>
                          <a:pt x="517" y="330"/>
                        </a:lnTo>
                        <a:lnTo>
                          <a:pt x="513" y="340"/>
                        </a:lnTo>
                        <a:lnTo>
                          <a:pt x="508" y="340"/>
                        </a:lnTo>
                        <a:lnTo>
                          <a:pt x="497" y="357"/>
                        </a:lnTo>
                        <a:lnTo>
                          <a:pt x="488" y="368"/>
                        </a:lnTo>
                        <a:lnTo>
                          <a:pt x="482" y="372"/>
                        </a:lnTo>
                        <a:lnTo>
                          <a:pt x="477" y="382"/>
                        </a:lnTo>
                        <a:lnTo>
                          <a:pt x="475" y="390"/>
                        </a:lnTo>
                        <a:lnTo>
                          <a:pt x="477" y="393"/>
                        </a:lnTo>
                        <a:lnTo>
                          <a:pt x="485" y="397"/>
                        </a:lnTo>
                        <a:lnTo>
                          <a:pt x="492" y="400"/>
                        </a:lnTo>
                        <a:lnTo>
                          <a:pt x="495" y="408"/>
                        </a:lnTo>
                        <a:lnTo>
                          <a:pt x="493" y="415"/>
                        </a:lnTo>
                        <a:lnTo>
                          <a:pt x="485" y="425"/>
                        </a:lnTo>
                        <a:lnTo>
                          <a:pt x="478" y="428"/>
                        </a:lnTo>
                        <a:lnTo>
                          <a:pt x="480" y="433"/>
                        </a:lnTo>
                        <a:lnTo>
                          <a:pt x="477" y="440"/>
                        </a:lnTo>
                        <a:lnTo>
                          <a:pt x="475" y="445"/>
                        </a:lnTo>
                        <a:lnTo>
                          <a:pt x="470" y="450"/>
                        </a:lnTo>
                        <a:lnTo>
                          <a:pt x="470" y="456"/>
                        </a:lnTo>
                        <a:lnTo>
                          <a:pt x="475" y="456"/>
                        </a:lnTo>
                        <a:lnTo>
                          <a:pt x="475" y="463"/>
                        </a:lnTo>
                        <a:lnTo>
                          <a:pt x="473" y="470"/>
                        </a:lnTo>
                        <a:lnTo>
                          <a:pt x="468" y="478"/>
                        </a:lnTo>
                        <a:lnTo>
                          <a:pt x="457" y="486"/>
                        </a:lnTo>
                        <a:lnTo>
                          <a:pt x="450" y="493"/>
                        </a:lnTo>
                        <a:lnTo>
                          <a:pt x="450" y="498"/>
                        </a:lnTo>
                        <a:lnTo>
                          <a:pt x="455" y="503"/>
                        </a:lnTo>
                        <a:lnTo>
                          <a:pt x="455" y="511"/>
                        </a:lnTo>
                        <a:lnTo>
                          <a:pt x="448" y="516"/>
                        </a:lnTo>
                        <a:lnTo>
                          <a:pt x="448" y="528"/>
                        </a:lnTo>
                        <a:lnTo>
                          <a:pt x="453" y="535"/>
                        </a:lnTo>
                        <a:lnTo>
                          <a:pt x="457" y="545"/>
                        </a:lnTo>
                        <a:lnTo>
                          <a:pt x="453" y="555"/>
                        </a:lnTo>
                        <a:lnTo>
                          <a:pt x="447" y="558"/>
                        </a:lnTo>
                        <a:lnTo>
                          <a:pt x="442" y="558"/>
                        </a:lnTo>
                        <a:lnTo>
                          <a:pt x="437" y="558"/>
                        </a:lnTo>
                        <a:lnTo>
                          <a:pt x="432" y="558"/>
                        </a:lnTo>
                        <a:lnTo>
                          <a:pt x="429" y="561"/>
                        </a:lnTo>
                        <a:lnTo>
                          <a:pt x="425" y="563"/>
                        </a:lnTo>
                        <a:lnTo>
                          <a:pt x="425" y="558"/>
                        </a:lnTo>
                        <a:lnTo>
                          <a:pt x="422" y="555"/>
                        </a:lnTo>
                        <a:lnTo>
                          <a:pt x="420" y="546"/>
                        </a:lnTo>
                        <a:lnTo>
                          <a:pt x="417" y="541"/>
                        </a:lnTo>
                        <a:lnTo>
                          <a:pt x="414" y="545"/>
                        </a:lnTo>
                        <a:lnTo>
                          <a:pt x="414" y="551"/>
                        </a:lnTo>
                        <a:lnTo>
                          <a:pt x="412" y="561"/>
                        </a:lnTo>
                        <a:lnTo>
                          <a:pt x="409" y="566"/>
                        </a:lnTo>
                        <a:lnTo>
                          <a:pt x="402" y="571"/>
                        </a:lnTo>
                        <a:lnTo>
                          <a:pt x="400" y="581"/>
                        </a:lnTo>
                        <a:lnTo>
                          <a:pt x="395" y="586"/>
                        </a:lnTo>
                        <a:lnTo>
                          <a:pt x="390" y="586"/>
                        </a:lnTo>
                        <a:lnTo>
                          <a:pt x="389" y="599"/>
                        </a:lnTo>
                        <a:lnTo>
                          <a:pt x="385" y="603"/>
                        </a:lnTo>
                        <a:lnTo>
                          <a:pt x="380" y="601"/>
                        </a:lnTo>
                        <a:lnTo>
                          <a:pt x="375" y="603"/>
                        </a:lnTo>
                        <a:lnTo>
                          <a:pt x="372" y="599"/>
                        </a:lnTo>
                        <a:lnTo>
                          <a:pt x="375" y="598"/>
                        </a:lnTo>
                        <a:lnTo>
                          <a:pt x="375" y="596"/>
                        </a:lnTo>
                        <a:lnTo>
                          <a:pt x="377" y="589"/>
                        </a:lnTo>
                        <a:lnTo>
                          <a:pt x="374" y="588"/>
                        </a:lnTo>
                        <a:lnTo>
                          <a:pt x="370" y="586"/>
                        </a:lnTo>
                        <a:lnTo>
                          <a:pt x="365" y="588"/>
                        </a:lnTo>
                        <a:lnTo>
                          <a:pt x="359" y="589"/>
                        </a:lnTo>
                        <a:lnTo>
                          <a:pt x="357" y="586"/>
                        </a:lnTo>
                        <a:lnTo>
                          <a:pt x="349" y="583"/>
                        </a:lnTo>
                        <a:lnTo>
                          <a:pt x="347" y="578"/>
                        </a:lnTo>
                        <a:lnTo>
                          <a:pt x="349" y="571"/>
                        </a:lnTo>
                        <a:lnTo>
                          <a:pt x="350" y="566"/>
                        </a:lnTo>
                        <a:lnTo>
                          <a:pt x="349" y="560"/>
                        </a:lnTo>
                        <a:lnTo>
                          <a:pt x="352" y="556"/>
                        </a:lnTo>
                        <a:lnTo>
                          <a:pt x="347" y="553"/>
                        </a:lnTo>
                        <a:lnTo>
                          <a:pt x="345" y="550"/>
                        </a:lnTo>
                        <a:lnTo>
                          <a:pt x="344" y="543"/>
                        </a:lnTo>
                        <a:lnTo>
                          <a:pt x="344" y="536"/>
                        </a:lnTo>
                        <a:lnTo>
                          <a:pt x="344" y="526"/>
                        </a:lnTo>
                        <a:lnTo>
                          <a:pt x="349" y="510"/>
                        </a:lnTo>
                        <a:lnTo>
                          <a:pt x="349" y="501"/>
                        </a:lnTo>
                        <a:lnTo>
                          <a:pt x="342" y="495"/>
                        </a:lnTo>
                        <a:lnTo>
                          <a:pt x="339" y="490"/>
                        </a:lnTo>
                        <a:lnTo>
                          <a:pt x="340" y="483"/>
                        </a:lnTo>
                        <a:lnTo>
                          <a:pt x="352" y="481"/>
                        </a:lnTo>
                        <a:lnTo>
                          <a:pt x="354" y="486"/>
                        </a:lnTo>
                        <a:lnTo>
                          <a:pt x="360" y="491"/>
                        </a:lnTo>
                        <a:lnTo>
                          <a:pt x="367" y="491"/>
                        </a:lnTo>
                        <a:lnTo>
                          <a:pt x="375" y="485"/>
                        </a:lnTo>
                        <a:lnTo>
                          <a:pt x="372" y="480"/>
                        </a:lnTo>
                        <a:lnTo>
                          <a:pt x="365" y="475"/>
                        </a:lnTo>
                        <a:lnTo>
                          <a:pt x="364" y="468"/>
                        </a:lnTo>
                        <a:lnTo>
                          <a:pt x="367" y="461"/>
                        </a:lnTo>
                        <a:lnTo>
                          <a:pt x="372" y="458"/>
                        </a:lnTo>
                        <a:lnTo>
                          <a:pt x="372" y="456"/>
                        </a:lnTo>
                        <a:lnTo>
                          <a:pt x="379" y="456"/>
                        </a:lnTo>
                        <a:lnTo>
                          <a:pt x="379" y="455"/>
                        </a:lnTo>
                        <a:lnTo>
                          <a:pt x="375" y="452"/>
                        </a:lnTo>
                        <a:lnTo>
                          <a:pt x="375" y="450"/>
                        </a:lnTo>
                        <a:lnTo>
                          <a:pt x="382" y="450"/>
                        </a:lnTo>
                        <a:lnTo>
                          <a:pt x="387" y="450"/>
                        </a:lnTo>
                        <a:lnTo>
                          <a:pt x="392" y="447"/>
                        </a:lnTo>
                        <a:lnTo>
                          <a:pt x="394" y="443"/>
                        </a:lnTo>
                        <a:lnTo>
                          <a:pt x="394" y="442"/>
                        </a:lnTo>
                        <a:lnTo>
                          <a:pt x="399" y="435"/>
                        </a:lnTo>
                        <a:lnTo>
                          <a:pt x="402" y="428"/>
                        </a:lnTo>
                        <a:lnTo>
                          <a:pt x="404" y="423"/>
                        </a:lnTo>
                        <a:lnTo>
                          <a:pt x="405" y="418"/>
                        </a:lnTo>
                        <a:lnTo>
                          <a:pt x="397" y="413"/>
                        </a:lnTo>
                        <a:lnTo>
                          <a:pt x="382" y="405"/>
                        </a:lnTo>
                        <a:lnTo>
                          <a:pt x="379" y="402"/>
                        </a:lnTo>
                        <a:lnTo>
                          <a:pt x="379" y="397"/>
                        </a:lnTo>
                        <a:lnTo>
                          <a:pt x="390" y="388"/>
                        </a:lnTo>
                        <a:lnTo>
                          <a:pt x="387" y="385"/>
                        </a:lnTo>
                        <a:lnTo>
                          <a:pt x="382" y="385"/>
                        </a:lnTo>
                        <a:lnTo>
                          <a:pt x="377" y="388"/>
                        </a:lnTo>
                        <a:lnTo>
                          <a:pt x="372" y="382"/>
                        </a:lnTo>
                        <a:lnTo>
                          <a:pt x="357" y="372"/>
                        </a:lnTo>
                        <a:lnTo>
                          <a:pt x="354" y="367"/>
                        </a:lnTo>
                        <a:lnTo>
                          <a:pt x="349" y="367"/>
                        </a:lnTo>
                        <a:lnTo>
                          <a:pt x="337" y="368"/>
                        </a:lnTo>
                        <a:lnTo>
                          <a:pt x="331" y="372"/>
                        </a:lnTo>
                        <a:lnTo>
                          <a:pt x="326" y="373"/>
                        </a:lnTo>
                        <a:lnTo>
                          <a:pt x="326" y="377"/>
                        </a:lnTo>
                        <a:lnTo>
                          <a:pt x="321" y="372"/>
                        </a:lnTo>
                        <a:lnTo>
                          <a:pt x="319" y="365"/>
                        </a:lnTo>
                        <a:lnTo>
                          <a:pt x="319" y="358"/>
                        </a:lnTo>
                        <a:lnTo>
                          <a:pt x="322" y="352"/>
                        </a:lnTo>
                        <a:lnTo>
                          <a:pt x="324" y="348"/>
                        </a:lnTo>
                        <a:lnTo>
                          <a:pt x="324" y="340"/>
                        </a:lnTo>
                        <a:lnTo>
                          <a:pt x="317" y="340"/>
                        </a:lnTo>
                        <a:lnTo>
                          <a:pt x="317" y="337"/>
                        </a:lnTo>
                        <a:lnTo>
                          <a:pt x="321" y="332"/>
                        </a:lnTo>
                        <a:lnTo>
                          <a:pt x="326" y="330"/>
                        </a:lnTo>
                        <a:lnTo>
                          <a:pt x="329" y="327"/>
                        </a:lnTo>
                        <a:lnTo>
                          <a:pt x="329" y="324"/>
                        </a:lnTo>
                        <a:lnTo>
                          <a:pt x="331" y="322"/>
                        </a:lnTo>
                        <a:lnTo>
                          <a:pt x="327" y="319"/>
                        </a:lnTo>
                        <a:lnTo>
                          <a:pt x="321" y="320"/>
                        </a:lnTo>
                        <a:lnTo>
                          <a:pt x="314" y="324"/>
                        </a:lnTo>
                        <a:lnTo>
                          <a:pt x="311" y="327"/>
                        </a:lnTo>
                        <a:lnTo>
                          <a:pt x="306" y="325"/>
                        </a:lnTo>
                        <a:lnTo>
                          <a:pt x="296" y="329"/>
                        </a:lnTo>
                        <a:lnTo>
                          <a:pt x="289" y="329"/>
                        </a:lnTo>
                        <a:lnTo>
                          <a:pt x="287" y="330"/>
                        </a:lnTo>
                        <a:lnTo>
                          <a:pt x="281" y="329"/>
                        </a:lnTo>
                        <a:lnTo>
                          <a:pt x="281" y="325"/>
                        </a:lnTo>
                        <a:lnTo>
                          <a:pt x="276" y="322"/>
                        </a:lnTo>
                        <a:lnTo>
                          <a:pt x="271" y="322"/>
                        </a:lnTo>
                        <a:lnTo>
                          <a:pt x="262" y="329"/>
                        </a:lnTo>
                        <a:lnTo>
                          <a:pt x="261" y="337"/>
                        </a:lnTo>
                        <a:lnTo>
                          <a:pt x="262" y="340"/>
                        </a:lnTo>
                        <a:lnTo>
                          <a:pt x="259" y="347"/>
                        </a:lnTo>
                        <a:lnTo>
                          <a:pt x="257" y="350"/>
                        </a:lnTo>
                        <a:lnTo>
                          <a:pt x="254" y="350"/>
                        </a:lnTo>
                        <a:lnTo>
                          <a:pt x="252" y="350"/>
                        </a:lnTo>
                        <a:lnTo>
                          <a:pt x="249" y="350"/>
                        </a:lnTo>
                        <a:lnTo>
                          <a:pt x="249" y="347"/>
                        </a:lnTo>
                        <a:lnTo>
                          <a:pt x="249" y="344"/>
                        </a:lnTo>
                        <a:lnTo>
                          <a:pt x="251" y="339"/>
                        </a:lnTo>
                        <a:lnTo>
                          <a:pt x="249" y="337"/>
                        </a:lnTo>
                        <a:lnTo>
                          <a:pt x="242" y="334"/>
                        </a:lnTo>
                        <a:lnTo>
                          <a:pt x="239" y="339"/>
                        </a:lnTo>
                        <a:lnTo>
                          <a:pt x="241" y="340"/>
                        </a:lnTo>
                        <a:lnTo>
                          <a:pt x="231" y="348"/>
                        </a:lnTo>
                        <a:lnTo>
                          <a:pt x="227" y="353"/>
                        </a:lnTo>
                        <a:lnTo>
                          <a:pt x="231" y="357"/>
                        </a:lnTo>
                        <a:lnTo>
                          <a:pt x="234" y="355"/>
                        </a:lnTo>
                        <a:lnTo>
                          <a:pt x="236" y="357"/>
                        </a:lnTo>
                        <a:lnTo>
                          <a:pt x="239" y="358"/>
                        </a:lnTo>
                        <a:lnTo>
                          <a:pt x="234" y="360"/>
                        </a:lnTo>
                        <a:lnTo>
                          <a:pt x="229" y="360"/>
                        </a:lnTo>
                        <a:lnTo>
                          <a:pt x="214" y="363"/>
                        </a:lnTo>
                        <a:lnTo>
                          <a:pt x="204" y="372"/>
                        </a:lnTo>
                        <a:lnTo>
                          <a:pt x="204" y="378"/>
                        </a:lnTo>
                        <a:lnTo>
                          <a:pt x="199" y="382"/>
                        </a:lnTo>
                        <a:lnTo>
                          <a:pt x="194" y="378"/>
                        </a:lnTo>
                        <a:lnTo>
                          <a:pt x="193" y="372"/>
                        </a:lnTo>
                        <a:lnTo>
                          <a:pt x="196" y="370"/>
                        </a:lnTo>
                        <a:lnTo>
                          <a:pt x="194" y="360"/>
                        </a:lnTo>
                        <a:lnTo>
                          <a:pt x="188" y="363"/>
                        </a:lnTo>
                        <a:lnTo>
                          <a:pt x="183" y="367"/>
                        </a:lnTo>
                        <a:lnTo>
                          <a:pt x="179" y="372"/>
                        </a:lnTo>
                        <a:lnTo>
                          <a:pt x="176" y="370"/>
                        </a:lnTo>
                        <a:lnTo>
                          <a:pt x="171" y="368"/>
                        </a:lnTo>
                        <a:lnTo>
                          <a:pt x="171" y="365"/>
                        </a:lnTo>
                        <a:lnTo>
                          <a:pt x="173" y="360"/>
                        </a:lnTo>
                        <a:lnTo>
                          <a:pt x="174" y="357"/>
                        </a:lnTo>
                        <a:lnTo>
                          <a:pt x="171" y="357"/>
                        </a:lnTo>
                        <a:lnTo>
                          <a:pt x="168" y="360"/>
                        </a:lnTo>
                        <a:lnTo>
                          <a:pt x="163" y="358"/>
                        </a:lnTo>
                        <a:lnTo>
                          <a:pt x="163" y="357"/>
                        </a:lnTo>
                        <a:lnTo>
                          <a:pt x="158" y="355"/>
                        </a:lnTo>
                        <a:lnTo>
                          <a:pt x="154" y="355"/>
                        </a:lnTo>
                        <a:lnTo>
                          <a:pt x="149" y="355"/>
                        </a:lnTo>
                        <a:lnTo>
                          <a:pt x="143" y="358"/>
                        </a:lnTo>
                        <a:lnTo>
                          <a:pt x="138" y="362"/>
                        </a:lnTo>
                        <a:lnTo>
                          <a:pt x="133" y="355"/>
                        </a:lnTo>
                        <a:lnTo>
                          <a:pt x="129" y="358"/>
                        </a:lnTo>
                        <a:lnTo>
                          <a:pt x="126" y="357"/>
                        </a:lnTo>
                        <a:lnTo>
                          <a:pt x="121" y="358"/>
                        </a:lnTo>
                        <a:lnTo>
                          <a:pt x="119" y="358"/>
                        </a:lnTo>
                        <a:lnTo>
                          <a:pt x="116" y="353"/>
                        </a:lnTo>
                        <a:lnTo>
                          <a:pt x="113" y="355"/>
                        </a:lnTo>
                        <a:lnTo>
                          <a:pt x="111" y="362"/>
                        </a:lnTo>
                        <a:lnTo>
                          <a:pt x="108" y="363"/>
                        </a:lnTo>
                        <a:lnTo>
                          <a:pt x="106" y="360"/>
                        </a:lnTo>
                        <a:lnTo>
                          <a:pt x="104" y="357"/>
                        </a:lnTo>
                        <a:lnTo>
                          <a:pt x="106" y="353"/>
                        </a:lnTo>
                        <a:lnTo>
                          <a:pt x="101" y="350"/>
                        </a:lnTo>
                        <a:lnTo>
                          <a:pt x="93" y="350"/>
                        </a:lnTo>
                        <a:lnTo>
                          <a:pt x="88" y="353"/>
                        </a:lnTo>
                        <a:lnTo>
                          <a:pt x="83" y="353"/>
                        </a:lnTo>
                        <a:lnTo>
                          <a:pt x="76" y="355"/>
                        </a:lnTo>
                        <a:lnTo>
                          <a:pt x="71" y="355"/>
                        </a:lnTo>
                        <a:lnTo>
                          <a:pt x="66" y="357"/>
                        </a:lnTo>
                        <a:lnTo>
                          <a:pt x="60" y="360"/>
                        </a:lnTo>
                        <a:lnTo>
                          <a:pt x="55" y="363"/>
                        </a:lnTo>
                        <a:lnTo>
                          <a:pt x="48" y="367"/>
                        </a:lnTo>
                        <a:lnTo>
                          <a:pt x="45" y="373"/>
                        </a:lnTo>
                        <a:lnTo>
                          <a:pt x="38" y="373"/>
                        </a:lnTo>
                        <a:lnTo>
                          <a:pt x="38" y="382"/>
                        </a:lnTo>
                        <a:lnTo>
                          <a:pt x="38" y="388"/>
                        </a:lnTo>
                        <a:lnTo>
                          <a:pt x="38" y="393"/>
                        </a:lnTo>
                        <a:lnTo>
                          <a:pt x="38" y="400"/>
                        </a:lnTo>
                        <a:lnTo>
                          <a:pt x="41" y="403"/>
                        </a:lnTo>
                        <a:lnTo>
                          <a:pt x="40" y="412"/>
                        </a:lnTo>
                        <a:lnTo>
                          <a:pt x="35" y="415"/>
                        </a:lnTo>
                        <a:lnTo>
                          <a:pt x="31" y="415"/>
                        </a:lnTo>
                        <a:lnTo>
                          <a:pt x="31" y="415"/>
                        </a:lnTo>
                        <a:lnTo>
                          <a:pt x="31" y="4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5" name="Freeform 1070"/>
                  <p:cNvSpPr>
                    <a:spLocks/>
                  </p:cNvSpPr>
                  <p:nvPr/>
                </p:nvSpPr>
                <p:spPr bwMode="auto">
                  <a:xfrm>
                    <a:off x="5994727" y="3395053"/>
                    <a:ext cx="181692" cy="301161"/>
                  </a:xfrm>
                  <a:custGeom>
                    <a:avLst/>
                    <a:gdLst>
                      <a:gd name="T0" fmla="*/ 126 w 146"/>
                      <a:gd name="T1" fmla="*/ 6 h 242"/>
                      <a:gd name="T2" fmla="*/ 129 w 146"/>
                      <a:gd name="T3" fmla="*/ 16 h 242"/>
                      <a:gd name="T4" fmla="*/ 131 w 146"/>
                      <a:gd name="T5" fmla="*/ 25 h 242"/>
                      <a:gd name="T6" fmla="*/ 129 w 146"/>
                      <a:gd name="T7" fmla="*/ 41 h 242"/>
                      <a:gd name="T8" fmla="*/ 139 w 146"/>
                      <a:gd name="T9" fmla="*/ 49 h 242"/>
                      <a:gd name="T10" fmla="*/ 146 w 146"/>
                      <a:gd name="T11" fmla="*/ 53 h 242"/>
                      <a:gd name="T12" fmla="*/ 142 w 146"/>
                      <a:gd name="T13" fmla="*/ 61 h 242"/>
                      <a:gd name="T14" fmla="*/ 146 w 146"/>
                      <a:gd name="T15" fmla="*/ 103 h 242"/>
                      <a:gd name="T16" fmla="*/ 142 w 146"/>
                      <a:gd name="T17" fmla="*/ 119 h 242"/>
                      <a:gd name="T18" fmla="*/ 136 w 146"/>
                      <a:gd name="T19" fmla="*/ 129 h 242"/>
                      <a:gd name="T20" fmla="*/ 122 w 146"/>
                      <a:gd name="T21" fmla="*/ 129 h 242"/>
                      <a:gd name="T22" fmla="*/ 109 w 146"/>
                      <a:gd name="T23" fmla="*/ 133 h 242"/>
                      <a:gd name="T24" fmla="*/ 101 w 146"/>
                      <a:gd name="T25" fmla="*/ 126 h 242"/>
                      <a:gd name="T26" fmla="*/ 99 w 146"/>
                      <a:gd name="T27" fmla="*/ 141 h 242"/>
                      <a:gd name="T28" fmla="*/ 106 w 146"/>
                      <a:gd name="T29" fmla="*/ 157 h 242"/>
                      <a:gd name="T30" fmla="*/ 93 w 146"/>
                      <a:gd name="T31" fmla="*/ 172 h 242"/>
                      <a:gd name="T32" fmla="*/ 84 w 146"/>
                      <a:gd name="T33" fmla="*/ 191 h 242"/>
                      <a:gd name="T34" fmla="*/ 94 w 146"/>
                      <a:gd name="T35" fmla="*/ 212 h 242"/>
                      <a:gd name="T36" fmla="*/ 83 w 146"/>
                      <a:gd name="T37" fmla="*/ 232 h 242"/>
                      <a:gd name="T38" fmla="*/ 71 w 146"/>
                      <a:gd name="T39" fmla="*/ 242 h 242"/>
                      <a:gd name="T40" fmla="*/ 58 w 146"/>
                      <a:gd name="T41" fmla="*/ 232 h 242"/>
                      <a:gd name="T42" fmla="*/ 54 w 146"/>
                      <a:gd name="T43" fmla="*/ 219 h 242"/>
                      <a:gd name="T44" fmla="*/ 39 w 146"/>
                      <a:gd name="T45" fmla="*/ 197 h 242"/>
                      <a:gd name="T46" fmla="*/ 34 w 146"/>
                      <a:gd name="T47" fmla="*/ 204 h 242"/>
                      <a:gd name="T48" fmla="*/ 36 w 146"/>
                      <a:gd name="T49" fmla="*/ 216 h 242"/>
                      <a:gd name="T50" fmla="*/ 38 w 146"/>
                      <a:gd name="T51" fmla="*/ 227 h 242"/>
                      <a:gd name="T52" fmla="*/ 29 w 146"/>
                      <a:gd name="T53" fmla="*/ 221 h 242"/>
                      <a:gd name="T54" fmla="*/ 26 w 146"/>
                      <a:gd name="T55" fmla="*/ 207 h 242"/>
                      <a:gd name="T56" fmla="*/ 21 w 146"/>
                      <a:gd name="T57" fmla="*/ 189 h 242"/>
                      <a:gd name="T58" fmla="*/ 13 w 146"/>
                      <a:gd name="T59" fmla="*/ 169 h 242"/>
                      <a:gd name="T60" fmla="*/ 0 w 146"/>
                      <a:gd name="T61" fmla="*/ 152 h 242"/>
                      <a:gd name="T62" fmla="*/ 0 w 146"/>
                      <a:gd name="T63" fmla="*/ 141 h 242"/>
                      <a:gd name="T64" fmla="*/ 1 w 146"/>
                      <a:gd name="T65" fmla="*/ 128 h 242"/>
                      <a:gd name="T66" fmla="*/ 8 w 146"/>
                      <a:gd name="T67" fmla="*/ 111 h 242"/>
                      <a:gd name="T68" fmla="*/ 11 w 146"/>
                      <a:gd name="T69" fmla="*/ 99 h 242"/>
                      <a:gd name="T70" fmla="*/ 23 w 146"/>
                      <a:gd name="T71" fmla="*/ 88 h 242"/>
                      <a:gd name="T72" fmla="*/ 26 w 146"/>
                      <a:gd name="T73" fmla="*/ 71 h 242"/>
                      <a:gd name="T74" fmla="*/ 39 w 146"/>
                      <a:gd name="T75" fmla="*/ 79 h 242"/>
                      <a:gd name="T76" fmla="*/ 54 w 146"/>
                      <a:gd name="T77" fmla="*/ 69 h 242"/>
                      <a:gd name="T78" fmla="*/ 63 w 146"/>
                      <a:gd name="T79" fmla="*/ 61 h 242"/>
                      <a:gd name="T80" fmla="*/ 71 w 146"/>
                      <a:gd name="T81" fmla="*/ 59 h 242"/>
                      <a:gd name="T82" fmla="*/ 78 w 146"/>
                      <a:gd name="T83" fmla="*/ 53 h 242"/>
                      <a:gd name="T84" fmla="*/ 83 w 146"/>
                      <a:gd name="T85" fmla="*/ 61 h 242"/>
                      <a:gd name="T86" fmla="*/ 91 w 146"/>
                      <a:gd name="T87" fmla="*/ 64 h 242"/>
                      <a:gd name="T88" fmla="*/ 93 w 146"/>
                      <a:gd name="T89" fmla="*/ 49 h 242"/>
                      <a:gd name="T90" fmla="*/ 89 w 146"/>
                      <a:gd name="T91" fmla="*/ 39 h 242"/>
                      <a:gd name="T92" fmla="*/ 96 w 146"/>
                      <a:gd name="T93" fmla="*/ 34 h 242"/>
                      <a:gd name="T94" fmla="*/ 104 w 146"/>
                      <a:gd name="T95" fmla="*/ 26 h 242"/>
                      <a:gd name="T96" fmla="*/ 114 w 146"/>
                      <a:gd name="T97" fmla="*/ 26 h 242"/>
                      <a:gd name="T98" fmla="*/ 117 w 146"/>
                      <a:gd name="T99" fmla="*/ 8 h 242"/>
                      <a:gd name="T100" fmla="*/ 126 w 146"/>
                      <a:gd name="T101" fmla="*/ 0 h 242"/>
                      <a:gd name="T102" fmla="*/ 126 w 146"/>
                      <a:gd name="T103" fmla="*/ 0 h 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46" h="242">
                        <a:moveTo>
                          <a:pt x="126" y="0"/>
                        </a:moveTo>
                        <a:lnTo>
                          <a:pt x="126" y="6"/>
                        </a:lnTo>
                        <a:lnTo>
                          <a:pt x="126" y="11"/>
                        </a:lnTo>
                        <a:lnTo>
                          <a:pt x="129" y="16"/>
                        </a:lnTo>
                        <a:lnTo>
                          <a:pt x="134" y="20"/>
                        </a:lnTo>
                        <a:lnTo>
                          <a:pt x="131" y="25"/>
                        </a:lnTo>
                        <a:lnTo>
                          <a:pt x="132" y="31"/>
                        </a:lnTo>
                        <a:lnTo>
                          <a:pt x="129" y="41"/>
                        </a:lnTo>
                        <a:lnTo>
                          <a:pt x="129" y="48"/>
                        </a:lnTo>
                        <a:lnTo>
                          <a:pt x="139" y="49"/>
                        </a:lnTo>
                        <a:lnTo>
                          <a:pt x="141" y="53"/>
                        </a:lnTo>
                        <a:lnTo>
                          <a:pt x="146" y="53"/>
                        </a:lnTo>
                        <a:lnTo>
                          <a:pt x="146" y="56"/>
                        </a:lnTo>
                        <a:lnTo>
                          <a:pt x="142" y="61"/>
                        </a:lnTo>
                        <a:lnTo>
                          <a:pt x="144" y="88"/>
                        </a:lnTo>
                        <a:lnTo>
                          <a:pt x="146" y="103"/>
                        </a:lnTo>
                        <a:lnTo>
                          <a:pt x="141" y="108"/>
                        </a:lnTo>
                        <a:lnTo>
                          <a:pt x="142" y="119"/>
                        </a:lnTo>
                        <a:lnTo>
                          <a:pt x="139" y="128"/>
                        </a:lnTo>
                        <a:lnTo>
                          <a:pt x="136" y="129"/>
                        </a:lnTo>
                        <a:lnTo>
                          <a:pt x="129" y="123"/>
                        </a:lnTo>
                        <a:lnTo>
                          <a:pt x="122" y="129"/>
                        </a:lnTo>
                        <a:lnTo>
                          <a:pt x="116" y="134"/>
                        </a:lnTo>
                        <a:lnTo>
                          <a:pt x="109" y="133"/>
                        </a:lnTo>
                        <a:lnTo>
                          <a:pt x="106" y="126"/>
                        </a:lnTo>
                        <a:lnTo>
                          <a:pt x="101" y="126"/>
                        </a:lnTo>
                        <a:lnTo>
                          <a:pt x="101" y="133"/>
                        </a:lnTo>
                        <a:lnTo>
                          <a:pt x="99" y="141"/>
                        </a:lnTo>
                        <a:lnTo>
                          <a:pt x="103" y="151"/>
                        </a:lnTo>
                        <a:lnTo>
                          <a:pt x="106" y="157"/>
                        </a:lnTo>
                        <a:lnTo>
                          <a:pt x="101" y="164"/>
                        </a:lnTo>
                        <a:lnTo>
                          <a:pt x="93" y="172"/>
                        </a:lnTo>
                        <a:lnTo>
                          <a:pt x="89" y="179"/>
                        </a:lnTo>
                        <a:lnTo>
                          <a:pt x="84" y="191"/>
                        </a:lnTo>
                        <a:lnTo>
                          <a:pt x="89" y="201"/>
                        </a:lnTo>
                        <a:lnTo>
                          <a:pt x="94" y="212"/>
                        </a:lnTo>
                        <a:lnTo>
                          <a:pt x="88" y="229"/>
                        </a:lnTo>
                        <a:lnTo>
                          <a:pt x="83" y="232"/>
                        </a:lnTo>
                        <a:lnTo>
                          <a:pt x="74" y="236"/>
                        </a:lnTo>
                        <a:lnTo>
                          <a:pt x="71" y="242"/>
                        </a:lnTo>
                        <a:lnTo>
                          <a:pt x="66" y="236"/>
                        </a:lnTo>
                        <a:lnTo>
                          <a:pt x="58" y="232"/>
                        </a:lnTo>
                        <a:lnTo>
                          <a:pt x="56" y="227"/>
                        </a:lnTo>
                        <a:lnTo>
                          <a:pt x="54" y="219"/>
                        </a:lnTo>
                        <a:lnTo>
                          <a:pt x="46" y="206"/>
                        </a:lnTo>
                        <a:lnTo>
                          <a:pt x="39" y="197"/>
                        </a:lnTo>
                        <a:lnTo>
                          <a:pt x="36" y="197"/>
                        </a:lnTo>
                        <a:lnTo>
                          <a:pt x="34" y="204"/>
                        </a:lnTo>
                        <a:lnTo>
                          <a:pt x="33" y="209"/>
                        </a:lnTo>
                        <a:lnTo>
                          <a:pt x="36" y="216"/>
                        </a:lnTo>
                        <a:lnTo>
                          <a:pt x="41" y="224"/>
                        </a:lnTo>
                        <a:lnTo>
                          <a:pt x="38" y="227"/>
                        </a:lnTo>
                        <a:lnTo>
                          <a:pt x="33" y="226"/>
                        </a:lnTo>
                        <a:lnTo>
                          <a:pt x="29" y="221"/>
                        </a:lnTo>
                        <a:lnTo>
                          <a:pt x="28" y="214"/>
                        </a:lnTo>
                        <a:lnTo>
                          <a:pt x="26" y="207"/>
                        </a:lnTo>
                        <a:lnTo>
                          <a:pt x="24" y="196"/>
                        </a:lnTo>
                        <a:lnTo>
                          <a:pt x="21" y="189"/>
                        </a:lnTo>
                        <a:lnTo>
                          <a:pt x="16" y="176"/>
                        </a:lnTo>
                        <a:lnTo>
                          <a:pt x="13" y="169"/>
                        </a:lnTo>
                        <a:lnTo>
                          <a:pt x="6" y="159"/>
                        </a:lnTo>
                        <a:lnTo>
                          <a:pt x="0" y="152"/>
                        </a:lnTo>
                        <a:lnTo>
                          <a:pt x="3" y="147"/>
                        </a:lnTo>
                        <a:lnTo>
                          <a:pt x="0" y="141"/>
                        </a:lnTo>
                        <a:lnTo>
                          <a:pt x="1" y="137"/>
                        </a:lnTo>
                        <a:lnTo>
                          <a:pt x="1" y="128"/>
                        </a:lnTo>
                        <a:lnTo>
                          <a:pt x="4" y="119"/>
                        </a:lnTo>
                        <a:lnTo>
                          <a:pt x="8" y="111"/>
                        </a:lnTo>
                        <a:lnTo>
                          <a:pt x="4" y="109"/>
                        </a:lnTo>
                        <a:lnTo>
                          <a:pt x="11" y="99"/>
                        </a:lnTo>
                        <a:lnTo>
                          <a:pt x="18" y="91"/>
                        </a:lnTo>
                        <a:lnTo>
                          <a:pt x="23" y="88"/>
                        </a:lnTo>
                        <a:lnTo>
                          <a:pt x="21" y="78"/>
                        </a:lnTo>
                        <a:lnTo>
                          <a:pt x="26" y="71"/>
                        </a:lnTo>
                        <a:lnTo>
                          <a:pt x="29" y="76"/>
                        </a:lnTo>
                        <a:lnTo>
                          <a:pt x="39" y="79"/>
                        </a:lnTo>
                        <a:lnTo>
                          <a:pt x="48" y="74"/>
                        </a:lnTo>
                        <a:lnTo>
                          <a:pt x="54" y="69"/>
                        </a:lnTo>
                        <a:lnTo>
                          <a:pt x="59" y="56"/>
                        </a:lnTo>
                        <a:lnTo>
                          <a:pt x="63" y="61"/>
                        </a:lnTo>
                        <a:lnTo>
                          <a:pt x="69" y="64"/>
                        </a:lnTo>
                        <a:lnTo>
                          <a:pt x="71" y="59"/>
                        </a:lnTo>
                        <a:lnTo>
                          <a:pt x="71" y="51"/>
                        </a:lnTo>
                        <a:lnTo>
                          <a:pt x="78" y="53"/>
                        </a:lnTo>
                        <a:lnTo>
                          <a:pt x="83" y="56"/>
                        </a:lnTo>
                        <a:lnTo>
                          <a:pt x="83" y="61"/>
                        </a:lnTo>
                        <a:lnTo>
                          <a:pt x="86" y="66"/>
                        </a:lnTo>
                        <a:lnTo>
                          <a:pt x="91" y="64"/>
                        </a:lnTo>
                        <a:lnTo>
                          <a:pt x="93" y="58"/>
                        </a:lnTo>
                        <a:lnTo>
                          <a:pt x="93" y="49"/>
                        </a:lnTo>
                        <a:lnTo>
                          <a:pt x="89" y="46"/>
                        </a:lnTo>
                        <a:lnTo>
                          <a:pt x="89" y="39"/>
                        </a:lnTo>
                        <a:lnTo>
                          <a:pt x="91" y="31"/>
                        </a:lnTo>
                        <a:lnTo>
                          <a:pt x="96" y="34"/>
                        </a:lnTo>
                        <a:lnTo>
                          <a:pt x="99" y="28"/>
                        </a:lnTo>
                        <a:lnTo>
                          <a:pt x="104" y="26"/>
                        </a:lnTo>
                        <a:lnTo>
                          <a:pt x="109" y="29"/>
                        </a:lnTo>
                        <a:lnTo>
                          <a:pt x="114" y="26"/>
                        </a:lnTo>
                        <a:lnTo>
                          <a:pt x="117" y="20"/>
                        </a:lnTo>
                        <a:lnTo>
                          <a:pt x="117" y="8"/>
                        </a:lnTo>
                        <a:lnTo>
                          <a:pt x="122" y="3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7" name="Freeform 1072"/>
                  <p:cNvSpPr>
                    <a:spLocks/>
                  </p:cNvSpPr>
                  <p:nvPr/>
                </p:nvSpPr>
                <p:spPr bwMode="auto">
                  <a:xfrm>
                    <a:off x="6167708" y="3401276"/>
                    <a:ext cx="199116" cy="448009"/>
                  </a:xfrm>
                  <a:custGeom>
                    <a:avLst/>
                    <a:gdLst>
                      <a:gd name="T0" fmla="*/ 151 w 160"/>
                      <a:gd name="T1" fmla="*/ 199 h 360"/>
                      <a:gd name="T2" fmla="*/ 156 w 160"/>
                      <a:gd name="T3" fmla="*/ 176 h 360"/>
                      <a:gd name="T4" fmla="*/ 153 w 160"/>
                      <a:gd name="T5" fmla="*/ 157 h 360"/>
                      <a:gd name="T6" fmla="*/ 153 w 160"/>
                      <a:gd name="T7" fmla="*/ 141 h 360"/>
                      <a:gd name="T8" fmla="*/ 156 w 160"/>
                      <a:gd name="T9" fmla="*/ 113 h 360"/>
                      <a:gd name="T10" fmla="*/ 151 w 160"/>
                      <a:gd name="T11" fmla="*/ 93 h 360"/>
                      <a:gd name="T12" fmla="*/ 146 w 160"/>
                      <a:gd name="T13" fmla="*/ 71 h 360"/>
                      <a:gd name="T14" fmla="*/ 145 w 160"/>
                      <a:gd name="T15" fmla="*/ 71 h 360"/>
                      <a:gd name="T16" fmla="*/ 136 w 160"/>
                      <a:gd name="T17" fmla="*/ 61 h 360"/>
                      <a:gd name="T18" fmla="*/ 125 w 160"/>
                      <a:gd name="T19" fmla="*/ 56 h 360"/>
                      <a:gd name="T20" fmla="*/ 118 w 160"/>
                      <a:gd name="T21" fmla="*/ 58 h 360"/>
                      <a:gd name="T22" fmla="*/ 108 w 160"/>
                      <a:gd name="T23" fmla="*/ 59 h 360"/>
                      <a:gd name="T24" fmla="*/ 98 w 160"/>
                      <a:gd name="T25" fmla="*/ 56 h 360"/>
                      <a:gd name="T26" fmla="*/ 96 w 160"/>
                      <a:gd name="T27" fmla="*/ 39 h 360"/>
                      <a:gd name="T28" fmla="*/ 96 w 160"/>
                      <a:gd name="T29" fmla="*/ 24 h 360"/>
                      <a:gd name="T30" fmla="*/ 87 w 160"/>
                      <a:gd name="T31" fmla="*/ 16 h 360"/>
                      <a:gd name="T32" fmla="*/ 75 w 160"/>
                      <a:gd name="T33" fmla="*/ 16 h 360"/>
                      <a:gd name="T34" fmla="*/ 68 w 160"/>
                      <a:gd name="T35" fmla="*/ 16 h 360"/>
                      <a:gd name="T36" fmla="*/ 65 w 160"/>
                      <a:gd name="T37" fmla="*/ 3 h 360"/>
                      <a:gd name="T38" fmla="*/ 58 w 160"/>
                      <a:gd name="T39" fmla="*/ 10 h 360"/>
                      <a:gd name="T40" fmla="*/ 43 w 160"/>
                      <a:gd name="T41" fmla="*/ 39 h 360"/>
                      <a:gd name="T42" fmla="*/ 32 w 160"/>
                      <a:gd name="T43" fmla="*/ 58 h 360"/>
                      <a:gd name="T44" fmla="*/ 18 w 160"/>
                      <a:gd name="T45" fmla="*/ 61 h 360"/>
                      <a:gd name="T46" fmla="*/ 20 w 160"/>
                      <a:gd name="T47" fmla="*/ 48 h 360"/>
                      <a:gd name="T48" fmla="*/ 5 w 160"/>
                      <a:gd name="T49" fmla="*/ 51 h 360"/>
                      <a:gd name="T50" fmla="*/ 0 w 160"/>
                      <a:gd name="T51" fmla="*/ 103 h 360"/>
                      <a:gd name="T52" fmla="*/ 10 w 160"/>
                      <a:gd name="T53" fmla="*/ 123 h 360"/>
                      <a:gd name="T54" fmla="*/ 12 w 160"/>
                      <a:gd name="T55" fmla="*/ 149 h 360"/>
                      <a:gd name="T56" fmla="*/ 20 w 160"/>
                      <a:gd name="T57" fmla="*/ 161 h 360"/>
                      <a:gd name="T58" fmla="*/ 20 w 160"/>
                      <a:gd name="T59" fmla="*/ 179 h 360"/>
                      <a:gd name="T60" fmla="*/ 25 w 160"/>
                      <a:gd name="T61" fmla="*/ 204 h 360"/>
                      <a:gd name="T62" fmla="*/ 30 w 160"/>
                      <a:gd name="T63" fmla="*/ 229 h 360"/>
                      <a:gd name="T64" fmla="*/ 38 w 160"/>
                      <a:gd name="T65" fmla="*/ 245 h 360"/>
                      <a:gd name="T66" fmla="*/ 50 w 160"/>
                      <a:gd name="T67" fmla="*/ 274 h 360"/>
                      <a:gd name="T68" fmla="*/ 60 w 160"/>
                      <a:gd name="T69" fmla="*/ 314 h 360"/>
                      <a:gd name="T70" fmla="*/ 70 w 160"/>
                      <a:gd name="T71" fmla="*/ 335 h 360"/>
                      <a:gd name="T72" fmla="*/ 72 w 160"/>
                      <a:gd name="T73" fmla="*/ 358 h 360"/>
                      <a:gd name="T74" fmla="*/ 83 w 160"/>
                      <a:gd name="T75" fmla="*/ 355 h 360"/>
                      <a:gd name="T76" fmla="*/ 93 w 160"/>
                      <a:gd name="T77" fmla="*/ 340 h 360"/>
                      <a:gd name="T78" fmla="*/ 105 w 160"/>
                      <a:gd name="T79" fmla="*/ 350 h 360"/>
                      <a:gd name="T80" fmla="*/ 123 w 160"/>
                      <a:gd name="T81" fmla="*/ 353 h 360"/>
                      <a:gd name="T82" fmla="*/ 128 w 160"/>
                      <a:gd name="T83" fmla="*/ 339 h 360"/>
                      <a:gd name="T84" fmla="*/ 131 w 160"/>
                      <a:gd name="T85" fmla="*/ 325 h 360"/>
                      <a:gd name="T86" fmla="*/ 140 w 160"/>
                      <a:gd name="T87" fmla="*/ 317 h 360"/>
                      <a:gd name="T88" fmla="*/ 136 w 160"/>
                      <a:gd name="T89" fmla="*/ 287 h 360"/>
                      <a:gd name="T90" fmla="*/ 131 w 160"/>
                      <a:gd name="T91" fmla="*/ 260 h 360"/>
                      <a:gd name="T92" fmla="*/ 125 w 160"/>
                      <a:gd name="T93" fmla="*/ 247 h 360"/>
                      <a:gd name="T94" fmla="*/ 125 w 160"/>
                      <a:gd name="T95" fmla="*/ 219 h 360"/>
                      <a:gd name="T96" fmla="*/ 131 w 160"/>
                      <a:gd name="T97" fmla="*/ 199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0" h="360">
                        <a:moveTo>
                          <a:pt x="131" y="199"/>
                        </a:moveTo>
                        <a:lnTo>
                          <a:pt x="141" y="201"/>
                        </a:lnTo>
                        <a:lnTo>
                          <a:pt x="151" y="199"/>
                        </a:lnTo>
                        <a:lnTo>
                          <a:pt x="155" y="191"/>
                        </a:lnTo>
                        <a:lnTo>
                          <a:pt x="156" y="184"/>
                        </a:lnTo>
                        <a:lnTo>
                          <a:pt x="156" y="176"/>
                        </a:lnTo>
                        <a:lnTo>
                          <a:pt x="153" y="167"/>
                        </a:lnTo>
                        <a:lnTo>
                          <a:pt x="156" y="161"/>
                        </a:lnTo>
                        <a:lnTo>
                          <a:pt x="153" y="157"/>
                        </a:lnTo>
                        <a:lnTo>
                          <a:pt x="155" y="151"/>
                        </a:lnTo>
                        <a:lnTo>
                          <a:pt x="153" y="146"/>
                        </a:lnTo>
                        <a:lnTo>
                          <a:pt x="153" y="141"/>
                        </a:lnTo>
                        <a:lnTo>
                          <a:pt x="156" y="134"/>
                        </a:lnTo>
                        <a:lnTo>
                          <a:pt x="160" y="123"/>
                        </a:lnTo>
                        <a:lnTo>
                          <a:pt x="156" y="113"/>
                        </a:lnTo>
                        <a:lnTo>
                          <a:pt x="155" y="104"/>
                        </a:lnTo>
                        <a:lnTo>
                          <a:pt x="155" y="98"/>
                        </a:lnTo>
                        <a:lnTo>
                          <a:pt x="151" y="93"/>
                        </a:lnTo>
                        <a:lnTo>
                          <a:pt x="153" y="86"/>
                        </a:lnTo>
                        <a:lnTo>
                          <a:pt x="151" y="78"/>
                        </a:lnTo>
                        <a:lnTo>
                          <a:pt x="146" y="71"/>
                        </a:lnTo>
                        <a:lnTo>
                          <a:pt x="148" y="68"/>
                        </a:lnTo>
                        <a:lnTo>
                          <a:pt x="146" y="66"/>
                        </a:lnTo>
                        <a:lnTo>
                          <a:pt x="145" y="71"/>
                        </a:lnTo>
                        <a:lnTo>
                          <a:pt x="143" y="64"/>
                        </a:lnTo>
                        <a:lnTo>
                          <a:pt x="141" y="58"/>
                        </a:lnTo>
                        <a:lnTo>
                          <a:pt x="136" y="61"/>
                        </a:lnTo>
                        <a:lnTo>
                          <a:pt x="133" y="58"/>
                        </a:lnTo>
                        <a:lnTo>
                          <a:pt x="130" y="58"/>
                        </a:lnTo>
                        <a:lnTo>
                          <a:pt x="125" y="56"/>
                        </a:lnTo>
                        <a:lnTo>
                          <a:pt x="123" y="61"/>
                        </a:lnTo>
                        <a:lnTo>
                          <a:pt x="121" y="61"/>
                        </a:lnTo>
                        <a:lnTo>
                          <a:pt x="118" y="58"/>
                        </a:lnTo>
                        <a:lnTo>
                          <a:pt x="115" y="58"/>
                        </a:lnTo>
                        <a:lnTo>
                          <a:pt x="113" y="61"/>
                        </a:lnTo>
                        <a:lnTo>
                          <a:pt x="108" y="59"/>
                        </a:lnTo>
                        <a:lnTo>
                          <a:pt x="108" y="58"/>
                        </a:lnTo>
                        <a:lnTo>
                          <a:pt x="103" y="56"/>
                        </a:lnTo>
                        <a:lnTo>
                          <a:pt x="98" y="56"/>
                        </a:lnTo>
                        <a:lnTo>
                          <a:pt x="93" y="49"/>
                        </a:lnTo>
                        <a:lnTo>
                          <a:pt x="95" y="46"/>
                        </a:lnTo>
                        <a:lnTo>
                          <a:pt x="96" y="39"/>
                        </a:lnTo>
                        <a:lnTo>
                          <a:pt x="96" y="33"/>
                        </a:lnTo>
                        <a:lnTo>
                          <a:pt x="95" y="29"/>
                        </a:lnTo>
                        <a:lnTo>
                          <a:pt x="96" y="24"/>
                        </a:lnTo>
                        <a:lnTo>
                          <a:pt x="96" y="21"/>
                        </a:lnTo>
                        <a:lnTo>
                          <a:pt x="93" y="15"/>
                        </a:lnTo>
                        <a:lnTo>
                          <a:pt x="87" y="16"/>
                        </a:lnTo>
                        <a:lnTo>
                          <a:pt x="83" y="16"/>
                        </a:lnTo>
                        <a:lnTo>
                          <a:pt x="80" y="15"/>
                        </a:lnTo>
                        <a:lnTo>
                          <a:pt x="75" y="16"/>
                        </a:lnTo>
                        <a:lnTo>
                          <a:pt x="72" y="20"/>
                        </a:lnTo>
                        <a:lnTo>
                          <a:pt x="68" y="21"/>
                        </a:lnTo>
                        <a:lnTo>
                          <a:pt x="68" y="16"/>
                        </a:lnTo>
                        <a:lnTo>
                          <a:pt x="67" y="13"/>
                        </a:lnTo>
                        <a:lnTo>
                          <a:pt x="65" y="6"/>
                        </a:lnTo>
                        <a:lnTo>
                          <a:pt x="65" y="3"/>
                        </a:lnTo>
                        <a:lnTo>
                          <a:pt x="60" y="0"/>
                        </a:lnTo>
                        <a:lnTo>
                          <a:pt x="55" y="3"/>
                        </a:lnTo>
                        <a:lnTo>
                          <a:pt x="58" y="10"/>
                        </a:lnTo>
                        <a:lnTo>
                          <a:pt x="52" y="26"/>
                        </a:lnTo>
                        <a:lnTo>
                          <a:pt x="45" y="28"/>
                        </a:lnTo>
                        <a:lnTo>
                          <a:pt x="43" y="39"/>
                        </a:lnTo>
                        <a:lnTo>
                          <a:pt x="37" y="44"/>
                        </a:lnTo>
                        <a:lnTo>
                          <a:pt x="33" y="44"/>
                        </a:lnTo>
                        <a:lnTo>
                          <a:pt x="32" y="58"/>
                        </a:lnTo>
                        <a:lnTo>
                          <a:pt x="28" y="61"/>
                        </a:lnTo>
                        <a:lnTo>
                          <a:pt x="23" y="59"/>
                        </a:lnTo>
                        <a:lnTo>
                          <a:pt x="18" y="61"/>
                        </a:lnTo>
                        <a:lnTo>
                          <a:pt x="15" y="58"/>
                        </a:lnTo>
                        <a:lnTo>
                          <a:pt x="18" y="56"/>
                        </a:lnTo>
                        <a:lnTo>
                          <a:pt x="20" y="48"/>
                        </a:lnTo>
                        <a:lnTo>
                          <a:pt x="13" y="44"/>
                        </a:lnTo>
                        <a:lnTo>
                          <a:pt x="5" y="46"/>
                        </a:lnTo>
                        <a:lnTo>
                          <a:pt x="5" y="51"/>
                        </a:lnTo>
                        <a:lnTo>
                          <a:pt x="3" y="54"/>
                        </a:lnTo>
                        <a:lnTo>
                          <a:pt x="5" y="98"/>
                        </a:lnTo>
                        <a:lnTo>
                          <a:pt x="0" y="103"/>
                        </a:lnTo>
                        <a:lnTo>
                          <a:pt x="3" y="114"/>
                        </a:lnTo>
                        <a:lnTo>
                          <a:pt x="7" y="116"/>
                        </a:lnTo>
                        <a:lnTo>
                          <a:pt x="10" y="123"/>
                        </a:lnTo>
                        <a:lnTo>
                          <a:pt x="8" y="128"/>
                        </a:lnTo>
                        <a:lnTo>
                          <a:pt x="7" y="131"/>
                        </a:lnTo>
                        <a:lnTo>
                          <a:pt x="12" y="149"/>
                        </a:lnTo>
                        <a:lnTo>
                          <a:pt x="15" y="157"/>
                        </a:lnTo>
                        <a:lnTo>
                          <a:pt x="17" y="157"/>
                        </a:lnTo>
                        <a:lnTo>
                          <a:pt x="20" y="161"/>
                        </a:lnTo>
                        <a:lnTo>
                          <a:pt x="25" y="167"/>
                        </a:lnTo>
                        <a:lnTo>
                          <a:pt x="27" y="177"/>
                        </a:lnTo>
                        <a:lnTo>
                          <a:pt x="20" y="179"/>
                        </a:lnTo>
                        <a:lnTo>
                          <a:pt x="15" y="182"/>
                        </a:lnTo>
                        <a:lnTo>
                          <a:pt x="20" y="192"/>
                        </a:lnTo>
                        <a:lnTo>
                          <a:pt x="25" y="204"/>
                        </a:lnTo>
                        <a:lnTo>
                          <a:pt x="25" y="219"/>
                        </a:lnTo>
                        <a:lnTo>
                          <a:pt x="27" y="224"/>
                        </a:lnTo>
                        <a:lnTo>
                          <a:pt x="30" y="229"/>
                        </a:lnTo>
                        <a:lnTo>
                          <a:pt x="33" y="234"/>
                        </a:lnTo>
                        <a:lnTo>
                          <a:pt x="35" y="237"/>
                        </a:lnTo>
                        <a:lnTo>
                          <a:pt x="38" y="245"/>
                        </a:lnTo>
                        <a:lnTo>
                          <a:pt x="47" y="254"/>
                        </a:lnTo>
                        <a:lnTo>
                          <a:pt x="48" y="262"/>
                        </a:lnTo>
                        <a:lnTo>
                          <a:pt x="50" y="274"/>
                        </a:lnTo>
                        <a:lnTo>
                          <a:pt x="53" y="285"/>
                        </a:lnTo>
                        <a:lnTo>
                          <a:pt x="58" y="304"/>
                        </a:lnTo>
                        <a:lnTo>
                          <a:pt x="60" y="314"/>
                        </a:lnTo>
                        <a:lnTo>
                          <a:pt x="65" y="327"/>
                        </a:lnTo>
                        <a:lnTo>
                          <a:pt x="67" y="335"/>
                        </a:lnTo>
                        <a:lnTo>
                          <a:pt x="70" y="335"/>
                        </a:lnTo>
                        <a:lnTo>
                          <a:pt x="72" y="345"/>
                        </a:lnTo>
                        <a:lnTo>
                          <a:pt x="70" y="353"/>
                        </a:lnTo>
                        <a:lnTo>
                          <a:pt x="72" y="358"/>
                        </a:lnTo>
                        <a:lnTo>
                          <a:pt x="77" y="360"/>
                        </a:lnTo>
                        <a:lnTo>
                          <a:pt x="80" y="357"/>
                        </a:lnTo>
                        <a:lnTo>
                          <a:pt x="83" y="355"/>
                        </a:lnTo>
                        <a:lnTo>
                          <a:pt x="83" y="344"/>
                        </a:lnTo>
                        <a:lnTo>
                          <a:pt x="87" y="339"/>
                        </a:lnTo>
                        <a:lnTo>
                          <a:pt x="93" y="340"/>
                        </a:lnTo>
                        <a:lnTo>
                          <a:pt x="100" y="344"/>
                        </a:lnTo>
                        <a:lnTo>
                          <a:pt x="106" y="347"/>
                        </a:lnTo>
                        <a:lnTo>
                          <a:pt x="105" y="350"/>
                        </a:lnTo>
                        <a:lnTo>
                          <a:pt x="115" y="357"/>
                        </a:lnTo>
                        <a:lnTo>
                          <a:pt x="118" y="350"/>
                        </a:lnTo>
                        <a:lnTo>
                          <a:pt x="123" y="353"/>
                        </a:lnTo>
                        <a:lnTo>
                          <a:pt x="125" y="348"/>
                        </a:lnTo>
                        <a:lnTo>
                          <a:pt x="123" y="345"/>
                        </a:lnTo>
                        <a:lnTo>
                          <a:pt x="128" y="339"/>
                        </a:lnTo>
                        <a:lnTo>
                          <a:pt x="133" y="339"/>
                        </a:lnTo>
                        <a:lnTo>
                          <a:pt x="130" y="334"/>
                        </a:lnTo>
                        <a:lnTo>
                          <a:pt x="131" y="325"/>
                        </a:lnTo>
                        <a:lnTo>
                          <a:pt x="136" y="325"/>
                        </a:lnTo>
                        <a:lnTo>
                          <a:pt x="143" y="322"/>
                        </a:lnTo>
                        <a:lnTo>
                          <a:pt x="140" y="317"/>
                        </a:lnTo>
                        <a:lnTo>
                          <a:pt x="140" y="304"/>
                        </a:lnTo>
                        <a:lnTo>
                          <a:pt x="141" y="294"/>
                        </a:lnTo>
                        <a:lnTo>
                          <a:pt x="136" y="287"/>
                        </a:lnTo>
                        <a:lnTo>
                          <a:pt x="135" y="280"/>
                        </a:lnTo>
                        <a:lnTo>
                          <a:pt x="130" y="272"/>
                        </a:lnTo>
                        <a:lnTo>
                          <a:pt x="131" y="260"/>
                        </a:lnTo>
                        <a:lnTo>
                          <a:pt x="125" y="259"/>
                        </a:lnTo>
                        <a:lnTo>
                          <a:pt x="125" y="254"/>
                        </a:lnTo>
                        <a:lnTo>
                          <a:pt x="125" y="247"/>
                        </a:lnTo>
                        <a:lnTo>
                          <a:pt x="123" y="239"/>
                        </a:lnTo>
                        <a:lnTo>
                          <a:pt x="123" y="236"/>
                        </a:lnTo>
                        <a:lnTo>
                          <a:pt x="125" y="219"/>
                        </a:lnTo>
                        <a:lnTo>
                          <a:pt x="125" y="204"/>
                        </a:lnTo>
                        <a:lnTo>
                          <a:pt x="131" y="199"/>
                        </a:lnTo>
                        <a:lnTo>
                          <a:pt x="131" y="199"/>
                        </a:lnTo>
                        <a:lnTo>
                          <a:pt x="131" y="19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8" name="Freeform 1074"/>
                  <p:cNvSpPr>
                    <a:spLocks/>
                  </p:cNvSpPr>
                  <p:nvPr/>
                </p:nvSpPr>
                <p:spPr bwMode="auto">
                  <a:xfrm>
                    <a:off x="6280955" y="3167315"/>
                    <a:ext cx="276272" cy="331029"/>
                  </a:xfrm>
                  <a:custGeom>
                    <a:avLst/>
                    <a:gdLst>
                      <a:gd name="T0" fmla="*/ 30 w 222"/>
                      <a:gd name="T1" fmla="*/ 76 h 266"/>
                      <a:gd name="T2" fmla="*/ 27 w 222"/>
                      <a:gd name="T3" fmla="*/ 93 h 266"/>
                      <a:gd name="T4" fmla="*/ 27 w 222"/>
                      <a:gd name="T5" fmla="*/ 106 h 266"/>
                      <a:gd name="T6" fmla="*/ 20 w 222"/>
                      <a:gd name="T7" fmla="*/ 126 h 266"/>
                      <a:gd name="T8" fmla="*/ 2 w 222"/>
                      <a:gd name="T9" fmla="*/ 146 h 266"/>
                      <a:gd name="T10" fmla="*/ 0 w 222"/>
                      <a:gd name="T11" fmla="*/ 164 h 266"/>
                      <a:gd name="T12" fmla="*/ 9 w 222"/>
                      <a:gd name="T13" fmla="*/ 193 h 266"/>
                      <a:gd name="T14" fmla="*/ 5 w 222"/>
                      <a:gd name="T15" fmla="*/ 211 h 266"/>
                      <a:gd name="T16" fmla="*/ 4 w 222"/>
                      <a:gd name="T17" fmla="*/ 222 h 266"/>
                      <a:gd name="T18" fmla="*/ 2 w 222"/>
                      <a:gd name="T19" fmla="*/ 241 h 266"/>
                      <a:gd name="T20" fmla="*/ 17 w 222"/>
                      <a:gd name="T21" fmla="*/ 249 h 266"/>
                      <a:gd name="T22" fmla="*/ 25 w 222"/>
                      <a:gd name="T23" fmla="*/ 247 h 266"/>
                      <a:gd name="T24" fmla="*/ 34 w 222"/>
                      <a:gd name="T25" fmla="*/ 246 h 266"/>
                      <a:gd name="T26" fmla="*/ 44 w 222"/>
                      <a:gd name="T27" fmla="*/ 251 h 266"/>
                      <a:gd name="T28" fmla="*/ 49 w 222"/>
                      <a:gd name="T29" fmla="*/ 239 h 266"/>
                      <a:gd name="T30" fmla="*/ 67 w 222"/>
                      <a:gd name="T31" fmla="*/ 254 h 266"/>
                      <a:gd name="T32" fmla="*/ 82 w 222"/>
                      <a:gd name="T33" fmla="*/ 254 h 266"/>
                      <a:gd name="T34" fmla="*/ 105 w 222"/>
                      <a:gd name="T35" fmla="*/ 247 h 266"/>
                      <a:gd name="T36" fmla="*/ 122 w 222"/>
                      <a:gd name="T37" fmla="*/ 251 h 266"/>
                      <a:gd name="T38" fmla="*/ 147 w 222"/>
                      <a:gd name="T39" fmla="*/ 259 h 266"/>
                      <a:gd name="T40" fmla="*/ 158 w 222"/>
                      <a:gd name="T41" fmla="*/ 261 h 266"/>
                      <a:gd name="T42" fmla="*/ 167 w 222"/>
                      <a:gd name="T43" fmla="*/ 237 h 266"/>
                      <a:gd name="T44" fmla="*/ 167 w 222"/>
                      <a:gd name="T45" fmla="*/ 221 h 266"/>
                      <a:gd name="T46" fmla="*/ 173 w 222"/>
                      <a:gd name="T47" fmla="*/ 204 h 266"/>
                      <a:gd name="T48" fmla="*/ 177 w 222"/>
                      <a:gd name="T49" fmla="*/ 184 h 266"/>
                      <a:gd name="T50" fmla="*/ 187 w 222"/>
                      <a:gd name="T51" fmla="*/ 164 h 266"/>
                      <a:gd name="T52" fmla="*/ 195 w 222"/>
                      <a:gd name="T53" fmla="*/ 151 h 266"/>
                      <a:gd name="T54" fmla="*/ 198 w 222"/>
                      <a:gd name="T55" fmla="*/ 133 h 266"/>
                      <a:gd name="T56" fmla="*/ 205 w 222"/>
                      <a:gd name="T57" fmla="*/ 126 h 266"/>
                      <a:gd name="T58" fmla="*/ 213 w 222"/>
                      <a:gd name="T59" fmla="*/ 101 h 266"/>
                      <a:gd name="T60" fmla="*/ 220 w 222"/>
                      <a:gd name="T61" fmla="*/ 85 h 266"/>
                      <a:gd name="T62" fmla="*/ 212 w 222"/>
                      <a:gd name="T63" fmla="*/ 70 h 266"/>
                      <a:gd name="T64" fmla="*/ 195 w 222"/>
                      <a:gd name="T65" fmla="*/ 61 h 266"/>
                      <a:gd name="T66" fmla="*/ 203 w 222"/>
                      <a:gd name="T67" fmla="*/ 36 h 266"/>
                      <a:gd name="T68" fmla="*/ 183 w 222"/>
                      <a:gd name="T69" fmla="*/ 16 h 266"/>
                      <a:gd name="T70" fmla="*/ 185 w 222"/>
                      <a:gd name="T71" fmla="*/ 0 h 266"/>
                      <a:gd name="T72" fmla="*/ 173 w 222"/>
                      <a:gd name="T73" fmla="*/ 8 h 266"/>
                      <a:gd name="T74" fmla="*/ 162 w 222"/>
                      <a:gd name="T75" fmla="*/ 21 h 266"/>
                      <a:gd name="T76" fmla="*/ 143 w 222"/>
                      <a:gd name="T77" fmla="*/ 28 h 266"/>
                      <a:gd name="T78" fmla="*/ 127 w 222"/>
                      <a:gd name="T79" fmla="*/ 28 h 266"/>
                      <a:gd name="T80" fmla="*/ 107 w 222"/>
                      <a:gd name="T81" fmla="*/ 23 h 266"/>
                      <a:gd name="T82" fmla="*/ 89 w 222"/>
                      <a:gd name="T83" fmla="*/ 28 h 266"/>
                      <a:gd name="T84" fmla="*/ 87 w 222"/>
                      <a:gd name="T85" fmla="*/ 36 h 266"/>
                      <a:gd name="T86" fmla="*/ 84 w 222"/>
                      <a:gd name="T87" fmla="*/ 48 h 266"/>
                      <a:gd name="T88" fmla="*/ 72 w 222"/>
                      <a:gd name="T89" fmla="*/ 68 h 266"/>
                      <a:gd name="T90" fmla="*/ 59 w 222"/>
                      <a:gd name="T91" fmla="*/ 71 h 266"/>
                      <a:gd name="T92" fmla="*/ 44 w 222"/>
                      <a:gd name="T93" fmla="*/ 66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22" h="266">
                        <a:moveTo>
                          <a:pt x="44" y="66"/>
                        </a:moveTo>
                        <a:lnTo>
                          <a:pt x="37" y="73"/>
                        </a:lnTo>
                        <a:lnTo>
                          <a:pt x="30" y="76"/>
                        </a:lnTo>
                        <a:lnTo>
                          <a:pt x="34" y="83"/>
                        </a:lnTo>
                        <a:lnTo>
                          <a:pt x="29" y="86"/>
                        </a:lnTo>
                        <a:lnTo>
                          <a:pt x="27" y="93"/>
                        </a:lnTo>
                        <a:lnTo>
                          <a:pt x="22" y="98"/>
                        </a:lnTo>
                        <a:lnTo>
                          <a:pt x="22" y="104"/>
                        </a:lnTo>
                        <a:lnTo>
                          <a:pt x="27" y="106"/>
                        </a:lnTo>
                        <a:lnTo>
                          <a:pt x="27" y="113"/>
                        </a:lnTo>
                        <a:lnTo>
                          <a:pt x="27" y="118"/>
                        </a:lnTo>
                        <a:lnTo>
                          <a:pt x="20" y="126"/>
                        </a:lnTo>
                        <a:lnTo>
                          <a:pt x="9" y="134"/>
                        </a:lnTo>
                        <a:lnTo>
                          <a:pt x="2" y="139"/>
                        </a:lnTo>
                        <a:lnTo>
                          <a:pt x="2" y="146"/>
                        </a:lnTo>
                        <a:lnTo>
                          <a:pt x="9" y="153"/>
                        </a:lnTo>
                        <a:lnTo>
                          <a:pt x="7" y="159"/>
                        </a:lnTo>
                        <a:lnTo>
                          <a:pt x="0" y="164"/>
                        </a:lnTo>
                        <a:lnTo>
                          <a:pt x="0" y="176"/>
                        </a:lnTo>
                        <a:lnTo>
                          <a:pt x="5" y="184"/>
                        </a:lnTo>
                        <a:lnTo>
                          <a:pt x="9" y="193"/>
                        </a:lnTo>
                        <a:lnTo>
                          <a:pt x="7" y="201"/>
                        </a:lnTo>
                        <a:lnTo>
                          <a:pt x="2" y="204"/>
                        </a:lnTo>
                        <a:lnTo>
                          <a:pt x="5" y="211"/>
                        </a:lnTo>
                        <a:lnTo>
                          <a:pt x="5" y="214"/>
                        </a:lnTo>
                        <a:lnTo>
                          <a:pt x="2" y="219"/>
                        </a:lnTo>
                        <a:lnTo>
                          <a:pt x="4" y="222"/>
                        </a:lnTo>
                        <a:lnTo>
                          <a:pt x="5" y="229"/>
                        </a:lnTo>
                        <a:lnTo>
                          <a:pt x="2" y="236"/>
                        </a:lnTo>
                        <a:lnTo>
                          <a:pt x="2" y="241"/>
                        </a:lnTo>
                        <a:lnTo>
                          <a:pt x="5" y="246"/>
                        </a:lnTo>
                        <a:lnTo>
                          <a:pt x="15" y="246"/>
                        </a:lnTo>
                        <a:lnTo>
                          <a:pt x="17" y="249"/>
                        </a:lnTo>
                        <a:lnTo>
                          <a:pt x="20" y="251"/>
                        </a:lnTo>
                        <a:lnTo>
                          <a:pt x="22" y="249"/>
                        </a:lnTo>
                        <a:lnTo>
                          <a:pt x="25" y="247"/>
                        </a:lnTo>
                        <a:lnTo>
                          <a:pt x="29" y="251"/>
                        </a:lnTo>
                        <a:lnTo>
                          <a:pt x="30" y="251"/>
                        </a:lnTo>
                        <a:lnTo>
                          <a:pt x="34" y="246"/>
                        </a:lnTo>
                        <a:lnTo>
                          <a:pt x="37" y="247"/>
                        </a:lnTo>
                        <a:lnTo>
                          <a:pt x="42" y="247"/>
                        </a:lnTo>
                        <a:lnTo>
                          <a:pt x="44" y="251"/>
                        </a:lnTo>
                        <a:lnTo>
                          <a:pt x="49" y="247"/>
                        </a:lnTo>
                        <a:lnTo>
                          <a:pt x="47" y="241"/>
                        </a:lnTo>
                        <a:lnTo>
                          <a:pt x="49" y="239"/>
                        </a:lnTo>
                        <a:lnTo>
                          <a:pt x="57" y="241"/>
                        </a:lnTo>
                        <a:lnTo>
                          <a:pt x="65" y="247"/>
                        </a:lnTo>
                        <a:lnTo>
                          <a:pt x="67" y="254"/>
                        </a:lnTo>
                        <a:lnTo>
                          <a:pt x="69" y="257"/>
                        </a:lnTo>
                        <a:lnTo>
                          <a:pt x="74" y="257"/>
                        </a:lnTo>
                        <a:lnTo>
                          <a:pt x="82" y="254"/>
                        </a:lnTo>
                        <a:lnTo>
                          <a:pt x="89" y="247"/>
                        </a:lnTo>
                        <a:lnTo>
                          <a:pt x="97" y="246"/>
                        </a:lnTo>
                        <a:lnTo>
                          <a:pt x="105" y="247"/>
                        </a:lnTo>
                        <a:lnTo>
                          <a:pt x="109" y="252"/>
                        </a:lnTo>
                        <a:lnTo>
                          <a:pt x="117" y="256"/>
                        </a:lnTo>
                        <a:lnTo>
                          <a:pt x="122" y="251"/>
                        </a:lnTo>
                        <a:lnTo>
                          <a:pt x="130" y="252"/>
                        </a:lnTo>
                        <a:lnTo>
                          <a:pt x="135" y="254"/>
                        </a:lnTo>
                        <a:lnTo>
                          <a:pt x="147" y="259"/>
                        </a:lnTo>
                        <a:lnTo>
                          <a:pt x="152" y="262"/>
                        </a:lnTo>
                        <a:lnTo>
                          <a:pt x="157" y="266"/>
                        </a:lnTo>
                        <a:lnTo>
                          <a:pt x="158" y="261"/>
                        </a:lnTo>
                        <a:lnTo>
                          <a:pt x="162" y="251"/>
                        </a:lnTo>
                        <a:lnTo>
                          <a:pt x="163" y="244"/>
                        </a:lnTo>
                        <a:lnTo>
                          <a:pt x="167" y="237"/>
                        </a:lnTo>
                        <a:lnTo>
                          <a:pt x="170" y="232"/>
                        </a:lnTo>
                        <a:lnTo>
                          <a:pt x="168" y="226"/>
                        </a:lnTo>
                        <a:lnTo>
                          <a:pt x="167" y="221"/>
                        </a:lnTo>
                        <a:lnTo>
                          <a:pt x="172" y="216"/>
                        </a:lnTo>
                        <a:lnTo>
                          <a:pt x="172" y="211"/>
                        </a:lnTo>
                        <a:lnTo>
                          <a:pt x="173" y="204"/>
                        </a:lnTo>
                        <a:lnTo>
                          <a:pt x="173" y="196"/>
                        </a:lnTo>
                        <a:lnTo>
                          <a:pt x="178" y="191"/>
                        </a:lnTo>
                        <a:lnTo>
                          <a:pt x="177" y="184"/>
                        </a:lnTo>
                        <a:lnTo>
                          <a:pt x="183" y="179"/>
                        </a:lnTo>
                        <a:lnTo>
                          <a:pt x="185" y="174"/>
                        </a:lnTo>
                        <a:lnTo>
                          <a:pt x="187" y="164"/>
                        </a:lnTo>
                        <a:lnTo>
                          <a:pt x="188" y="159"/>
                        </a:lnTo>
                        <a:lnTo>
                          <a:pt x="190" y="154"/>
                        </a:lnTo>
                        <a:lnTo>
                          <a:pt x="195" y="151"/>
                        </a:lnTo>
                        <a:lnTo>
                          <a:pt x="197" y="143"/>
                        </a:lnTo>
                        <a:lnTo>
                          <a:pt x="197" y="138"/>
                        </a:lnTo>
                        <a:lnTo>
                          <a:pt x="198" y="133"/>
                        </a:lnTo>
                        <a:lnTo>
                          <a:pt x="205" y="133"/>
                        </a:lnTo>
                        <a:lnTo>
                          <a:pt x="208" y="131"/>
                        </a:lnTo>
                        <a:lnTo>
                          <a:pt x="205" y="126"/>
                        </a:lnTo>
                        <a:lnTo>
                          <a:pt x="208" y="116"/>
                        </a:lnTo>
                        <a:lnTo>
                          <a:pt x="212" y="109"/>
                        </a:lnTo>
                        <a:lnTo>
                          <a:pt x="213" y="101"/>
                        </a:lnTo>
                        <a:lnTo>
                          <a:pt x="213" y="93"/>
                        </a:lnTo>
                        <a:lnTo>
                          <a:pt x="218" y="88"/>
                        </a:lnTo>
                        <a:lnTo>
                          <a:pt x="220" y="85"/>
                        </a:lnTo>
                        <a:lnTo>
                          <a:pt x="222" y="76"/>
                        </a:lnTo>
                        <a:lnTo>
                          <a:pt x="220" y="75"/>
                        </a:lnTo>
                        <a:lnTo>
                          <a:pt x="212" y="70"/>
                        </a:lnTo>
                        <a:lnTo>
                          <a:pt x="207" y="68"/>
                        </a:lnTo>
                        <a:lnTo>
                          <a:pt x="198" y="66"/>
                        </a:lnTo>
                        <a:lnTo>
                          <a:pt x="195" y="61"/>
                        </a:lnTo>
                        <a:lnTo>
                          <a:pt x="195" y="55"/>
                        </a:lnTo>
                        <a:lnTo>
                          <a:pt x="200" y="45"/>
                        </a:lnTo>
                        <a:lnTo>
                          <a:pt x="203" y="36"/>
                        </a:lnTo>
                        <a:lnTo>
                          <a:pt x="200" y="31"/>
                        </a:lnTo>
                        <a:lnTo>
                          <a:pt x="183" y="23"/>
                        </a:lnTo>
                        <a:lnTo>
                          <a:pt x="183" y="16"/>
                        </a:lnTo>
                        <a:lnTo>
                          <a:pt x="187" y="10"/>
                        </a:lnTo>
                        <a:lnTo>
                          <a:pt x="187" y="3"/>
                        </a:lnTo>
                        <a:lnTo>
                          <a:pt x="185" y="0"/>
                        </a:lnTo>
                        <a:lnTo>
                          <a:pt x="183" y="0"/>
                        </a:lnTo>
                        <a:lnTo>
                          <a:pt x="178" y="6"/>
                        </a:lnTo>
                        <a:lnTo>
                          <a:pt x="173" y="8"/>
                        </a:lnTo>
                        <a:lnTo>
                          <a:pt x="170" y="13"/>
                        </a:lnTo>
                        <a:lnTo>
                          <a:pt x="168" y="18"/>
                        </a:lnTo>
                        <a:lnTo>
                          <a:pt x="162" y="21"/>
                        </a:lnTo>
                        <a:lnTo>
                          <a:pt x="157" y="25"/>
                        </a:lnTo>
                        <a:lnTo>
                          <a:pt x="152" y="26"/>
                        </a:lnTo>
                        <a:lnTo>
                          <a:pt x="143" y="28"/>
                        </a:lnTo>
                        <a:lnTo>
                          <a:pt x="138" y="28"/>
                        </a:lnTo>
                        <a:lnTo>
                          <a:pt x="133" y="26"/>
                        </a:lnTo>
                        <a:lnTo>
                          <a:pt x="127" y="28"/>
                        </a:lnTo>
                        <a:lnTo>
                          <a:pt x="122" y="23"/>
                        </a:lnTo>
                        <a:lnTo>
                          <a:pt x="117" y="21"/>
                        </a:lnTo>
                        <a:lnTo>
                          <a:pt x="107" y="23"/>
                        </a:lnTo>
                        <a:lnTo>
                          <a:pt x="102" y="25"/>
                        </a:lnTo>
                        <a:lnTo>
                          <a:pt x="94" y="25"/>
                        </a:lnTo>
                        <a:lnTo>
                          <a:pt x="89" y="28"/>
                        </a:lnTo>
                        <a:lnTo>
                          <a:pt x="84" y="31"/>
                        </a:lnTo>
                        <a:lnTo>
                          <a:pt x="82" y="36"/>
                        </a:lnTo>
                        <a:lnTo>
                          <a:pt x="87" y="36"/>
                        </a:lnTo>
                        <a:lnTo>
                          <a:pt x="89" y="40"/>
                        </a:lnTo>
                        <a:lnTo>
                          <a:pt x="84" y="43"/>
                        </a:lnTo>
                        <a:lnTo>
                          <a:pt x="84" y="48"/>
                        </a:lnTo>
                        <a:lnTo>
                          <a:pt x="82" y="53"/>
                        </a:lnTo>
                        <a:lnTo>
                          <a:pt x="77" y="58"/>
                        </a:lnTo>
                        <a:lnTo>
                          <a:pt x="72" y="68"/>
                        </a:lnTo>
                        <a:lnTo>
                          <a:pt x="70" y="75"/>
                        </a:lnTo>
                        <a:lnTo>
                          <a:pt x="69" y="76"/>
                        </a:lnTo>
                        <a:lnTo>
                          <a:pt x="59" y="71"/>
                        </a:lnTo>
                        <a:lnTo>
                          <a:pt x="52" y="71"/>
                        </a:lnTo>
                        <a:lnTo>
                          <a:pt x="45" y="70"/>
                        </a:lnTo>
                        <a:lnTo>
                          <a:pt x="44" y="66"/>
                        </a:lnTo>
                        <a:lnTo>
                          <a:pt x="44" y="66"/>
                        </a:lnTo>
                        <a:lnTo>
                          <a:pt x="44" y="6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9" name="Freeform 1076"/>
                  <p:cNvSpPr>
                    <a:spLocks/>
                  </p:cNvSpPr>
                  <p:nvPr/>
                </p:nvSpPr>
                <p:spPr bwMode="auto">
                  <a:xfrm>
                    <a:off x="6314556" y="2912199"/>
                    <a:ext cx="289961" cy="349696"/>
                  </a:xfrm>
                  <a:custGeom>
                    <a:avLst/>
                    <a:gdLst>
                      <a:gd name="T0" fmla="*/ 116 w 233"/>
                      <a:gd name="T1" fmla="*/ 92 h 281"/>
                      <a:gd name="T2" fmla="*/ 108 w 233"/>
                      <a:gd name="T3" fmla="*/ 90 h 281"/>
                      <a:gd name="T4" fmla="*/ 100 w 233"/>
                      <a:gd name="T5" fmla="*/ 92 h 281"/>
                      <a:gd name="T6" fmla="*/ 91 w 233"/>
                      <a:gd name="T7" fmla="*/ 113 h 281"/>
                      <a:gd name="T8" fmla="*/ 77 w 233"/>
                      <a:gd name="T9" fmla="*/ 148 h 281"/>
                      <a:gd name="T10" fmla="*/ 75 w 233"/>
                      <a:gd name="T11" fmla="*/ 167 h 281"/>
                      <a:gd name="T12" fmla="*/ 70 w 233"/>
                      <a:gd name="T13" fmla="*/ 187 h 281"/>
                      <a:gd name="T14" fmla="*/ 62 w 233"/>
                      <a:gd name="T15" fmla="*/ 187 h 281"/>
                      <a:gd name="T16" fmla="*/ 55 w 233"/>
                      <a:gd name="T17" fmla="*/ 180 h 281"/>
                      <a:gd name="T18" fmla="*/ 48 w 233"/>
                      <a:gd name="T19" fmla="*/ 175 h 281"/>
                      <a:gd name="T20" fmla="*/ 40 w 233"/>
                      <a:gd name="T21" fmla="*/ 192 h 281"/>
                      <a:gd name="T22" fmla="*/ 13 w 233"/>
                      <a:gd name="T23" fmla="*/ 220 h 281"/>
                      <a:gd name="T24" fmla="*/ 0 w 233"/>
                      <a:gd name="T25" fmla="*/ 241 h 281"/>
                      <a:gd name="T26" fmla="*/ 18 w 233"/>
                      <a:gd name="T27" fmla="*/ 251 h 281"/>
                      <a:gd name="T28" fmla="*/ 15 w 233"/>
                      <a:gd name="T29" fmla="*/ 271 h 281"/>
                      <a:gd name="T30" fmla="*/ 42 w 233"/>
                      <a:gd name="T31" fmla="*/ 281 h 281"/>
                      <a:gd name="T32" fmla="*/ 48 w 233"/>
                      <a:gd name="T33" fmla="*/ 261 h 281"/>
                      <a:gd name="T34" fmla="*/ 57 w 233"/>
                      <a:gd name="T35" fmla="*/ 248 h 281"/>
                      <a:gd name="T36" fmla="*/ 55 w 233"/>
                      <a:gd name="T37" fmla="*/ 240 h 281"/>
                      <a:gd name="T38" fmla="*/ 67 w 233"/>
                      <a:gd name="T39" fmla="*/ 230 h 281"/>
                      <a:gd name="T40" fmla="*/ 88 w 233"/>
                      <a:gd name="T41" fmla="*/ 226 h 281"/>
                      <a:gd name="T42" fmla="*/ 105 w 233"/>
                      <a:gd name="T43" fmla="*/ 230 h 281"/>
                      <a:gd name="T44" fmla="*/ 125 w 233"/>
                      <a:gd name="T45" fmla="*/ 230 h 281"/>
                      <a:gd name="T46" fmla="*/ 145 w 233"/>
                      <a:gd name="T47" fmla="*/ 211 h 281"/>
                      <a:gd name="T48" fmla="*/ 158 w 233"/>
                      <a:gd name="T49" fmla="*/ 203 h 281"/>
                      <a:gd name="T50" fmla="*/ 155 w 233"/>
                      <a:gd name="T51" fmla="*/ 220 h 281"/>
                      <a:gd name="T52" fmla="*/ 175 w 233"/>
                      <a:gd name="T53" fmla="*/ 241 h 281"/>
                      <a:gd name="T54" fmla="*/ 181 w 233"/>
                      <a:gd name="T55" fmla="*/ 226 h 281"/>
                      <a:gd name="T56" fmla="*/ 204 w 233"/>
                      <a:gd name="T57" fmla="*/ 203 h 281"/>
                      <a:gd name="T58" fmla="*/ 219 w 233"/>
                      <a:gd name="T59" fmla="*/ 177 h 281"/>
                      <a:gd name="T60" fmla="*/ 218 w 233"/>
                      <a:gd name="T61" fmla="*/ 153 h 281"/>
                      <a:gd name="T62" fmla="*/ 229 w 233"/>
                      <a:gd name="T63" fmla="*/ 130 h 281"/>
                      <a:gd name="T64" fmla="*/ 224 w 233"/>
                      <a:gd name="T65" fmla="*/ 120 h 281"/>
                      <a:gd name="T66" fmla="*/ 221 w 233"/>
                      <a:gd name="T67" fmla="*/ 105 h 281"/>
                      <a:gd name="T68" fmla="*/ 214 w 233"/>
                      <a:gd name="T69" fmla="*/ 84 h 281"/>
                      <a:gd name="T70" fmla="*/ 218 w 233"/>
                      <a:gd name="T71" fmla="*/ 60 h 281"/>
                      <a:gd name="T72" fmla="*/ 226 w 233"/>
                      <a:gd name="T73" fmla="*/ 39 h 281"/>
                      <a:gd name="T74" fmla="*/ 221 w 233"/>
                      <a:gd name="T75" fmla="*/ 20 h 281"/>
                      <a:gd name="T76" fmla="*/ 218 w 233"/>
                      <a:gd name="T77" fmla="*/ 4 h 281"/>
                      <a:gd name="T78" fmla="*/ 203 w 233"/>
                      <a:gd name="T79" fmla="*/ 12 h 281"/>
                      <a:gd name="T80" fmla="*/ 188 w 233"/>
                      <a:gd name="T81" fmla="*/ 15 h 281"/>
                      <a:gd name="T82" fmla="*/ 175 w 233"/>
                      <a:gd name="T83" fmla="*/ 29 h 281"/>
                      <a:gd name="T84" fmla="*/ 151 w 233"/>
                      <a:gd name="T85" fmla="*/ 54 h 281"/>
                      <a:gd name="T86" fmla="*/ 133 w 233"/>
                      <a:gd name="T87" fmla="*/ 60 h 281"/>
                      <a:gd name="T88" fmla="*/ 123 w 233"/>
                      <a:gd name="T89" fmla="*/ 79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33" h="281">
                        <a:moveTo>
                          <a:pt x="123" y="79"/>
                        </a:moveTo>
                        <a:lnTo>
                          <a:pt x="121" y="85"/>
                        </a:lnTo>
                        <a:lnTo>
                          <a:pt x="116" y="92"/>
                        </a:lnTo>
                        <a:lnTo>
                          <a:pt x="111" y="97"/>
                        </a:lnTo>
                        <a:lnTo>
                          <a:pt x="108" y="93"/>
                        </a:lnTo>
                        <a:lnTo>
                          <a:pt x="108" y="90"/>
                        </a:lnTo>
                        <a:lnTo>
                          <a:pt x="110" y="84"/>
                        </a:lnTo>
                        <a:lnTo>
                          <a:pt x="106" y="82"/>
                        </a:lnTo>
                        <a:lnTo>
                          <a:pt x="100" y="92"/>
                        </a:lnTo>
                        <a:lnTo>
                          <a:pt x="95" y="98"/>
                        </a:lnTo>
                        <a:lnTo>
                          <a:pt x="95" y="103"/>
                        </a:lnTo>
                        <a:lnTo>
                          <a:pt x="91" y="113"/>
                        </a:lnTo>
                        <a:lnTo>
                          <a:pt x="78" y="133"/>
                        </a:lnTo>
                        <a:lnTo>
                          <a:pt x="75" y="143"/>
                        </a:lnTo>
                        <a:lnTo>
                          <a:pt x="77" y="148"/>
                        </a:lnTo>
                        <a:lnTo>
                          <a:pt x="78" y="155"/>
                        </a:lnTo>
                        <a:lnTo>
                          <a:pt x="77" y="160"/>
                        </a:lnTo>
                        <a:lnTo>
                          <a:pt x="75" y="167"/>
                        </a:lnTo>
                        <a:lnTo>
                          <a:pt x="82" y="172"/>
                        </a:lnTo>
                        <a:lnTo>
                          <a:pt x="77" y="180"/>
                        </a:lnTo>
                        <a:lnTo>
                          <a:pt x="70" y="187"/>
                        </a:lnTo>
                        <a:lnTo>
                          <a:pt x="70" y="190"/>
                        </a:lnTo>
                        <a:lnTo>
                          <a:pt x="67" y="188"/>
                        </a:lnTo>
                        <a:lnTo>
                          <a:pt x="62" y="187"/>
                        </a:lnTo>
                        <a:lnTo>
                          <a:pt x="58" y="192"/>
                        </a:lnTo>
                        <a:lnTo>
                          <a:pt x="55" y="190"/>
                        </a:lnTo>
                        <a:lnTo>
                          <a:pt x="55" y="180"/>
                        </a:lnTo>
                        <a:lnTo>
                          <a:pt x="57" y="173"/>
                        </a:lnTo>
                        <a:lnTo>
                          <a:pt x="53" y="172"/>
                        </a:lnTo>
                        <a:lnTo>
                          <a:pt x="48" y="175"/>
                        </a:lnTo>
                        <a:lnTo>
                          <a:pt x="43" y="180"/>
                        </a:lnTo>
                        <a:lnTo>
                          <a:pt x="40" y="185"/>
                        </a:lnTo>
                        <a:lnTo>
                          <a:pt x="40" y="192"/>
                        </a:lnTo>
                        <a:lnTo>
                          <a:pt x="35" y="192"/>
                        </a:lnTo>
                        <a:lnTo>
                          <a:pt x="25" y="205"/>
                        </a:lnTo>
                        <a:lnTo>
                          <a:pt x="13" y="220"/>
                        </a:lnTo>
                        <a:lnTo>
                          <a:pt x="8" y="223"/>
                        </a:lnTo>
                        <a:lnTo>
                          <a:pt x="2" y="233"/>
                        </a:lnTo>
                        <a:lnTo>
                          <a:pt x="0" y="241"/>
                        </a:lnTo>
                        <a:lnTo>
                          <a:pt x="2" y="246"/>
                        </a:lnTo>
                        <a:lnTo>
                          <a:pt x="10" y="250"/>
                        </a:lnTo>
                        <a:lnTo>
                          <a:pt x="18" y="251"/>
                        </a:lnTo>
                        <a:lnTo>
                          <a:pt x="20" y="260"/>
                        </a:lnTo>
                        <a:lnTo>
                          <a:pt x="18" y="266"/>
                        </a:lnTo>
                        <a:lnTo>
                          <a:pt x="15" y="271"/>
                        </a:lnTo>
                        <a:lnTo>
                          <a:pt x="18" y="275"/>
                        </a:lnTo>
                        <a:lnTo>
                          <a:pt x="32" y="275"/>
                        </a:lnTo>
                        <a:lnTo>
                          <a:pt x="42" y="281"/>
                        </a:lnTo>
                        <a:lnTo>
                          <a:pt x="43" y="275"/>
                        </a:lnTo>
                        <a:lnTo>
                          <a:pt x="47" y="265"/>
                        </a:lnTo>
                        <a:lnTo>
                          <a:pt x="48" y="261"/>
                        </a:lnTo>
                        <a:lnTo>
                          <a:pt x="55" y="256"/>
                        </a:lnTo>
                        <a:lnTo>
                          <a:pt x="57" y="251"/>
                        </a:lnTo>
                        <a:lnTo>
                          <a:pt x="57" y="248"/>
                        </a:lnTo>
                        <a:lnTo>
                          <a:pt x="62" y="245"/>
                        </a:lnTo>
                        <a:lnTo>
                          <a:pt x="60" y="241"/>
                        </a:lnTo>
                        <a:lnTo>
                          <a:pt x="55" y="240"/>
                        </a:lnTo>
                        <a:lnTo>
                          <a:pt x="57" y="235"/>
                        </a:lnTo>
                        <a:lnTo>
                          <a:pt x="60" y="231"/>
                        </a:lnTo>
                        <a:lnTo>
                          <a:pt x="67" y="230"/>
                        </a:lnTo>
                        <a:lnTo>
                          <a:pt x="73" y="228"/>
                        </a:lnTo>
                        <a:lnTo>
                          <a:pt x="78" y="228"/>
                        </a:lnTo>
                        <a:lnTo>
                          <a:pt x="88" y="226"/>
                        </a:lnTo>
                        <a:lnTo>
                          <a:pt x="93" y="228"/>
                        </a:lnTo>
                        <a:lnTo>
                          <a:pt x="98" y="231"/>
                        </a:lnTo>
                        <a:lnTo>
                          <a:pt x="105" y="230"/>
                        </a:lnTo>
                        <a:lnTo>
                          <a:pt x="111" y="233"/>
                        </a:lnTo>
                        <a:lnTo>
                          <a:pt x="116" y="231"/>
                        </a:lnTo>
                        <a:lnTo>
                          <a:pt x="125" y="230"/>
                        </a:lnTo>
                        <a:lnTo>
                          <a:pt x="135" y="225"/>
                        </a:lnTo>
                        <a:lnTo>
                          <a:pt x="140" y="221"/>
                        </a:lnTo>
                        <a:lnTo>
                          <a:pt x="145" y="211"/>
                        </a:lnTo>
                        <a:lnTo>
                          <a:pt x="151" y="210"/>
                        </a:lnTo>
                        <a:lnTo>
                          <a:pt x="155" y="205"/>
                        </a:lnTo>
                        <a:lnTo>
                          <a:pt x="158" y="203"/>
                        </a:lnTo>
                        <a:lnTo>
                          <a:pt x="158" y="206"/>
                        </a:lnTo>
                        <a:lnTo>
                          <a:pt x="158" y="215"/>
                        </a:lnTo>
                        <a:lnTo>
                          <a:pt x="155" y="220"/>
                        </a:lnTo>
                        <a:lnTo>
                          <a:pt x="155" y="226"/>
                        </a:lnTo>
                        <a:lnTo>
                          <a:pt x="173" y="235"/>
                        </a:lnTo>
                        <a:lnTo>
                          <a:pt x="175" y="241"/>
                        </a:lnTo>
                        <a:lnTo>
                          <a:pt x="173" y="233"/>
                        </a:lnTo>
                        <a:lnTo>
                          <a:pt x="175" y="230"/>
                        </a:lnTo>
                        <a:lnTo>
                          <a:pt x="181" y="226"/>
                        </a:lnTo>
                        <a:lnTo>
                          <a:pt x="190" y="223"/>
                        </a:lnTo>
                        <a:lnTo>
                          <a:pt x="200" y="211"/>
                        </a:lnTo>
                        <a:lnTo>
                          <a:pt x="204" y="203"/>
                        </a:lnTo>
                        <a:lnTo>
                          <a:pt x="209" y="193"/>
                        </a:lnTo>
                        <a:lnTo>
                          <a:pt x="216" y="185"/>
                        </a:lnTo>
                        <a:lnTo>
                          <a:pt x="219" y="177"/>
                        </a:lnTo>
                        <a:lnTo>
                          <a:pt x="214" y="168"/>
                        </a:lnTo>
                        <a:lnTo>
                          <a:pt x="211" y="158"/>
                        </a:lnTo>
                        <a:lnTo>
                          <a:pt x="218" y="153"/>
                        </a:lnTo>
                        <a:lnTo>
                          <a:pt x="226" y="143"/>
                        </a:lnTo>
                        <a:lnTo>
                          <a:pt x="231" y="137"/>
                        </a:lnTo>
                        <a:lnTo>
                          <a:pt x="229" y="130"/>
                        </a:lnTo>
                        <a:lnTo>
                          <a:pt x="224" y="130"/>
                        </a:lnTo>
                        <a:lnTo>
                          <a:pt x="221" y="127"/>
                        </a:lnTo>
                        <a:lnTo>
                          <a:pt x="224" y="120"/>
                        </a:lnTo>
                        <a:lnTo>
                          <a:pt x="229" y="120"/>
                        </a:lnTo>
                        <a:lnTo>
                          <a:pt x="224" y="115"/>
                        </a:lnTo>
                        <a:lnTo>
                          <a:pt x="221" y="105"/>
                        </a:lnTo>
                        <a:lnTo>
                          <a:pt x="221" y="97"/>
                        </a:lnTo>
                        <a:lnTo>
                          <a:pt x="219" y="90"/>
                        </a:lnTo>
                        <a:lnTo>
                          <a:pt x="214" y="84"/>
                        </a:lnTo>
                        <a:lnTo>
                          <a:pt x="213" y="75"/>
                        </a:lnTo>
                        <a:lnTo>
                          <a:pt x="218" y="69"/>
                        </a:lnTo>
                        <a:lnTo>
                          <a:pt x="218" y="60"/>
                        </a:lnTo>
                        <a:lnTo>
                          <a:pt x="223" y="52"/>
                        </a:lnTo>
                        <a:lnTo>
                          <a:pt x="233" y="45"/>
                        </a:lnTo>
                        <a:lnTo>
                          <a:pt x="226" y="39"/>
                        </a:lnTo>
                        <a:lnTo>
                          <a:pt x="224" y="30"/>
                        </a:lnTo>
                        <a:lnTo>
                          <a:pt x="223" y="25"/>
                        </a:lnTo>
                        <a:lnTo>
                          <a:pt x="221" y="20"/>
                        </a:lnTo>
                        <a:lnTo>
                          <a:pt x="224" y="15"/>
                        </a:lnTo>
                        <a:lnTo>
                          <a:pt x="221" y="9"/>
                        </a:lnTo>
                        <a:lnTo>
                          <a:pt x="218" y="4"/>
                        </a:lnTo>
                        <a:lnTo>
                          <a:pt x="216" y="0"/>
                        </a:lnTo>
                        <a:lnTo>
                          <a:pt x="208" y="5"/>
                        </a:lnTo>
                        <a:lnTo>
                          <a:pt x="203" y="12"/>
                        </a:lnTo>
                        <a:lnTo>
                          <a:pt x="200" y="15"/>
                        </a:lnTo>
                        <a:lnTo>
                          <a:pt x="193" y="20"/>
                        </a:lnTo>
                        <a:lnTo>
                          <a:pt x="188" y="15"/>
                        </a:lnTo>
                        <a:lnTo>
                          <a:pt x="181" y="17"/>
                        </a:lnTo>
                        <a:lnTo>
                          <a:pt x="178" y="20"/>
                        </a:lnTo>
                        <a:lnTo>
                          <a:pt x="175" y="29"/>
                        </a:lnTo>
                        <a:lnTo>
                          <a:pt x="171" y="39"/>
                        </a:lnTo>
                        <a:lnTo>
                          <a:pt x="165" y="44"/>
                        </a:lnTo>
                        <a:lnTo>
                          <a:pt x="151" y="54"/>
                        </a:lnTo>
                        <a:lnTo>
                          <a:pt x="146" y="50"/>
                        </a:lnTo>
                        <a:lnTo>
                          <a:pt x="141" y="59"/>
                        </a:lnTo>
                        <a:lnTo>
                          <a:pt x="133" y="60"/>
                        </a:lnTo>
                        <a:lnTo>
                          <a:pt x="128" y="69"/>
                        </a:lnTo>
                        <a:lnTo>
                          <a:pt x="125" y="75"/>
                        </a:lnTo>
                        <a:lnTo>
                          <a:pt x="123" y="79"/>
                        </a:lnTo>
                        <a:lnTo>
                          <a:pt x="123" y="79"/>
                        </a:lnTo>
                        <a:lnTo>
                          <a:pt x="123" y="7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1" name="Freeform 1078"/>
                  <p:cNvSpPr>
                    <a:spLocks/>
                  </p:cNvSpPr>
                  <p:nvPr/>
                </p:nvSpPr>
                <p:spPr bwMode="auto">
                  <a:xfrm>
                    <a:off x="5999705" y="2461702"/>
                    <a:ext cx="920908" cy="521432"/>
                  </a:xfrm>
                  <a:custGeom>
                    <a:avLst/>
                    <a:gdLst>
                      <a:gd name="T0" fmla="*/ 140 w 740"/>
                      <a:gd name="T1" fmla="*/ 399 h 419"/>
                      <a:gd name="T2" fmla="*/ 178 w 740"/>
                      <a:gd name="T3" fmla="*/ 397 h 419"/>
                      <a:gd name="T4" fmla="*/ 230 w 740"/>
                      <a:gd name="T5" fmla="*/ 396 h 419"/>
                      <a:gd name="T6" fmla="*/ 285 w 740"/>
                      <a:gd name="T7" fmla="*/ 386 h 419"/>
                      <a:gd name="T8" fmla="*/ 300 w 740"/>
                      <a:gd name="T9" fmla="*/ 354 h 419"/>
                      <a:gd name="T10" fmla="*/ 336 w 740"/>
                      <a:gd name="T11" fmla="*/ 291 h 419"/>
                      <a:gd name="T12" fmla="*/ 353 w 740"/>
                      <a:gd name="T13" fmla="*/ 293 h 419"/>
                      <a:gd name="T14" fmla="*/ 398 w 740"/>
                      <a:gd name="T15" fmla="*/ 279 h 419"/>
                      <a:gd name="T16" fmla="*/ 486 w 740"/>
                      <a:gd name="T17" fmla="*/ 239 h 419"/>
                      <a:gd name="T18" fmla="*/ 549 w 740"/>
                      <a:gd name="T19" fmla="*/ 215 h 419"/>
                      <a:gd name="T20" fmla="*/ 539 w 740"/>
                      <a:gd name="T21" fmla="*/ 243 h 419"/>
                      <a:gd name="T22" fmla="*/ 554 w 740"/>
                      <a:gd name="T23" fmla="*/ 286 h 419"/>
                      <a:gd name="T24" fmla="*/ 562 w 740"/>
                      <a:gd name="T25" fmla="*/ 291 h 419"/>
                      <a:gd name="T26" fmla="*/ 564 w 740"/>
                      <a:gd name="T27" fmla="*/ 313 h 419"/>
                      <a:gd name="T28" fmla="*/ 522 w 740"/>
                      <a:gd name="T29" fmla="*/ 328 h 419"/>
                      <a:gd name="T30" fmla="*/ 487 w 740"/>
                      <a:gd name="T31" fmla="*/ 354 h 419"/>
                      <a:gd name="T32" fmla="*/ 479 w 740"/>
                      <a:gd name="T33" fmla="*/ 377 h 419"/>
                      <a:gd name="T34" fmla="*/ 496 w 740"/>
                      <a:gd name="T35" fmla="*/ 412 h 419"/>
                      <a:gd name="T36" fmla="*/ 546 w 740"/>
                      <a:gd name="T37" fmla="*/ 371 h 419"/>
                      <a:gd name="T38" fmla="*/ 580 w 740"/>
                      <a:gd name="T39" fmla="*/ 323 h 419"/>
                      <a:gd name="T40" fmla="*/ 644 w 740"/>
                      <a:gd name="T41" fmla="*/ 296 h 419"/>
                      <a:gd name="T42" fmla="*/ 683 w 740"/>
                      <a:gd name="T43" fmla="*/ 309 h 419"/>
                      <a:gd name="T44" fmla="*/ 717 w 740"/>
                      <a:gd name="T45" fmla="*/ 321 h 419"/>
                      <a:gd name="T46" fmla="*/ 693 w 740"/>
                      <a:gd name="T47" fmla="*/ 281 h 419"/>
                      <a:gd name="T48" fmla="*/ 685 w 740"/>
                      <a:gd name="T49" fmla="*/ 244 h 419"/>
                      <a:gd name="T50" fmla="*/ 723 w 740"/>
                      <a:gd name="T51" fmla="*/ 203 h 419"/>
                      <a:gd name="T52" fmla="*/ 737 w 740"/>
                      <a:gd name="T53" fmla="*/ 191 h 419"/>
                      <a:gd name="T54" fmla="*/ 728 w 740"/>
                      <a:gd name="T55" fmla="*/ 165 h 419"/>
                      <a:gd name="T56" fmla="*/ 730 w 740"/>
                      <a:gd name="T57" fmla="*/ 155 h 419"/>
                      <a:gd name="T58" fmla="*/ 690 w 740"/>
                      <a:gd name="T59" fmla="*/ 145 h 419"/>
                      <a:gd name="T60" fmla="*/ 650 w 740"/>
                      <a:gd name="T61" fmla="*/ 143 h 419"/>
                      <a:gd name="T62" fmla="*/ 614 w 740"/>
                      <a:gd name="T63" fmla="*/ 146 h 419"/>
                      <a:gd name="T64" fmla="*/ 587 w 740"/>
                      <a:gd name="T65" fmla="*/ 150 h 419"/>
                      <a:gd name="T66" fmla="*/ 592 w 740"/>
                      <a:gd name="T67" fmla="*/ 130 h 419"/>
                      <a:gd name="T68" fmla="*/ 619 w 740"/>
                      <a:gd name="T69" fmla="*/ 102 h 419"/>
                      <a:gd name="T70" fmla="*/ 607 w 740"/>
                      <a:gd name="T71" fmla="*/ 62 h 419"/>
                      <a:gd name="T72" fmla="*/ 590 w 740"/>
                      <a:gd name="T73" fmla="*/ 53 h 419"/>
                      <a:gd name="T74" fmla="*/ 561 w 740"/>
                      <a:gd name="T75" fmla="*/ 63 h 419"/>
                      <a:gd name="T76" fmla="*/ 572 w 740"/>
                      <a:gd name="T77" fmla="*/ 40 h 419"/>
                      <a:gd name="T78" fmla="*/ 580 w 740"/>
                      <a:gd name="T79" fmla="*/ 19 h 419"/>
                      <a:gd name="T80" fmla="*/ 559 w 740"/>
                      <a:gd name="T81" fmla="*/ 5 h 419"/>
                      <a:gd name="T82" fmla="*/ 516 w 740"/>
                      <a:gd name="T83" fmla="*/ 19 h 419"/>
                      <a:gd name="T84" fmla="*/ 477 w 740"/>
                      <a:gd name="T85" fmla="*/ 47 h 419"/>
                      <a:gd name="T86" fmla="*/ 448 w 740"/>
                      <a:gd name="T87" fmla="*/ 68 h 419"/>
                      <a:gd name="T88" fmla="*/ 411 w 740"/>
                      <a:gd name="T89" fmla="*/ 60 h 419"/>
                      <a:gd name="T90" fmla="*/ 363 w 740"/>
                      <a:gd name="T91" fmla="*/ 35 h 419"/>
                      <a:gd name="T92" fmla="*/ 330 w 740"/>
                      <a:gd name="T93" fmla="*/ 67 h 419"/>
                      <a:gd name="T94" fmla="*/ 291 w 740"/>
                      <a:gd name="T95" fmla="*/ 117 h 419"/>
                      <a:gd name="T96" fmla="*/ 256 w 740"/>
                      <a:gd name="T97" fmla="*/ 143 h 419"/>
                      <a:gd name="T98" fmla="*/ 205 w 740"/>
                      <a:gd name="T99" fmla="*/ 170 h 419"/>
                      <a:gd name="T100" fmla="*/ 192 w 740"/>
                      <a:gd name="T101" fmla="*/ 201 h 419"/>
                      <a:gd name="T102" fmla="*/ 162 w 740"/>
                      <a:gd name="T103" fmla="*/ 221 h 419"/>
                      <a:gd name="T104" fmla="*/ 138 w 740"/>
                      <a:gd name="T105" fmla="*/ 244 h 419"/>
                      <a:gd name="T106" fmla="*/ 123 w 740"/>
                      <a:gd name="T107" fmla="*/ 278 h 419"/>
                      <a:gd name="T108" fmla="*/ 77 w 740"/>
                      <a:gd name="T109" fmla="*/ 274 h 419"/>
                      <a:gd name="T110" fmla="*/ 45 w 740"/>
                      <a:gd name="T111" fmla="*/ 301 h 419"/>
                      <a:gd name="T112" fmla="*/ 7 w 740"/>
                      <a:gd name="T113" fmla="*/ 281 h 419"/>
                      <a:gd name="T114" fmla="*/ 0 w 740"/>
                      <a:gd name="T115" fmla="*/ 318 h 419"/>
                      <a:gd name="T116" fmla="*/ 25 w 740"/>
                      <a:gd name="T117" fmla="*/ 336 h 419"/>
                      <a:gd name="T118" fmla="*/ 65 w 740"/>
                      <a:gd name="T119" fmla="*/ 336 h 419"/>
                      <a:gd name="T120" fmla="*/ 67 w 740"/>
                      <a:gd name="T121" fmla="*/ 359 h 419"/>
                      <a:gd name="T122" fmla="*/ 82 w 740"/>
                      <a:gd name="T123" fmla="*/ 406 h 419"/>
                      <a:gd name="T124" fmla="*/ 80 w 740"/>
                      <a:gd name="T125" fmla="*/ 419 h 4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40" h="419">
                        <a:moveTo>
                          <a:pt x="80" y="419"/>
                        </a:moveTo>
                        <a:lnTo>
                          <a:pt x="84" y="417"/>
                        </a:lnTo>
                        <a:lnTo>
                          <a:pt x="110" y="411"/>
                        </a:lnTo>
                        <a:lnTo>
                          <a:pt x="135" y="401"/>
                        </a:lnTo>
                        <a:lnTo>
                          <a:pt x="140" y="399"/>
                        </a:lnTo>
                        <a:lnTo>
                          <a:pt x="148" y="394"/>
                        </a:lnTo>
                        <a:lnTo>
                          <a:pt x="157" y="389"/>
                        </a:lnTo>
                        <a:lnTo>
                          <a:pt x="162" y="392"/>
                        </a:lnTo>
                        <a:lnTo>
                          <a:pt x="167" y="392"/>
                        </a:lnTo>
                        <a:lnTo>
                          <a:pt x="178" y="397"/>
                        </a:lnTo>
                        <a:lnTo>
                          <a:pt x="188" y="406"/>
                        </a:lnTo>
                        <a:lnTo>
                          <a:pt x="197" y="407"/>
                        </a:lnTo>
                        <a:lnTo>
                          <a:pt x="208" y="406"/>
                        </a:lnTo>
                        <a:lnTo>
                          <a:pt x="217" y="399"/>
                        </a:lnTo>
                        <a:lnTo>
                          <a:pt x="230" y="396"/>
                        </a:lnTo>
                        <a:lnTo>
                          <a:pt x="251" y="399"/>
                        </a:lnTo>
                        <a:lnTo>
                          <a:pt x="265" y="391"/>
                        </a:lnTo>
                        <a:lnTo>
                          <a:pt x="268" y="396"/>
                        </a:lnTo>
                        <a:lnTo>
                          <a:pt x="278" y="391"/>
                        </a:lnTo>
                        <a:lnTo>
                          <a:pt x="285" y="386"/>
                        </a:lnTo>
                        <a:lnTo>
                          <a:pt x="288" y="376"/>
                        </a:lnTo>
                        <a:lnTo>
                          <a:pt x="296" y="377"/>
                        </a:lnTo>
                        <a:lnTo>
                          <a:pt x="300" y="369"/>
                        </a:lnTo>
                        <a:lnTo>
                          <a:pt x="295" y="364"/>
                        </a:lnTo>
                        <a:lnTo>
                          <a:pt x="300" y="354"/>
                        </a:lnTo>
                        <a:lnTo>
                          <a:pt x="325" y="328"/>
                        </a:lnTo>
                        <a:lnTo>
                          <a:pt x="338" y="313"/>
                        </a:lnTo>
                        <a:lnTo>
                          <a:pt x="348" y="303"/>
                        </a:lnTo>
                        <a:lnTo>
                          <a:pt x="341" y="298"/>
                        </a:lnTo>
                        <a:lnTo>
                          <a:pt x="336" y="291"/>
                        </a:lnTo>
                        <a:lnTo>
                          <a:pt x="341" y="286"/>
                        </a:lnTo>
                        <a:lnTo>
                          <a:pt x="346" y="286"/>
                        </a:lnTo>
                        <a:lnTo>
                          <a:pt x="346" y="291"/>
                        </a:lnTo>
                        <a:lnTo>
                          <a:pt x="346" y="294"/>
                        </a:lnTo>
                        <a:lnTo>
                          <a:pt x="353" y="293"/>
                        </a:lnTo>
                        <a:lnTo>
                          <a:pt x="356" y="296"/>
                        </a:lnTo>
                        <a:lnTo>
                          <a:pt x="366" y="291"/>
                        </a:lnTo>
                        <a:lnTo>
                          <a:pt x="373" y="293"/>
                        </a:lnTo>
                        <a:lnTo>
                          <a:pt x="379" y="291"/>
                        </a:lnTo>
                        <a:lnTo>
                          <a:pt x="398" y="279"/>
                        </a:lnTo>
                        <a:lnTo>
                          <a:pt x="409" y="274"/>
                        </a:lnTo>
                        <a:lnTo>
                          <a:pt x="436" y="259"/>
                        </a:lnTo>
                        <a:lnTo>
                          <a:pt x="464" y="244"/>
                        </a:lnTo>
                        <a:lnTo>
                          <a:pt x="471" y="239"/>
                        </a:lnTo>
                        <a:lnTo>
                          <a:pt x="486" y="239"/>
                        </a:lnTo>
                        <a:lnTo>
                          <a:pt x="501" y="236"/>
                        </a:lnTo>
                        <a:lnTo>
                          <a:pt x="516" y="220"/>
                        </a:lnTo>
                        <a:lnTo>
                          <a:pt x="536" y="218"/>
                        </a:lnTo>
                        <a:lnTo>
                          <a:pt x="542" y="218"/>
                        </a:lnTo>
                        <a:lnTo>
                          <a:pt x="549" y="215"/>
                        </a:lnTo>
                        <a:lnTo>
                          <a:pt x="556" y="215"/>
                        </a:lnTo>
                        <a:lnTo>
                          <a:pt x="557" y="223"/>
                        </a:lnTo>
                        <a:lnTo>
                          <a:pt x="552" y="230"/>
                        </a:lnTo>
                        <a:lnTo>
                          <a:pt x="547" y="235"/>
                        </a:lnTo>
                        <a:lnTo>
                          <a:pt x="539" y="243"/>
                        </a:lnTo>
                        <a:lnTo>
                          <a:pt x="536" y="253"/>
                        </a:lnTo>
                        <a:lnTo>
                          <a:pt x="534" y="256"/>
                        </a:lnTo>
                        <a:lnTo>
                          <a:pt x="537" y="259"/>
                        </a:lnTo>
                        <a:lnTo>
                          <a:pt x="542" y="273"/>
                        </a:lnTo>
                        <a:lnTo>
                          <a:pt x="554" y="286"/>
                        </a:lnTo>
                        <a:lnTo>
                          <a:pt x="551" y="294"/>
                        </a:lnTo>
                        <a:lnTo>
                          <a:pt x="551" y="299"/>
                        </a:lnTo>
                        <a:lnTo>
                          <a:pt x="556" y="303"/>
                        </a:lnTo>
                        <a:lnTo>
                          <a:pt x="557" y="298"/>
                        </a:lnTo>
                        <a:lnTo>
                          <a:pt x="562" y="291"/>
                        </a:lnTo>
                        <a:lnTo>
                          <a:pt x="569" y="291"/>
                        </a:lnTo>
                        <a:lnTo>
                          <a:pt x="572" y="299"/>
                        </a:lnTo>
                        <a:lnTo>
                          <a:pt x="572" y="306"/>
                        </a:lnTo>
                        <a:lnTo>
                          <a:pt x="567" y="306"/>
                        </a:lnTo>
                        <a:lnTo>
                          <a:pt x="564" y="313"/>
                        </a:lnTo>
                        <a:lnTo>
                          <a:pt x="556" y="318"/>
                        </a:lnTo>
                        <a:lnTo>
                          <a:pt x="546" y="321"/>
                        </a:lnTo>
                        <a:lnTo>
                          <a:pt x="537" y="321"/>
                        </a:lnTo>
                        <a:lnTo>
                          <a:pt x="531" y="328"/>
                        </a:lnTo>
                        <a:lnTo>
                          <a:pt x="522" y="328"/>
                        </a:lnTo>
                        <a:lnTo>
                          <a:pt x="516" y="326"/>
                        </a:lnTo>
                        <a:lnTo>
                          <a:pt x="509" y="328"/>
                        </a:lnTo>
                        <a:lnTo>
                          <a:pt x="506" y="339"/>
                        </a:lnTo>
                        <a:lnTo>
                          <a:pt x="506" y="344"/>
                        </a:lnTo>
                        <a:lnTo>
                          <a:pt x="487" y="354"/>
                        </a:lnTo>
                        <a:lnTo>
                          <a:pt x="479" y="361"/>
                        </a:lnTo>
                        <a:lnTo>
                          <a:pt x="471" y="362"/>
                        </a:lnTo>
                        <a:lnTo>
                          <a:pt x="469" y="364"/>
                        </a:lnTo>
                        <a:lnTo>
                          <a:pt x="471" y="366"/>
                        </a:lnTo>
                        <a:lnTo>
                          <a:pt x="479" y="377"/>
                        </a:lnTo>
                        <a:lnTo>
                          <a:pt x="476" y="384"/>
                        </a:lnTo>
                        <a:lnTo>
                          <a:pt x="479" y="394"/>
                        </a:lnTo>
                        <a:lnTo>
                          <a:pt x="481" y="402"/>
                        </a:lnTo>
                        <a:lnTo>
                          <a:pt x="487" y="409"/>
                        </a:lnTo>
                        <a:lnTo>
                          <a:pt x="496" y="412"/>
                        </a:lnTo>
                        <a:lnTo>
                          <a:pt x="507" y="404"/>
                        </a:lnTo>
                        <a:lnTo>
                          <a:pt x="519" y="389"/>
                        </a:lnTo>
                        <a:lnTo>
                          <a:pt x="524" y="384"/>
                        </a:lnTo>
                        <a:lnTo>
                          <a:pt x="536" y="374"/>
                        </a:lnTo>
                        <a:lnTo>
                          <a:pt x="546" y="371"/>
                        </a:lnTo>
                        <a:lnTo>
                          <a:pt x="547" y="361"/>
                        </a:lnTo>
                        <a:lnTo>
                          <a:pt x="554" y="354"/>
                        </a:lnTo>
                        <a:lnTo>
                          <a:pt x="566" y="347"/>
                        </a:lnTo>
                        <a:lnTo>
                          <a:pt x="575" y="329"/>
                        </a:lnTo>
                        <a:lnTo>
                          <a:pt x="580" y="323"/>
                        </a:lnTo>
                        <a:lnTo>
                          <a:pt x="594" y="314"/>
                        </a:lnTo>
                        <a:lnTo>
                          <a:pt x="612" y="306"/>
                        </a:lnTo>
                        <a:lnTo>
                          <a:pt x="620" y="306"/>
                        </a:lnTo>
                        <a:lnTo>
                          <a:pt x="634" y="303"/>
                        </a:lnTo>
                        <a:lnTo>
                          <a:pt x="644" y="296"/>
                        </a:lnTo>
                        <a:lnTo>
                          <a:pt x="647" y="291"/>
                        </a:lnTo>
                        <a:lnTo>
                          <a:pt x="657" y="291"/>
                        </a:lnTo>
                        <a:lnTo>
                          <a:pt x="670" y="291"/>
                        </a:lnTo>
                        <a:lnTo>
                          <a:pt x="683" y="301"/>
                        </a:lnTo>
                        <a:lnTo>
                          <a:pt x="683" y="309"/>
                        </a:lnTo>
                        <a:lnTo>
                          <a:pt x="683" y="313"/>
                        </a:lnTo>
                        <a:lnTo>
                          <a:pt x="692" y="314"/>
                        </a:lnTo>
                        <a:lnTo>
                          <a:pt x="703" y="321"/>
                        </a:lnTo>
                        <a:lnTo>
                          <a:pt x="710" y="323"/>
                        </a:lnTo>
                        <a:lnTo>
                          <a:pt x="717" y="321"/>
                        </a:lnTo>
                        <a:lnTo>
                          <a:pt x="722" y="314"/>
                        </a:lnTo>
                        <a:lnTo>
                          <a:pt x="715" y="311"/>
                        </a:lnTo>
                        <a:lnTo>
                          <a:pt x="712" y="304"/>
                        </a:lnTo>
                        <a:lnTo>
                          <a:pt x="698" y="288"/>
                        </a:lnTo>
                        <a:lnTo>
                          <a:pt x="693" y="281"/>
                        </a:lnTo>
                        <a:lnTo>
                          <a:pt x="688" y="276"/>
                        </a:lnTo>
                        <a:lnTo>
                          <a:pt x="683" y="271"/>
                        </a:lnTo>
                        <a:lnTo>
                          <a:pt x="687" y="266"/>
                        </a:lnTo>
                        <a:lnTo>
                          <a:pt x="680" y="253"/>
                        </a:lnTo>
                        <a:lnTo>
                          <a:pt x="685" y="244"/>
                        </a:lnTo>
                        <a:lnTo>
                          <a:pt x="693" y="235"/>
                        </a:lnTo>
                        <a:lnTo>
                          <a:pt x="702" y="228"/>
                        </a:lnTo>
                        <a:lnTo>
                          <a:pt x="708" y="221"/>
                        </a:lnTo>
                        <a:lnTo>
                          <a:pt x="717" y="208"/>
                        </a:lnTo>
                        <a:lnTo>
                          <a:pt x="723" y="203"/>
                        </a:lnTo>
                        <a:lnTo>
                          <a:pt x="728" y="201"/>
                        </a:lnTo>
                        <a:lnTo>
                          <a:pt x="732" y="206"/>
                        </a:lnTo>
                        <a:lnTo>
                          <a:pt x="737" y="201"/>
                        </a:lnTo>
                        <a:lnTo>
                          <a:pt x="735" y="198"/>
                        </a:lnTo>
                        <a:lnTo>
                          <a:pt x="737" y="191"/>
                        </a:lnTo>
                        <a:lnTo>
                          <a:pt x="737" y="185"/>
                        </a:lnTo>
                        <a:lnTo>
                          <a:pt x="728" y="181"/>
                        </a:lnTo>
                        <a:lnTo>
                          <a:pt x="725" y="181"/>
                        </a:lnTo>
                        <a:lnTo>
                          <a:pt x="725" y="171"/>
                        </a:lnTo>
                        <a:lnTo>
                          <a:pt x="728" y="165"/>
                        </a:lnTo>
                        <a:lnTo>
                          <a:pt x="732" y="160"/>
                        </a:lnTo>
                        <a:lnTo>
                          <a:pt x="735" y="153"/>
                        </a:lnTo>
                        <a:lnTo>
                          <a:pt x="740" y="151"/>
                        </a:lnTo>
                        <a:lnTo>
                          <a:pt x="735" y="148"/>
                        </a:lnTo>
                        <a:lnTo>
                          <a:pt x="730" y="155"/>
                        </a:lnTo>
                        <a:lnTo>
                          <a:pt x="725" y="156"/>
                        </a:lnTo>
                        <a:lnTo>
                          <a:pt x="717" y="155"/>
                        </a:lnTo>
                        <a:lnTo>
                          <a:pt x="705" y="150"/>
                        </a:lnTo>
                        <a:lnTo>
                          <a:pt x="697" y="143"/>
                        </a:lnTo>
                        <a:lnTo>
                          <a:pt x="690" y="145"/>
                        </a:lnTo>
                        <a:lnTo>
                          <a:pt x="687" y="148"/>
                        </a:lnTo>
                        <a:lnTo>
                          <a:pt x="677" y="151"/>
                        </a:lnTo>
                        <a:lnTo>
                          <a:pt x="665" y="143"/>
                        </a:lnTo>
                        <a:lnTo>
                          <a:pt x="660" y="146"/>
                        </a:lnTo>
                        <a:lnTo>
                          <a:pt x="650" y="143"/>
                        </a:lnTo>
                        <a:lnTo>
                          <a:pt x="644" y="138"/>
                        </a:lnTo>
                        <a:lnTo>
                          <a:pt x="637" y="136"/>
                        </a:lnTo>
                        <a:lnTo>
                          <a:pt x="627" y="136"/>
                        </a:lnTo>
                        <a:lnTo>
                          <a:pt x="620" y="143"/>
                        </a:lnTo>
                        <a:lnTo>
                          <a:pt x="614" y="146"/>
                        </a:lnTo>
                        <a:lnTo>
                          <a:pt x="607" y="150"/>
                        </a:lnTo>
                        <a:lnTo>
                          <a:pt x="605" y="156"/>
                        </a:lnTo>
                        <a:lnTo>
                          <a:pt x="602" y="156"/>
                        </a:lnTo>
                        <a:lnTo>
                          <a:pt x="600" y="150"/>
                        </a:lnTo>
                        <a:lnTo>
                          <a:pt x="587" y="150"/>
                        </a:lnTo>
                        <a:lnTo>
                          <a:pt x="590" y="143"/>
                        </a:lnTo>
                        <a:lnTo>
                          <a:pt x="595" y="140"/>
                        </a:lnTo>
                        <a:lnTo>
                          <a:pt x="595" y="135"/>
                        </a:lnTo>
                        <a:lnTo>
                          <a:pt x="592" y="133"/>
                        </a:lnTo>
                        <a:lnTo>
                          <a:pt x="592" y="130"/>
                        </a:lnTo>
                        <a:lnTo>
                          <a:pt x="600" y="127"/>
                        </a:lnTo>
                        <a:lnTo>
                          <a:pt x="605" y="120"/>
                        </a:lnTo>
                        <a:lnTo>
                          <a:pt x="610" y="113"/>
                        </a:lnTo>
                        <a:lnTo>
                          <a:pt x="612" y="107"/>
                        </a:lnTo>
                        <a:lnTo>
                          <a:pt x="619" y="102"/>
                        </a:lnTo>
                        <a:lnTo>
                          <a:pt x="620" y="93"/>
                        </a:lnTo>
                        <a:lnTo>
                          <a:pt x="619" y="83"/>
                        </a:lnTo>
                        <a:lnTo>
                          <a:pt x="614" y="75"/>
                        </a:lnTo>
                        <a:lnTo>
                          <a:pt x="612" y="68"/>
                        </a:lnTo>
                        <a:lnTo>
                          <a:pt x="607" y="62"/>
                        </a:lnTo>
                        <a:lnTo>
                          <a:pt x="602" y="57"/>
                        </a:lnTo>
                        <a:lnTo>
                          <a:pt x="604" y="48"/>
                        </a:lnTo>
                        <a:lnTo>
                          <a:pt x="597" y="50"/>
                        </a:lnTo>
                        <a:lnTo>
                          <a:pt x="595" y="53"/>
                        </a:lnTo>
                        <a:lnTo>
                          <a:pt x="590" y="53"/>
                        </a:lnTo>
                        <a:lnTo>
                          <a:pt x="584" y="57"/>
                        </a:lnTo>
                        <a:lnTo>
                          <a:pt x="577" y="63"/>
                        </a:lnTo>
                        <a:lnTo>
                          <a:pt x="572" y="73"/>
                        </a:lnTo>
                        <a:lnTo>
                          <a:pt x="566" y="72"/>
                        </a:lnTo>
                        <a:lnTo>
                          <a:pt x="561" y="63"/>
                        </a:lnTo>
                        <a:lnTo>
                          <a:pt x="557" y="58"/>
                        </a:lnTo>
                        <a:lnTo>
                          <a:pt x="557" y="52"/>
                        </a:lnTo>
                        <a:lnTo>
                          <a:pt x="564" y="50"/>
                        </a:lnTo>
                        <a:lnTo>
                          <a:pt x="567" y="43"/>
                        </a:lnTo>
                        <a:lnTo>
                          <a:pt x="572" y="40"/>
                        </a:lnTo>
                        <a:lnTo>
                          <a:pt x="580" y="37"/>
                        </a:lnTo>
                        <a:lnTo>
                          <a:pt x="585" y="33"/>
                        </a:lnTo>
                        <a:lnTo>
                          <a:pt x="585" y="25"/>
                        </a:lnTo>
                        <a:lnTo>
                          <a:pt x="587" y="22"/>
                        </a:lnTo>
                        <a:lnTo>
                          <a:pt x="580" y="19"/>
                        </a:lnTo>
                        <a:lnTo>
                          <a:pt x="577" y="23"/>
                        </a:lnTo>
                        <a:lnTo>
                          <a:pt x="570" y="27"/>
                        </a:lnTo>
                        <a:lnTo>
                          <a:pt x="564" y="20"/>
                        </a:lnTo>
                        <a:lnTo>
                          <a:pt x="562" y="14"/>
                        </a:lnTo>
                        <a:lnTo>
                          <a:pt x="559" y="5"/>
                        </a:lnTo>
                        <a:lnTo>
                          <a:pt x="546" y="0"/>
                        </a:lnTo>
                        <a:lnTo>
                          <a:pt x="537" y="4"/>
                        </a:lnTo>
                        <a:lnTo>
                          <a:pt x="529" y="9"/>
                        </a:lnTo>
                        <a:lnTo>
                          <a:pt x="521" y="14"/>
                        </a:lnTo>
                        <a:lnTo>
                          <a:pt x="516" y="19"/>
                        </a:lnTo>
                        <a:lnTo>
                          <a:pt x="506" y="19"/>
                        </a:lnTo>
                        <a:lnTo>
                          <a:pt x="504" y="25"/>
                        </a:lnTo>
                        <a:lnTo>
                          <a:pt x="494" y="32"/>
                        </a:lnTo>
                        <a:lnTo>
                          <a:pt x="486" y="37"/>
                        </a:lnTo>
                        <a:lnTo>
                          <a:pt x="477" y="47"/>
                        </a:lnTo>
                        <a:lnTo>
                          <a:pt x="479" y="65"/>
                        </a:lnTo>
                        <a:lnTo>
                          <a:pt x="474" y="70"/>
                        </a:lnTo>
                        <a:lnTo>
                          <a:pt x="466" y="72"/>
                        </a:lnTo>
                        <a:lnTo>
                          <a:pt x="456" y="67"/>
                        </a:lnTo>
                        <a:lnTo>
                          <a:pt x="448" y="68"/>
                        </a:lnTo>
                        <a:lnTo>
                          <a:pt x="443" y="62"/>
                        </a:lnTo>
                        <a:lnTo>
                          <a:pt x="436" y="63"/>
                        </a:lnTo>
                        <a:lnTo>
                          <a:pt x="428" y="60"/>
                        </a:lnTo>
                        <a:lnTo>
                          <a:pt x="416" y="53"/>
                        </a:lnTo>
                        <a:lnTo>
                          <a:pt x="411" y="60"/>
                        </a:lnTo>
                        <a:lnTo>
                          <a:pt x="399" y="58"/>
                        </a:lnTo>
                        <a:lnTo>
                          <a:pt x="389" y="55"/>
                        </a:lnTo>
                        <a:lnTo>
                          <a:pt x="383" y="47"/>
                        </a:lnTo>
                        <a:lnTo>
                          <a:pt x="371" y="38"/>
                        </a:lnTo>
                        <a:lnTo>
                          <a:pt x="363" y="35"/>
                        </a:lnTo>
                        <a:lnTo>
                          <a:pt x="359" y="50"/>
                        </a:lnTo>
                        <a:lnTo>
                          <a:pt x="356" y="53"/>
                        </a:lnTo>
                        <a:lnTo>
                          <a:pt x="346" y="53"/>
                        </a:lnTo>
                        <a:lnTo>
                          <a:pt x="336" y="62"/>
                        </a:lnTo>
                        <a:lnTo>
                          <a:pt x="330" y="67"/>
                        </a:lnTo>
                        <a:lnTo>
                          <a:pt x="318" y="72"/>
                        </a:lnTo>
                        <a:lnTo>
                          <a:pt x="315" y="87"/>
                        </a:lnTo>
                        <a:lnTo>
                          <a:pt x="310" y="98"/>
                        </a:lnTo>
                        <a:lnTo>
                          <a:pt x="300" y="108"/>
                        </a:lnTo>
                        <a:lnTo>
                          <a:pt x="291" y="117"/>
                        </a:lnTo>
                        <a:lnTo>
                          <a:pt x="290" y="130"/>
                        </a:lnTo>
                        <a:lnTo>
                          <a:pt x="286" y="141"/>
                        </a:lnTo>
                        <a:lnTo>
                          <a:pt x="276" y="140"/>
                        </a:lnTo>
                        <a:lnTo>
                          <a:pt x="266" y="143"/>
                        </a:lnTo>
                        <a:lnTo>
                          <a:pt x="256" y="143"/>
                        </a:lnTo>
                        <a:lnTo>
                          <a:pt x="245" y="148"/>
                        </a:lnTo>
                        <a:lnTo>
                          <a:pt x="230" y="148"/>
                        </a:lnTo>
                        <a:lnTo>
                          <a:pt x="218" y="151"/>
                        </a:lnTo>
                        <a:lnTo>
                          <a:pt x="212" y="153"/>
                        </a:lnTo>
                        <a:lnTo>
                          <a:pt x="205" y="170"/>
                        </a:lnTo>
                        <a:lnTo>
                          <a:pt x="203" y="175"/>
                        </a:lnTo>
                        <a:lnTo>
                          <a:pt x="197" y="181"/>
                        </a:lnTo>
                        <a:lnTo>
                          <a:pt x="198" y="188"/>
                        </a:lnTo>
                        <a:lnTo>
                          <a:pt x="200" y="196"/>
                        </a:lnTo>
                        <a:lnTo>
                          <a:pt x="192" y="201"/>
                        </a:lnTo>
                        <a:lnTo>
                          <a:pt x="183" y="203"/>
                        </a:lnTo>
                        <a:lnTo>
                          <a:pt x="177" y="208"/>
                        </a:lnTo>
                        <a:lnTo>
                          <a:pt x="177" y="213"/>
                        </a:lnTo>
                        <a:lnTo>
                          <a:pt x="167" y="213"/>
                        </a:lnTo>
                        <a:lnTo>
                          <a:pt x="162" y="221"/>
                        </a:lnTo>
                        <a:lnTo>
                          <a:pt x="157" y="226"/>
                        </a:lnTo>
                        <a:lnTo>
                          <a:pt x="148" y="223"/>
                        </a:lnTo>
                        <a:lnTo>
                          <a:pt x="142" y="230"/>
                        </a:lnTo>
                        <a:lnTo>
                          <a:pt x="133" y="238"/>
                        </a:lnTo>
                        <a:lnTo>
                          <a:pt x="138" y="244"/>
                        </a:lnTo>
                        <a:lnTo>
                          <a:pt x="140" y="253"/>
                        </a:lnTo>
                        <a:lnTo>
                          <a:pt x="140" y="259"/>
                        </a:lnTo>
                        <a:lnTo>
                          <a:pt x="132" y="264"/>
                        </a:lnTo>
                        <a:lnTo>
                          <a:pt x="125" y="271"/>
                        </a:lnTo>
                        <a:lnTo>
                          <a:pt x="123" y="278"/>
                        </a:lnTo>
                        <a:lnTo>
                          <a:pt x="113" y="276"/>
                        </a:lnTo>
                        <a:lnTo>
                          <a:pt x="99" y="283"/>
                        </a:lnTo>
                        <a:lnTo>
                          <a:pt x="90" y="283"/>
                        </a:lnTo>
                        <a:lnTo>
                          <a:pt x="87" y="276"/>
                        </a:lnTo>
                        <a:lnTo>
                          <a:pt x="77" y="274"/>
                        </a:lnTo>
                        <a:lnTo>
                          <a:pt x="74" y="279"/>
                        </a:lnTo>
                        <a:lnTo>
                          <a:pt x="72" y="286"/>
                        </a:lnTo>
                        <a:lnTo>
                          <a:pt x="62" y="291"/>
                        </a:lnTo>
                        <a:lnTo>
                          <a:pt x="50" y="296"/>
                        </a:lnTo>
                        <a:lnTo>
                          <a:pt x="45" y="301"/>
                        </a:lnTo>
                        <a:lnTo>
                          <a:pt x="37" y="299"/>
                        </a:lnTo>
                        <a:lnTo>
                          <a:pt x="32" y="294"/>
                        </a:lnTo>
                        <a:lnTo>
                          <a:pt x="22" y="291"/>
                        </a:lnTo>
                        <a:lnTo>
                          <a:pt x="12" y="288"/>
                        </a:lnTo>
                        <a:lnTo>
                          <a:pt x="7" y="281"/>
                        </a:lnTo>
                        <a:lnTo>
                          <a:pt x="9" y="291"/>
                        </a:lnTo>
                        <a:lnTo>
                          <a:pt x="10" y="294"/>
                        </a:lnTo>
                        <a:lnTo>
                          <a:pt x="9" y="303"/>
                        </a:lnTo>
                        <a:lnTo>
                          <a:pt x="5" y="309"/>
                        </a:lnTo>
                        <a:lnTo>
                          <a:pt x="0" y="318"/>
                        </a:lnTo>
                        <a:lnTo>
                          <a:pt x="4" y="324"/>
                        </a:lnTo>
                        <a:lnTo>
                          <a:pt x="9" y="329"/>
                        </a:lnTo>
                        <a:lnTo>
                          <a:pt x="14" y="333"/>
                        </a:lnTo>
                        <a:lnTo>
                          <a:pt x="19" y="331"/>
                        </a:lnTo>
                        <a:lnTo>
                          <a:pt x="25" y="336"/>
                        </a:lnTo>
                        <a:lnTo>
                          <a:pt x="34" y="334"/>
                        </a:lnTo>
                        <a:lnTo>
                          <a:pt x="47" y="334"/>
                        </a:lnTo>
                        <a:lnTo>
                          <a:pt x="55" y="336"/>
                        </a:lnTo>
                        <a:lnTo>
                          <a:pt x="59" y="333"/>
                        </a:lnTo>
                        <a:lnTo>
                          <a:pt x="65" y="336"/>
                        </a:lnTo>
                        <a:lnTo>
                          <a:pt x="65" y="347"/>
                        </a:lnTo>
                        <a:lnTo>
                          <a:pt x="70" y="354"/>
                        </a:lnTo>
                        <a:lnTo>
                          <a:pt x="75" y="357"/>
                        </a:lnTo>
                        <a:lnTo>
                          <a:pt x="75" y="361"/>
                        </a:lnTo>
                        <a:lnTo>
                          <a:pt x="67" y="359"/>
                        </a:lnTo>
                        <a:lnTo>
                          <a:pt x="70" y="366"/>
                        </a:lnTo>
                        <a:lnTo>
                          <a:pt x="65" y="376"/>
                        </a:lnTo>
                        <a:lnTo>
                          <a:pt x="64" y="384"/>
                        </a:lnTo>
                        <a:lnTo>
                          <a:pt x="69" y="391"/>
                        </a:lnTo>
                        <a:lnTo>
                          <a:pt x="82" y="406"/>
                        </a:lnTo>
                        <a:lnTo>
                          <a:pt x="82" y="412"/>
                        </a:lnTo>
                        <a:lnTo>
                          <a:pt x="80" y="416"/>
                        </a:lnTo>
                        <a:lnTo>
                          <a:pt x="80" y="419"/>
                        </a:lnTo>
                        <a:lnTo>
                          <a:pt x="80" y="419"/>
                        </a:lnTo>
                        <a:lnTo>
                          <a:pt x="80" y="41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" name="Freeform 1080"/>
                  <p:cNvSpPr>
                    <a:spLocks/>
                  </p:cNvSpPr>
                  <p:nvPr/>
                </p:nvSpPr>
                <p:spPr bwMode="auto">
                  <a:xfrm>
                    <a:off x="5445916" y="2802686"/>
                    <a:ext cx="134402" cy="195382"/>
                  </a:xfrm>
                  <a:custGeom>
                    <a:avLst/>
                    <a:gdLst>
                      <a:gd name="T0" fmla="*/ 100 w 108"/>
                      <a:gd name="T1" fmla="*/ 122 h 157"/>
                      <a:gd name="T2" fmla="*/ 108 w 108"/>
                      <a:gd name="T3" fmla="*/ 117 h 157"/>
                      <a:gd name="T4" fmla="*/ 105 w 108"/>
                      <a:gd name="T5" fmla="*/ 107 h 157"/>
                      <a:gd name="T6" fmla="*/ 98 w 108"/>
                      <a:gd name="T7" fmla="*/ 98 h 157"/>
                      <a:gd name="T8" fmla="*/ 93 w 108"/>
                      <a:gd name="T9" fmla="*/ 90 h 157"/>
                      <a:gd name="T10" fmla="*/ 97 w 108"/>
                      <a:gd name="T11" fmla="*/ 75 h 157"/>
                      <a:gd name="T12" fmla="*/ 100 w 108"/>
                      <a:gd name="T13" fmla="*/ 62 h 157"/>
                      <a:gd name="T14" fmla="*/ 103 w 108"/>
                      <a:gd name="T15" fmla="*/ 45 h 157"/>
                      <a:gd name="T16" fmla="*/ 105 w 108"/>
                      <a:gd name="T17" fmla="*/ 32 h 157"/>
                      <a:gd name="T18" fmla="*/ 98 w 108"/>
                      <a:gd name="T19" fmla="*/ 27 h 157"/>
                      <a:gd name="T20" fmla="*/ 101 w 108"/>
                      <a:gd name="T21" fmla="*/ 20 h 157"/>
                      <a:gd name="T22" fmla="*/ 87 w 108"/>
                      <a:gd name="T23" fmla="*/ 9 h 157"/>
                      <a:gd name="T24" fmla="*/ 78 w 108"/>
                      <a:gd name="T25" fmla="*/ 9 h 157"/>
                      <a:gd name="T26" fmla="*/ 75 w 108"/>
                      <a:gd name="T27" fmla="*/ 0 h 157"/>
                      <a:gd name="T28" fmla="*/ 68 w 108"/>
                      <a:gd name="T29" fmla="*/ 7 h 157"/>
                      <a:gd name="T30" fmla="*/ 62 w 108"/>
                      <a:gd name="T31" fmla="*/ 5 h 157"/>
                      <a:gd name="T32" fmla="*/ 55 w 108"/>
                      <a:gd name="T33" fmla="*/ 12 h 157"/>
                      <a:gd name="T34" fmla="*/ 47 w 108"/>
                      <a:gd name="T35" fmla="*/ 19 h 157"/>
                      <a:gd name="T36" fmla="*/ 40 w 108"/>
                      <a:gd name="T37" fmla="*/ 25 h 157"/>
                      <a:gd name="T38" fmla="*/ 27 w 108"/>
                      <a:gd name="T39" fmla="*/ 29 h 157"/>
                      <a:gd name="T40" fmla="*/ 15 w 108"/>
                      <a:gd name="T41" fmla="*/ 29 h 157"/>
                      <a:gd name="T42" fmla="*/ 7 w 108"/>
                      <a:gd name="T43" fmla="*/ 30 h 157"/>
                      <a:gd name="T44" fmla="*/ 7 w 108"/>
                      <a:gd name="T45" fmla="*/ 42 h 157"/>
                      <a:gd name="T46" fmla="*/ 17 w 108"/>
                      <a:gd name="T47" fmla="*/ 45 h 157"/>
                      <a:gd name="T48" fmla="*/ 17 w 108"/>
                      <a:gd name="T49" fmla="*/ 57 h 157"/>
                      <a:gd name="T50" fmla="*/ 15 w 108"/>
                      <a:gd name="T51" fmla="*/ 69 h 157"/>
                      <a:gd name="T52" fmla="*/ 7 w 108"/>
                      <a:gd name="T53" fmla="*/ 78 h 157"/>
                      <a:gd name="T54" fmla="*/ 0 w 108"/>
                      <a:gd name="T55" fmla="*/ 90 h 157"/>
                      <a:gd name="T56" fmla="*/ 0 w 108"/>
                      <a:gd name="T57" fmla="*/ 108 h 157"/>
                      <a:gd name="T58" fmla="*/ 3 w 108"/>
                      <a:gd name="T59" fmla="*/ 122 h 157"/>
                      <a:gd name="T60" fmla="*/ 8 w 108"/>
                      <a:gd name="T61" fmla="*/ 133 h 157"/>
                      <a:gd name="T62" fmla="*/ 7 w 108"/>
                      <a:gd name="T63" fmla="*/ 142 h 157"/>
                      <a:gd name="T64" fmla="*/ 15 w 108"/>
                      <a:gd name="T65" fmla="*/ 153 h 157"/>
                      <a:gd name="T66" fmla="*/ 27 w 108"/>
                      <a:gd name="T67" fmla="*/ 153 h 157"/>
                      <a:gd name="T68" fmla="*/ 38 w 108"/>
                      <a:gd name="T69" fmla="*/ 152 h 157"/>
                      <a:gd name="T70" fmla="*/ 47 w 108"/>
                      <a:gd name="T71" fmla="*/ 155 h 157"/>
                      <a:gd name="T72" fmla="*/ 53 w 108"/>
                      <a:gd name="T73" fmla="*/ 155 h 157"/>
                      <a:gd name="T74" fmla="*/ 58 w 108"/>
                      <a:gd name="T75" fmla="*/ 147 h 157"/>
                      <a:gd name="T76" fmla="*/ 62 w 108"/>
                      <a:gd name="T77" fmla="*/ 142 h 157"/>
                      <a:gd name="T78" fmla="*/ 77 w 108"/>
                      <a:gd name="T79" fmla="*/ 140 h 157"/>
                      <a:gd name="T80" fmla="*/ 88 w 108"/>
                      <a:gd name="T81" fmla="*/ 140 h 157"/>
                      <a:gd name="T82" fmla="*/ 93 w 108"/>
                      <a:gd name="T83" fmla="*/ 132 h 157"/>
                      <a:gd name="T84" fmla="*/ 93 w 108"/>
                      <a:gd name="T85" fmla="*/ 132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08" h="157">
                        <a:moveTo>
                          <a:pt x="93" y="132"/>
                        </a:moveTo>
                        <a:lnTo>
                          <a:pt x="100" y="122"/>
                        </a:lnTo>
                        <a:lnTo>
                          <a:pt x="106" y="120"/>
                        </a:lnTo>
                        <a:lnTo>
                          <a:pt x="108" y="117"/>
                        </a:lnTo>
                        <a:lnTo>
                          <a:pt x="108" y="110"/>
                        </a:lnTo>
                        <a:lnTo>
                          <a:pt x="105" y="107"/>
                        </a:lnTo>
                        <a:lnTo>
                          <a:pt x="98" y="102"/>
                        </a:lnTo>
                        <a:lnTo>
                          <a:pt x="98" y="98"/>
                        </a:lnTo>
                        <a:lnTo>
                          <a:pt x="93" y="95"/>
                        </a:lnTo>
                        <a:lnTo>
                          <a:pt x="93" y="90"/>
                        </a:lnTo>
                        <a:lnTo>
                          <a:pt x="93" y="83"/>
                        </a:lnTo>
                        <a:lnTo>
                          <a:pt x="97" y="75"/>
                        </a:lnTo>
                        <a:lnTo>
                          <a:pt x="98" y="69"/>
                        </a:lnTo>
                        <a:lnTo>
                          <a:pt x="100" y="62"/>
                        </a:lnTo>
                        <a:lnTo>
                          <a:pt x="101" y="54"/>
                        </a:lnTo>
                        <a:lnTo>
                          <a:pt x="103" y="45"/>
                        </a:lnTo>
                        <a:lnTo>
                          <a:pt x="105" y="39"/>
                        </a:lnTo>
                        <a:lnTo>
                          <a:pt x="105" y="32"/>
                        </a:lnTo>
                        <a:lnTo>
                          <a:pt x="101" y="29"/>
                        </a:lnTo>
                        <a:lnTo>
                          <a:pt x="98" y="27"/>
                        </a:lnTo>
                        <a:lnTo>
                          <a:pt x="100" y="22"/>
                        </a:lnTo>
                        <a:lnTo>
                          <a:pt x="101" y="20"/>
                        </a:lnTo>
                        <a:lnTo>
                          <a:pt x="95" y="12"/>
                        </a:lnTo>
                        <a:lnTo>
                          <a:pt x="87" y="9"/>
                        </a:lnTo>
                        <a:lnTo>
                          <a:pt x="83" y="10"/>
                        </a:lnTo>
                        <a:lnTo>
                          <a:pt x="78" y="9"/>
                        </a:lnTo>
                        <a:lnTo>
                          <a:pt x="78" y="5"/>
                        </a:lnTo>
                        <a:lnTo>
                          <a:pt x="75" y="0"/>
                        </a:lnTo>
                        <a:lnTo>
                          <a:pt x="70" y="4"/>
                        </a:lnTo>
                        <a:lnTo>
                          <a:pt x="68" y="7"/>
                        </a:lnTo>
                        <a:lnTo>
                          <a:pt x="65" y="2"/>
                        </a:lnTo>
                        <a:lnTo>
                          <a:pt x="62" y="5"/>
                        </a:lnTo>
                        <a:lnTo>
                          <a:pt x="60" y="12"/>
                        </a:lnTo>
                        <a:lnTo>
                          <a:pt x="55" y="12"/>
                        </a:lnTo>
                        <a:lnTo>
                          <a:pt x="50" y="17"/>
                        </a:lnTo>
                        <a:lnTo>
                          <a:pt x="47" y="19"/>
                        </a:lnTo>
                        <a:lnTo>
                          <a:pt x="43" y="24"/>
                        </a:lnTo>
                        <a:lnTo>
                          <a:pt x="40" y="25"/>
                        </a:lnTo>
                        <a:lnTo>
                          <a:pt x="35" y="25"/>
                        </a:lnTo>
                        <a:lnTo>
                          <a:pt x="27" y="29"/>
                        </a:lnTo>
                        <a:lnTo>
                          <a:pt x="20" y="27"/>
                        </a:lnTo>
                        <a:lnTo>
                          <a:pt x="15" y="29"/>
                        </a:lnTo>
                        <a:lnTo>
                          <a:pt x="12" y="30"/>
                        </a:lnTo>
                        <a:lnTo>
                          <a:pt x="7" y="30"/>
                        </a:lnTo>
                        <a:lnTo>
                          <a:pt x="5" y="37"/>
                        </a:lnTo>
                        <a:lnTo>
                          <a:pt x="7" y="42"/>
                        </a:lnTo>
                        <a:lnTo>
                          <a:pt x="12" y="42"/>
                        </a:lnTo>
                        <a:lnTo>
                          <a:pt x="17" y="45"/>
                        </a:lnTo>
                        <a:lnTo>
                          <a:pt x="18" y="52"/>
                        </a:lnTo>
                        <a:lnTo>
                          <a:pt x="17" y="57"/>
                        </a:lnTo>
                        <a:lnTo>
                          <a:pt x="18" y="65"/>
                        </a:lnTo>
                        <a:lnTo>
                          <a:pt x="15" y="69"/>
                        </a:lnTo>
                        <a:lnTo>
                          <a:pt x="12" y="72"/>
                        </a:lnTo>
                        <a:lnTo>
                          <a:pt x="7" y="78"/>
                        </a:lnTo>
                        <a:lnTo>
                          <a:pt x="3" y="87"/>
                        </a:lnTo>
                        <a:lnTo>
                          <a:pt x="0" y="90"/>
                        </a:lnTo>
                        <a:lnTo>
                          <a:pt x="2" y="98"/>
                        </a:lnTo>
                        <a:lnTo>
                          <a:pt x="0" y="108"/>
                        </a:lnTo>
                        <a:lnTo>
                          <a:pt x="2" y="113"/>
                        </a:lnTo>
                        <a:lnTo>
                          <a:pt x="3" y="122"/>
                        </a:lnTo>
                        <a:lnTo>
                          <a:pt x="7" y="128"/>
                        </a:lnTo>
                        <a:lnTo>
                          <a:pt x="8" y="133"/>
                        </a:lnTo>
                        <a:lnTo>
                          <a:pt x="5" y="137"/>
                        </a:lnTo>
                        <a:lnTo>
                          <a:pt x="7" y="142"/>
                        </a:lnTo>
                        <a:lnTo>
                          <a:pt x="10" y="147"/>
                        </a:lnTo>
                        <a:lnTo>
                          <a:pt x="15" y="153"/>
                        </a:lnTo>
                        <a:lnTo>
                          <a:pt x="20" y="155"/>
                        </a:lnTo>
                        <a:lnTo>
                          <a:pt x="27" y="153"/>
                        </a:lnTo>
                        <a:lnTo>
                          <a:pt x="33" y="152"/>
                        </a:lnTo>
                        <a:lnTo>
                          <a:pt x="38" y="152"/>
                        </a:lnTo>
                        <a:lnTo>
                          <a:pt x="42" y="152"/>
                        </a:lnTo>
                        <a:lnTo>
                          <a:pt x="47" y="155"/>
                        </a:lnTo>
                        <a:lnTo>
                          <a:pt x="50" y="157"/>
                        </a:lnTo>
                        <a:lnTo>
                          <a:pt x="53" y="155"/>
                        </a:lnTo>
                        <a:lnTo>
                          <a:pt x="53" y="150"/>
                        </a:lnTo>
                        <a:lnTo>
                          <a:pt x="58" y="147"/>
                        </a:lnTo>
                        <a:lnTo>
                          <a:pt x="62" y="145"/>
                        </a:lnTo>
                        <a:lnTo>
                          <a:pt x="62" y="142"/>
                        </a:lnTo>
                        <a:lnTo>
                          <a:pt x="70" y="142"/>
                        </a:lnTo>
                        <a:lnTo>
                          <a:pt x="77" y="140"/>
                        </a:lnTo>
                        <a:lnTo>
                          <a:pt x="82" y="142"/>
                        </a:lnTo>
                        <a:lnTo>
                          <a:pt x="88" y="140"/>
                        </a:lnTo>
                        <a:lnTo>
                          <a:pt x="92" y="137"/>
                        </a:lnTo>
                        <a:lnTo>
                          <a:pt x="93" y="132"/>
                        </a:lnTo>
                        <a:lnTo>
                          <a:pt x="93" y="132"/>
                        </a:lnTo>
                        <a:lnTo>
                          <a:pt x="93" y="1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4" name="Freeform 1082"/>
                  <p:cNvSpPr>
                    <a:spLocks/>
                  </p:cNvSpPr>
                  <p:nvPr/>
                </p:nvSpPr>
                <p:spPr bwMode="auto">
                  <a:xfrm>
                    <a:off x="4704211" y="2948289"/>
                    <a:ext cx="793972" cy="574945"/>
                  </a:xfrm>
                  <a:custGeom>
                    <a:avLst/>
                    <a:gdLst>
                      <a:gd name="T0" fmla="*/ 94 w 638"/>
                      <a:gd name="T1" fmla="*/ 418 h 462"/>
                      <a:gd name="T2" fmla="*/ 111 w 638"/>
                      <a:gd name="T3" fmla="*/ 430 h 462"/>
                      <a:gd name="T4" fmla="*/ 132 w 638"/>
                      <a:gd name="T5" fmla="*/ 438 h 462"/>
                      <a:gd name="T6" fmla="*/ 167 w 638"/>
                      <a:gd name="T7" fmla="*/ 448 h 462"/>
                      <a:gd name="T8" fmla="*/ 192 w 638"/>
                      <a:gd name="T9" fmla="*/ 432 h 462"/>
                      <a:gd name="T10" fmla="*/ 217 w 638"/>
                      <a:gd name="T11" fmla="*/ 448 h 462"/>
                      <a:gd name="T12" fmla="*/ 257 w 638"/>
                      <a:gd name="T13" fmla="*/ 430 h 462"/>
                      <a:gd name="T14" fmla="*/ 310 w 638"/>
                      <a:gd name="T15" fmla="*/ 415 h 462"/>
                      <a:gd name="T16" fmla="*/ 315 w 638"/>
                      <a:gd name="T17" fmla="*/ 384 h 462"/>
                      <a:gd name="T18" fmla="*/ 365 w 638"/>
                      <a:gd name="T19" fmla="*/ 390 h 462"/>
                      <a:gd name="T20" fmla="*/ 385 w 638"/>
                      <a:gd name="T21" fmla="*/ 408 h 462"/>
                      <a:gd name="T22" fmla="*/ 415 w 638"/>
                      <a:gd name="T23" fmla="*/ 442 h 462"/>
                      <a:gd name="T24" fmla="*/ 450 w 638"/>
                      <a:gd name="T25" fmla="*/ 408 h 462"/>
                      <a:gd name="T26" fmla="*/ 481 w 638"/>
                      <a:gd name="T27" fmla="*/ 398 h 462"/>
                      <a:gd name="T28" fmla="*/ 505 w 638"/>
                      <a:gd name="T29" fmla="*/ 347 h 462"/>
                      <a:gd name="T30" fmla="*/ 525 w 638"/>
                      <a:gd name="T31" fmla="*/ 312 h 462"/>
                      <a:gd name="T32" fmla="*/ 551 w 638"/>
                      <a:gd name="T33" fmla="*/ 292 h 462"/>
                      <a:gd name="T34" fmla="*/ 589 w 638"/>
                      <a:gd name="T35" fmla="*/ 304 h 462"/>
                      <a:gd name="T36" fmla="*/ 596 w 638"/>
                      <a:gd name="T37" fmla="*/ 266 h 462"/>
                      <a:gd name="T38" fmla="*/ 611 w 638"/>
                      <a:gd name="T39" fmla="*/ 256 h 462"/>
                      <a:gd name="T40" fmla="*/ 596 w 638"/>
                      <a:gd name="T41" fmla="*/ 227 h 462"/>
                      <a:gd name="T42" fmla="*/ 581 w 638"/>
                      <a:gd name="T43" fmla="*/ 194 h 462"/>
                      <a:gd name="T44" fmla="*/ 626 w 638"/>
                      <a:gd name="T45" fmla="*/ 158 h 462"/>
                      <a:gd name="T46" fmla="*/ 634 w 638"/>
                      <a:gd name="T47" fmla="*/ 129 h 462"/>
                      <a:gd name="T48" fmla="*/ 618 w 638"/>
                      <a:gd name="T49" fmla="*/ 123 h 462"/>
                      <a:gd name="T50" fmla="*/ 588 w 638"/>
                      <a:gd name="T51" fmla="*/ 123 h 462"/>
                      <a:gd name="T52" fmla="*/ 551 w 638"/>
                      <a:gd name="T53" fmla="*/ 141 h 462"/>
                      <a:gd name="T54" fmla="*/ 508 w 638"/>
                      <a:gd name="T55" fmla="*/ 141 h 462"/>
                      <a:gd name="T56" fmla="*/ 458 w 638"/>
                      <a:gd name="T57" fmla="*/ 131 h 462"/>
                      <a:gd name="T58" fmla="*/ 403 w 638"/>
                      <a:gd name="T59" fmla="*/ 126 h 462"/>
                      <a:gd name="T60" fmla="*/ 365 w 638"/>
                      <a:gd name="T61" fmla="*/ 119 h 462"/>
                      <a:gd name="T62" fmla="*/ 307 w 638"/>
                      <a:gd name="T63" fmla="*/ 116 h 462"/>
                      <a:gd name="T64" fmla="*/ 255 w 638"/>
                      <a:gd name="T65" fmla="*/ 106 h 462"/>
                      <a:gd name="T66" fmla="*/ 224 w 638"/>
                      <a:gd name="T67" fmla="*/ 91 h 462"/>
                      <a:gd name="T68" fmla="*/ 181 w 638"/>
                      <a:gd name="T69" fmla="*/ 68 h 462"/>
                      <a:gd name="T70" fmla="*/ 169 w 638"/>
                      <a:gd name="T71" fmla="*/ 38 h 462"/>
                      <a:gd name="T72" fmla="*/ 119 w 638"/>
                      <a:gd name="T73" fmla="*/ 16 h 462"/>
                      <a:gd name="T74" fmla="*/ 78 w 638"/>
                      <a:gd name="T75" fmla="*/ 10 h 462"/>
                      <a:gd name="T76" fmla="*/ 64 w 638"/>
                      <a:gd name="T77" fmla="*/ 30 h 462"/>
                      <a:gd name="T78" fmla="*/ 81 w 638"/>
                      <a:gd name="T79" fmla="*/ 68 h 462"/>
                      <a:gd name="T80" fmla="*/ 108 w 638"/>
                      <a:gd name="T81" fmla="*/ 98 h 462"/>
                      <a:gd name="T82" fmla="*/ 124 w 638"/>
                      <a:gd name="T83" fmla="*/ 114 h 462"/>
                      <a:gd name="T84" fmla="*/ 96 w 638"/>
                      <a:gd name="T85" fmla="*/ 131 h 462"/>
                      <a:gd name="T86" fmla="*/ 73 w 638"/>
                      <a:gd name="T87" fmla="*/ 156 h 462"/>
                      <a:gd name="T88" fmla="*/ 104 w 638"/>
                      <a:gd name="T89" fmla="*/ 184 h 462"/>
                      <a:gd name="T90" fmla="*/ 141 w 638"/>
                      <a:gd name="T91" fmla="*/ 229 h 462"/>
                      <a:gd name="T92" fmla="*/ 147 w 638"/>
                      <a:gd name="T93" fmla="*/ 257 h 462"/>
                      <a:gd name="T94" fmla="*/ 96 w 638"/>
                      <a:gd name="T95" fmla="*/ 272 h 462"/>
                      <a:gd name="T96" fmla="*/ 53 w 638"/>
                      <a:gd name="T97" fmla="*/ 305 h 462"/>
                      <a:gd name="T98" fmla="*/ 14 w 638"/>
                      <a:gd name="T99" fmla="*/ 398 h 462"/>
                      <a:gd name="T100" fmla="*/ 29 w 638"/>
                      <a:gd name="T101" fmla="*/ 430 h 4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38" h="462">
                        <a:moveTo>
                          <a:pt x="29" y="430"/>
                        </a:moveTo>
                        <a:lnTo>
                          <a:pt x="53" y="432"/>
                        </a:lnTo>
                        <a:lnTo>
                          <a:pt x="74" y="428"/>
                        </a:lnTo>
                        <a:lnTo>
                          <a:pt x="86" y="425"/>
                        </a:lnTo>
                        <a:lnTo>
                          <a:pt x="94" y="418"/>
                        </a:lnTo>
                        <a:lnTo>
                          <a:pt x="101" y="423"/>
                        </a:lnTo>
                        <a:lnTo>
                          <a:pt x="106" y="432"/>
                        </a:lnTo>
                        <a:lnTo>
                          <a:pt x="109" y="435"/>
                        </a:lnTo>
                        <a:lnTo>
                          <a:pt x="114" y="433"/>
                        </a:lnTo>
                        <a:lnTo>
                          <a:pt x="111" y="430"/>
                        </a:lnTo>
                        <a:lnTo>
                          <a:pt x="118" y="427"/>
                        </a:lnTo>
                        <a:lnTo>
                          <a:pt x="124" y="430"/>
                        </a:lnTo>
                        <a:lnTo>
                          <a:pt x="127" y="428"/>
                        </a:lnTo>
                        <a:lnTo>
                          <a:pt x="136" y="430"/>
                        </a:lnTo>
                        <a:lnTo>
                          <a:pt x="132" y="438"/>
                        </a:lnTo>
                        <a:lnTo>
                          <a:pt x="141" y="448"/>
                        </a:lnTo>
                        <a:lnTo>
                          <a:pt x="152" y="452"/>
                        </a:lnTo>
                        <a:lnTo>
                          <a:pt x="159" y="462"/>
                        </a:lnTo>
                        <a:lnTo>
                          <a:pt x="161" y="457"/>
                        </a:lnTo>
                        <a:lnTo>
                          <a:pt x="167" y="448"/>
                        </a:lnTo>
                        <a:lnTo>
                          <a:pt x="167" y="443"/>
                        </a:lnTo>
                        <a:lnTo>
                          <a:pt x="177" y="448"/>
                        </a:lnTo>
                        <a:lnTo>
                          <a:pt x="182" y="442"/>
                        </a:lnTo>
                        <a:lnTo>
                          <a:pt x="182" y="438"/>
                        </a:lnTo>
                        <a:lnTo>
                          <a:pt x="192" y="432"/>
                        </a:lnTo>
                        <a:lnTo>
                          <a:pt x="199" y="428"/>
                        </a:lnTo>
                        <a:lnTo>
                          <a:pt x="202" y="435"/>
                        </a:lnTo>
                        <a:lnTo>
                          <a:pt x="211" y="440"/>
                        </a:lnTo>
                        <a:lnTo>
                          <a:pt x="211" y="445"/>
                        </a:lnTo>
                        <a:lnTo>
                          <a:pt x="217" y="448"/>
                        </a:lnTo>
                        <a:lnTo>
                          <a:pt x="229" y="443"/>
                        </a:lnTo>
                        <a:lnTo>
                          <a:pt x="234" y="445"/>
                        </a:lnTo>
                        <a:lnTo>
                          <a:pt x="237" y="448"/>
                        </a:lnTo>
                        <a:lnTo>
                          <a:pt x="245" y="438"/>
                        </a:lnTo>
                        <a:lnTo>
                          <a:pt x="257" y="430"/>
                        </a:lnTo>
                        <a:lnTo>
                          <a:pt x="269" y="425"/>
                        </a:lnTo>
                        <a:lnTo>
                          <a:pt x="289" y="422"/>
                        </a:lnTo>
                        <a:lnTo>
                          <a:pt x="295" y="422"/>
                        </a:lnTo>
                        <a:lnTo>
                          <a:pt x="300" y="415"/>
                        </a:lnTo>
                        <a:lnTo>
                          <a:pt x="310" y="415"/>
                        </a:lnTo>
                        <a:lnTo>
                          <a:pt x="312" y="410"/>
                        </a:lnTo>
                        <a:lnTo>
                          <a:pt x="310" y="402"/>
                        </a:lnTo>
                        <a:lnTo>
                          <a:pt x="315" y="393"/>
                        </a:lnTo>
                        <a:lnTo>
                          <a:pt x="315" y="390"/>
                        </a:lnTo>
                        <a:lnTo>
                          <a:pt x="315" y="384"/>
                        </a:lnTo>
                        <a:lnTo>
                          <a:pt x="327" y="384"/>
                        </a:lnTo>
                        <a:lnTo>
                          <a:pt x="334" y="384"/>
                        </a:lnTo>
                        <a:lnTo>
                          <a:pt x="345" y="393"/>
                        </a:lnTo>
                        <a:lnTo>
                          <a:pt x="357" y="387"/>
                        </a:lnTo>
                        <a:lnTo>
                          <a:pt x="365" y="390"/>
                        </a:lnTo>
                        <a:lnTo>
                          <a:pt x="367" y="395"/>
                        </a:lnTo>
                        <a:lnTo>
                          <a:pt x="370" y="402"/>
                        </a:lnTo>
                        <a:lnTo>
                          <a:pt x="367" y="405"/>
                        </a:lnTo>
                        <a:lnTo>
                          <a:pt x="378" y="412"/>
                        </a:lnTo>
                        <a:lnTo>
                          <a:pt x="385" y="408"/>
                        </a:lnTo>
                        <a:lnTo>
                          <a:pt x="395" y="410"/>
                        </a:lnTo>
                        <a:lnTo>
                          <a:pt x="393" y="418"/>
                        </a:lnTo>
                        <a:lnTo>
                          <a:pt x="392" y="428"/>
                        </a:lnTo>
                        <a:lnTo>
                          <a:pt x="397" y="427"/>
                        </a:lnTo>
                        <a:lnTo>
                          <a:pt x="415" y="442"/>
                        </a:lnTo>
                        <a:lnTo>
                          <a:pt x="420" y="425"/>
                        </a:lnTo>
                        <a:lnTo>
                          <a:pt x="427" y="413"/>
                        </a:lnTo>
                        <a:lnTo>
                          <a:pt x="435" y="403"/>
                        </a:lnTo>
                        <a:lnTo>
                          <a:pt x="442" y="410"/>
                        </a:lnTo>
                        <a:lnTo>
                          <a:pt x="450" y="408"/>
                        </a:lnTo>
                        <a:lnTo>
                          <a:pt x="455" y="402"/>
                        </a:lnTo>
                        <a:lnTo>
                          <a:pt x="463" y="408"/>
                        </a:lnTo>
                        <a:lnTo>
                          <a:pt x="476" y="410"/>
                        </a:lnTo>
                        <a:lnTo>
                          <a:pt x="476" y="398"/>
                        </a:lnTo>
                        <a:lnTo>
                          <a:pt x="481" y="398"/>
                        </a:lnTo>
                        <a:lnTo>
                          <a:pt x="493" y="400"/>
                        </a:lnTo>
                        <a:lnTo>
                          <a:pt x="496" y="387"/>
                        </a:lnTo>
                        <a:lnTo>
                          <a:pt x="496" y="370"/>
                        </a:lnTo>
                        <a:lnTo>
                          <a:pt x="503" y="357"/>
                        </a:lnTo>
                        <a:lnTo>
                          <a:pt x="505" y="347"/>
                        </a:lnTo>
                        <a:lnTo>
                          <a:pt x="503" y="335"/>
                        </a:lnTo>
                        <a:lnTo>
                          <a:pt x="518" y="327"/>
                        </a:lnTo>
                        <a:lnTo>
                          <a:pt x="523" y="327"/>
                        </a:lnTo>
                        <a:lnTo>
                          <a:pt x="521" y="319"/>
                        </a:lnTo>
                        <a:lnTo>
                          <a:pt x="525" y="312"/>
                        </a:lnTo>
                        <a:lnTo>
                          <a:pt x="535" y="310"/>
                        </a:lnTo>
                        <a:lnTo>
                          <a:pt x="545" y="315"/>
                        </a:lnTo>
                        <a:lnTo>
                          <a:pt x="545" y="309"/>
                        </a:lnTo>
                        <a:lnTo>
                          <a:pt x="551" y="300"/>
                        </a:lnTo>
                        <a:lnTo>
                          <a:pt x="551" y="292"/>
                        </a:lnTo>
                        <a:lnTo>
                          <a:pt x="558" y="292"/>
                        </a:lnTo>
                        <a:lnTo>
                          <a:pt x="566" y="297"/>
                        </a:lnTo>
                        <a:lnTo>
                          <a:pt x="581" y="302"/>
                        </a:lnTo>
                        <a:lnTo>
                          <a:pt x="586" y="309"/>
                        </a:lnTo>
                        <a:lnTo>
                          <a:pt x="589" y="304"/>
                        </a:lnTo>
                        <a:lnTo>
                          <a:pt x="591" y="299"/>
                        </a:lnTo>
                        <a:lnTo>
                          <a:pt x="586" y="294"/>
                        </a:lnTo>
                        <a:lnTo>
                          <a:pt x="580" y="285"/>
                        </a:lnTo>
                        <a:lnTo>
                          <a:pt x="588" y="279"/>
                        </a:lnTo>
                        <a:lnTo>
                          <a:pt x="596" y="266"/>
                        </a:lnTo>
                        <a:lnTo>
                          <a:pt x="603" y="261"/>
                        </a:lnTo>
                        <a:lnTo>
                          <a:pt x="609" y="267"/>
                        </a:lnTo>
                        <a:lnTo>
                          <a:pt x="618" y="267"/>
                        </a:lnTo>
                        <a:lnTo>
                          <a:pt x="614" y="261"/>
                        </a:lnTo>
                        <a:lnTo>
                          <a:pt x="611" y="256"/>
                        </a:lnTo>
                        <a:lnTo>
                          <a:pt x="616" y="249"/>
                        </a:lnTo>
                        <a:lnTo>
                          <a:pt x="611" y="246"/>
                        </a:lnTo>
                        <a:lnTo>
                          <a:pt x="611" y="239"/>
                        </a:lnTo>
                        <a:lnTo>
                          <a:pt x="604" y="232"/>
                        </a:lnTo>
                        <a:lnTo>
                          <a:pt x="596" y="227"/>
                        </a:lnTo>
                        <a:lnTo>
                          <a:pt x="593" y="216"/>
                        </a:lnTo>
                        <a:lnTo>
                          <a:pt x="584" y="212"/>
                        </a:lnTo>
                        <a:lnTo>
                          <a:pt x="580" y="211"/>
                        </a:lnTo>
                        <a:lnTo>
                          <a:pt x="581" y="204"/>
                        </a:lnTo>
                        <a:lnTo>
                          <a:pt x="581" y="194"/>
                        </a:lnTo>
                        <a:lnTo>
                          <a:pt x="588" y="187"/>
                        </a:lnTo>
                        <a:lnTo>
                          <a:pt x="601" y="187"/>
                        </a:lnTo>
                        <a:lnTo>
                          <a:pt x="596" y="177"/>
                        </a:lnTo>
                        <a:lnTo>
                          <a:pt x="608" y="169"/>
                        </a:lnTo>
                        <a:lnTo>
                          <a:pt x="626" y="158"/>
                        </a:lnTo>
                        <a:lnTo>
                          <a:pt x="633" y="148"/>
                        </a:lnTo>
                        <a:lnTo>
                          <a:pt x="638" y="146"/>
                        </a:lnTo>
                        <a:lnTo>
                          <a:pt x="638" y="141"/>
                        </a:lnTo>
                        <a:lnTo>
                          <a:pt x="629" y="134"/>
                        </a:lnTo>
                        <a:lnTo>
                          <a:pt x="634" y="129"/>
                        </a:lnTo>
                        <a:lnTo>
                          <a:pt x="631" y="124"/>
                        </a:lnTo>
                        <a:lnTo>
                          <a:pt x="626" y="126"/>
                        </a:lnTo>
                        <a:lnTo>
                          <a:pt x="628" y="114"/>
                        </a:lnTo>
                        <a:lnTo>
                          <a:pt x="623" y="116"/>
                        </a:lnTo>
                        <a:lnTo>
                          <a:pt x="618" y="123"/>
                        </a:lnTo>
                        <a:lnTo>
                          <a:pt x="614" y="119"/>
                        </a:lnTo>
                        <a:lnTo>
                          <a:pt x="614" y="129"/>
                        </a:lnTo>
                        <a:lnTo>
                          <a:pt x="606" y="139"/>
                        </a:lnTo>
                        <a:lnTo>
                          <a:pt x="596" y="134"/>
                        </a:lnTo>
                        <a:lnTo>
                          <a:pt x="588" y="123"/>
                        </a:lnTo>
                        <a:lnTo>
                          <a:pt x="584" y="131"/>
                        </a:lnTo>
                        <a:lnTo>
                          <a:pt x="576" y="126"/>
                        </a:lnTo>
                        <a:lnTo>
                          <a:pt x="571" y="134"/>
                        </a:lnTo>
                        <a:lnTo>
                          <a:pt x="560" y="136"/>
                        </a:lnTo>
                        <a:lnTo>
                          <a:pt x="551" y="141"/>
                        </a:lnTo>
                        <a:lnTo>
                          <a:pt x="543" y="136"/>
                        </a:lnTo>
                        <a:lnTo>
                          <a:pt x="526" y="134"/>
                        </a:lnTo>
                        <a:lnTo>
                          <a:pt x="518" y="146"/>
                        </a:lnTo>
                        <a:lnTo>
                          <a:pt x="511" y="146"/>
                        </a:lnTo>
                        <a:lnTo>
                          <a:pt x="508" y="141"/>
                        </a:lnTo>
                        <a:lnTo>
                          <a:pt x="493" y="141"/>
                        </a:lnTo>
                        <a:lnTo>
                          <a:pt x="485" y="139"/>
                        </a:lnTo>
                        <a:lnTo>
                          <a:pt x="481" y="116"/>
                        </a:lnTo>
                        <a:lnTo>
                          <a:pt x="471" y="126"/>
                        </a:lnTo>
                        <a:lnTo>
                          <a:pt x="458" y="131"/>
                        </a:lnTo>
                        <a:lnTo>
                          <a:pt x="453" y="139"/>
                        </a:lnTo>
                        <a:lnTo>
                          <a:pt x="445" y="136"/>
                        </a:lnTo>
                        <a:lnTo>
                          <a:pt x="438" y="143"/>
                        </a:lnTo>
                        <a:lnTo>
                          <a:pt x="425" y="134"/>
                        </a:lnTo>
                        <a:lnTo>
                          <a:pt x="403" y="126"/>
                        </a:lnTo>
                        <a:lnTo>
                          <a:pt x="392" y="119"/>
                        </a:lnTo>
                        <a:lnTo>
                          <a:pt x="385" y="116"/>
                        </a:lnTo>
                        <a:lnTo>
                          <a:pt x="373" y="119"/>
                        </a:lnTo>
                        <a:lnTo>
                          <a:pt x="370" y="126"/>
                        </a:lnTo>
                        <a:lnTo>
                          <a:pt x="365" y="119"/>
                        </a:lnTo>
                        <a:lnTo>
                          <a:pt x="353" y="113"/>
                        </a:lnTo>
                        <a:lnTo>
                          <a:pt x="342" y="113"/>
                        </a:lnTo>
                        <a:lnTo>
                          <a:pt x="330" y="123"/>
                        </a:lnTo>
                        <a:lnTo>
                          <a:pt x="317" y="121"/>
                        </a:lnTo>
                        <a:lnTo>
                          <a:pt x="307" y="116"/>
                        </a:lnTo>
                        <a:lnTo>
                          <a:pt x="309" y="94"/>
                        </a:lnTo>
                        <a:lnTo>
                          <a:pt x="302" y="89"/>
                        </a:lnTo>
                        <a:lnTo>
                          <a:pt x="287" y="86"/>
                        </a:lnTo>
                        <a:lnTo>
                          <a:pt x="269" y="98"/>
                        </a:lnTo>
                        <a:lnTo>
                          <a:pt x="255" y="106"/>
                        </a:lnTo>
                        <a:lnTo>
                          <a:pt x="239" y="101"/>
                        </a:lnTo>
                        <a:lnTo>
                          <a:pt x="236" y="96"/>
                        </a:lnTo>
                        <a:lnTo>
                          <a:pt x="236" y="91"/>
                        </a:lnTo>
                        <a:lnTo>
                          <a:pt x="231" y="88"/>
                        </a:lnTo>
                        <a:lnTo>
                          <a:pt x="224" y="91"/>
                        </a:lnTo>
                        <a:lnTo>
                          <a:pt x="217" y="91"/>
                        </a:lnTo>
                        <a:lnTo>
                          <a:pt x="211" y="81"/>
                        </a:lnTo>
                        <a:lnTo>
                          <a:pt x="204" y="76"/>
                        </a:lnTo>
                        <a:lnTo>
                          <a:pt x="192" y="71"/>
                        </a:lnTo>
                        <a:lnTo>
                          <a:pt x="181" y="68"/>
                        </a:lnTo>
                        <a:lnTo>
                          <a:pt x="169" y="68"/>
                        </a:lnTo>
                        <a:lnTo>
                          <a:pt x="162" y="63"/>
                        </a:lnTo>
                        <a:lnTo>
                          <a:pt x="167" y="56"/>
                        </a:lnTo>
                        <a:lnTo>
                          <a:pt x="169" y="51"/>
                        </a:lnTo>
                        <a:lnTo>
                          <a:pt x="169" y="38"/>
                        </a:lnTo>
                        <a:lnTo>
                          <a:pt x="166" y="30"/>
                        </a:lnTo>
                        <a:lnTo>
                          <a:pt x="161" y="25"/>
                        </a:lnTo>
                        <a:lnTo>
                          <a:pt x="151" y="23"/>
                        </a:lnTo>
                        <a:lnTo>
                          <a:pt x="132" y="20"/>
                        </a:lnTo>
                        <a:lnTo>
                          <a:pt x="119" y="16"/>
                        </a:lnTo>
                        <a:lnTo>
                          <a:pt x="111" y="10"/>
                        </a:lnTo>
                        <a:lnTo>
                          <a:pt x="103" y="6"/>
                        </a:lnTo>
                        <a:lnTo>
                          <a:pt x="98" y="0"/>
                        </a:lnTo>
                        <a:lnTo>
                          <a:pt x="88" y="10"/>
                        </a:lnTo>
                        <a:lnTo>
                          <a:pt x="78" y="10"/>
                        </a:lnTo>
                        <a:lnTo>
                          <a:pt x="66" y="10"/>
                        </a:lnTo>
                        <a:lnTo>
                          <a:pt x="58" y="10"/>
                        </a:lnTo>
                        <a:lnTo>
                          <a:pt x="59" y="15"/>
                        </a:lnTo>
                        <a:lnTo>
                          <a:pt x="68" y="21"/>
                        </a:lnTo>
                        <a:lnTo>
                          <a:pt x="64" y="30"/>
                        </a:lnTo>
                        <a:lnTo>
                          <a:pt x="63" y="40"/>
                        </a:lnTo>
                        <a:lnTo>
                          <a:pt x="78" y="46"/>
                        </a:lnTo>
                        <a:lnTo>
                          <a:pt x="74" y="58"/>
                        </a:lnTo>
                        <a:lnTo>
                          <a:pt x="74" y="64"/>
                        </a:lnTo>
                        <a:lnTo>
                          <a:pt x="81" y="68"/>
                        </a:lnTo>
                        <a:lnTo>
                          <a:pt x="89" y="78"/>
                        </a:lnTo>
                        <a:lnTo>
                          <a:pt x="86" y="93"/>
                        </a:lnTo>
                        <a:lnTo>
                          <a:pt x="99" y="93"/>
                        </a:lnTo>
                        <a:lnTo>
                          <a:pt x="103" y="98"/>
                        </a:lnTo>
                        <a:lnTo>
                          <a:pt x="108" y="98"/>
                        </a:lnTo>
                        <a:lnTo>
                          <a:pt x="111" y="93"/>
                        </a:lnTo>
                        <a:lnTo>
                          <a:pt x="114" y="96"/>
                        </a:lnTo>
                        <a:lnTo>
                          <a:pt x="113" y="106"/>
                        </a:lnTo>
                        <a:lnTo>
                          <a:pt x="108" y="113"/>
                        </a:lnTo>
                        <a:lnTo>
                          <a:pt x="124" y="114"/>
                        </a:lnTo>
                        <a:lnTo>
                          <a:pt x="137" y="123"/>
                        </a:lnTo>
                        <a:lnTo>
                          <a:pt x="126" y="129"/>
                        </a:lnTo>
                        <a:lnTo>
                          <a:pt x="111" y="133"/>
                        </a:lnTo>
                        <a:lnTo>
                          <a:pt x="104" y="128"/>
                        </a:lnTo>
                        <a:lnTo>
                          <a:pt x="96" y="131"/>
                        </a:lnTo>
                        <a:lnTo>
                          <a:pt x="93" y="134"/>
                        </a:lnTo>
                        <a:lnTo>
                          <a:pt x="89" y="143"/>
                        </a:lnTo>
                        <a:lnTo>
                          <a:pt x="71" y="143"/>
                        </a:lnTo>
                        <a:lnTo>
                          <a:pt x="68" y="151"/>
                        </a:lnTo>
                        <a:lnTo>
                          <a:pt x="73" y="156"/>
                        </a:lnTo>
                        <a:lnTo>
                          <a:pt x="84" y="156"/>
                        </a:lnTo>
                        <a:lnTo>
                          <a:pt x="91" y="163"/>
                        </a:lnTo>
                        <a:lnTo>
                          <a:pt x="106" y="168"/>
                        </a:lnTo>
                        <a:lnTo>
                          <a:pt x="108" y="174"/>
                        </a:lnTo>
                        <a:lnTo>
                          <a:pt x="104" y="184"/>
                        </a:lnTo>
                        <a:lnTo>
                          <a:pt x="88" y="184"/>
                        </a:lnTo>
                        <a:lnTo>
                          <a:pt x="89" y="192"/>
                        </a:lnTo>
                        <a:lnTo>
                          <a:pt x="89" y="199"/>
                        </a:lnTo>
                        <a:lnTo>
                          <a:pt x="123" y="227"/>
                        </a:lnTo>
                        <a:lnTo>
                          <a:pt x="141" y="229"/>
                        </a:lnTo>
                        <a:lnTo>
                          <a:pt x="146" y="237"/>
                        </a:lnTo>
                        <a:lnTo>
                          <a:pt x="157" y="241"/>
                        </a:lnTo>
                        <a:lnTo>
                          <a:pt x="167" y="249"/>
                        </a:lnTo>
                        <a:lnTo>
                          <a:pt x="159" y="261"/>
                        </a:lnTo>
                        <a:lnTo>
                          <a:pt x="147" y="257"/>
                        </a:lnTo>
                        <a:lnTo>
                          <a:pt x="131" y="256"/>
                        </a:lnTo>
                        <a:lnTo>
                          <a:pt x="119" y="261"/>
                        </a:lnTo>
                        <a:lnTo>
                          <a:pt x="104" y="257"/>
                        </a:lnTo>
                        <a:lnTo>
                          <a:pt x="98" y="266"/>
                        </a:lnTo>
                        <a:lnTo>
                          <a:pt x="96" y="272"/>
                        </a:lnTo>
                        <a:lnTo>
                          <a:pt x="78" y="285"/>
                        </a:lnTo>
                        <a:lnTo>
                          <a:pt x="69" y="292"/>
                        </a:lnTo>
                        <a:lnTo>
                          <a:pt x="71" y="302"/>
                        </a:lnTo>
                        <a:lnTo>
                          <a:pt x="63" y="305"/>
                        </a:lnTo>
                        <a:lnTo>
                          <a:pt x="53" y="305"/>
                        </a:lnTo>
                        <a:lnTo>
                          <a:pt x="6" y="330"/>
                        </a:lnTo>
                        <a:lnTo>
                          <a:pt x="6" y="339"/>
                        </a:lnTo>
                        <a:lnTo>
                          <a:pt x="0" y="360"/>
                        </a:lnTo>
                        <a:lnTo>
                          <a:pt x="6" y="377"/>
                        </a:lnTo>
                        <a:lnTo>
                          <a:pt x="14" y="398"/>
                        </a:lnTo>
                        <a:lnTo>
                          <a:pt x="26" y="407"/>
                        </a:lnTo>
                        <a:lnTo>
                          <a:pt x="26" y="413"/>
                        </a:lnTo>
                        <a:lnTo>
                          <a:pt x="33" y="420"/>
                        </a:lnTo>
                        <a:lnTo>
                          <a:pt x="29" y="430"/>
                        </a:lnTo>
                        <a:lnTo>
                          <a:pt x="29" y="430"/>
                        </a:lnTo>
                        <a:lnTo>
                          <a:pt x="29" y="43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5" name="Freeform 1084"/>
                  <p:cNvSpPr>
                    <a:spLocks/>
                  </p:cNvSpPr>
                  <p:nvPr/>
                </p:nvSpPr>
                <p:spPr bwMode="auto">
                  <a:xfrm>
                    <a:off x="5127331" y="2952022"/>
                    <a:ext cx="618501" cy="1029177"/>
                  </a:xfrm>
                  <a:custGeom>
                    <a:avLst/>
                    <a:gdLst>
                      <a:gd name="T0" fmla="*/ 271 w 497"/>
                      <a:gd name="T1" fmla="*/ 233 h 827"/>
                      <a:gd name="T2" fmla="*/ 256 w 497"/>
                      <a:gd name="T3" fmla="*/ 259 h 827"/>
                      <a:gd name="T4" fmla="*/ 244 w 497"/>
                      <a:gd name="T5" fmla="*/ 326 h 827"/>
                      <a:gd name="T6" fmla="*/ 259 w 497"/>
                      <a:gd name="T7" fmla="*/ 376 h 827"/>
                      <a:gd name="T8" fmla="*/ 253 w 497"/>
                      <a:gd name="T9" fmla="*/ 422 h 827"/>
                      <a:gd name="T10" fmla="*/ 223 w 497"/>
                      <a:gd name="T11" fmla="*/ 460 h 827"/>
                      <a:gd name="T12" fmla="*/ 201 w 497"/>
                      <a:gd name="T13" fmla="*/ 485 h 827"/>
                      <a:gd name="T14" fmla="*/ 186 w 497"/>
                      <a:gd name="T15" fmla="*/ 498 h 827"/>
                      <a:gd name="T16" fmla="*/ 163 w 497"/>
                      <a:gd name="T17" fmla="*/ 513 h 827"/>
                      <a:gd name="T18" fmla="*/ 120 w 497"/>
                      <a:gd name="T19" fmla="*/ 533 h 827"/>
                      <a:gd name="T20" fmla="*/ 55 w 497"/>
                      <a:gd name="T21" fmla="*/ 575 h 827"/>
                      <a:gd name="T22" fmla="*/ 25 w 497"/>
                      <a:gd name="T23" fmla="*/ 570 h 827"/>
                      <a:gd name="T24" fmla="*/ 0 w 497"/>
                      <a:gd name="T25" fmla="*/ 603 h 827"/>
                      <a:gd name="T26" fmla="*/ 42 w 497"/>
                      <a:gd name="T27" fmla="*/ 630 h 827"/>
                      <a:gd name="T28" fmla="*/ 85 w 497"/>
                      <a:gd name="T29" fmla="*/ 653 h 827"/>
                      <a:gd name="T30" fmla="*/ 133 w 497"/>
                      <a:gd name="T31" fmla="*/ 703 h 827"/>
                      <a:gd name="T32" fmla="*/ 138 w 497"/>
                      <a:gd name="T33" fmla="*/ 741 h 827"/>
                      <a:gd name="T34" fmla="*/ 166 w 497"/>
                      <a:gd name="T35" fmla="*/ 791 h 827"/>
                      <a:gd name="T36" fmla="*/ 206 w 497"/>
                      <a:gd name="T37" fmla="*/ 803 h 827"/>
                      <a:gd name="T38" fmla="*/ 284 w 497"/>
                      <a:gd name="T39" fmla="*/ 804 h 827"/>
                      <a:gd name="T40" fmla="*/ 324 w 497"/>
                      <a:gd name="T41" fmla="*/ 744 h 827"/>
                      <a:gd name="T42" fmla="*/ 344 w 497"/>
                      <a:gd name="T43" fmla="*/ 798 h 827"/>
                      <a:gd name="T44" fmla="*/ 392 w 497"/>
                      <a:gd name="T45" fmla="*/ 759 h 827"/>
                      <a:gd name="T46" fmla="*/ 437 w 497"/>
                      <a:gd name="T47" fmla="*/ 754 h 827"/>
                      <a:gd name="T48" fmla="*/ 417 w 497"/>
                      <a:gd name="T49" fmla="*/ 660 h 827"/>
                      <a:gd name="T50" fmla="*/ 406 w 497"/>
                      <a:gd name="T51" fmla="*/ 600 h 827"/>
                      <a:gd name="T52" fmla="*/ 387 w 497"/>
                      <a:gd name="T53" fmla="*/ 565 h 827"/>
                      <a:gd name="T54" fmla="*/ 357 w 497"/>
                      <a:gd name="T55" fmla="*/ 520 h 827"/>
                      <a:gd name="T56" fmla="*/ 376 w 497"/>
                      <a:gd name="T57" fmla="*/ 432 h 827"/>
                      <a:gd name="T58" fmla="*/ 288 w 497"/>
                      <a:gd name="T59" fmla="*/ 390 h 827"/>
                      <a:gd name="T60" fmla="*/ 308 w 497"/>
                      <a:gd name="T61" fmla="*/ 344 h 827"/>
                      <a:gd name="T62" fmla="*/ 329 w 497"/>
                      <a:gd name="T63" fmla="*/ 317 h 827"/>
                      <a:gd name="T64" fmla="*/ 384 w 497"/>
                      <a:gd name="T65" fmla="*/ 301 h 827"/>
                      <a:gd name="T66" fmla="*/ 366 w 497"/>
                      <a:gd name="T67" fmla="*/ 256 h 827"/>
                      <a:gd name="T68" fmla="*/ 306 w 497"/>
                      <a:gd name="T69" fmla="*/ 221 h 827"/>
                      <a:gd name="T70" fmla="*/ 283 w 497"/>
                      <a:gd name="T71" fmla="*/ 174 h 827"/>
                      <a:gd name="T72" fmla="*/ 319 w 497"/>
                      <a:gd name="T73" fmla="*/ 135 h 827"/>
                      <a:gd name="T74" fmla="*/ 304 w 497"/>
                      <a:gd name="T75" fmla="*/ 118 h 827"/>
                      <a:gd name="T76" fmla="*/ 334 w 497"/>
                      <a:gd name="T77" fmla="*/ 121 h 827"/>
                      <a:gd name="T78" fmla="*/ 346 w 497"/>
                      <a:gd name="T79" fmla="*/ 145 h 827"/>
                      <a:gd name="T80" fmla="*/ 379 w 497"/>
                      <a:gd name="T81" fmla="*/ 138 h 827"/>
                      <a:gd name="T82" fmla="*/ 379 w 497"/>
                      <a:gd name="T83" fmla="*/ 116 h 827"/>
                      <a:gd name="T84" fmla="*/ 409 w 497"/>
                      <a:gd name="T85" fmla="*/ 145 h 827"/>
                      <a:gd name="T86" fmla="*/ 459 w 497"/>
                      <a:gd name="T87" fmla="*/ 173 h 827"/>
                      <a:gd name="T88" fmla="*/ 477 w 497"/>
                      <a:gd name="T89" fmla="*/ 135 h 827"/>
                      <a:gd name="T90" fmla="*/ 497 w 497"/>
                      <a:gd name="T91" fmla="*/ 85 h 827"/>
                      <a:gd name="T92" fmla="*/ 472 w 497"/>
                      <a:gd name="T93" fmla="*/ 63 h 827"/>
                      <a:gd name="T94" fmla="*/ 444 w 497"/>
                      <a:gd name="T95" fmla="*/ 53 h 827"/>
                      <a:gd name="T96" fmla="*/ 402 w 497"/>
                      <a:gd name="T97" fmla="*/ 61 h 827"/>
                      <a:gd name="T98" fmla="*/ 366 w 497"/>
                      <a:gd name="T99" fmla="*/ 40 h 827"/>
                      <a:gd name="T100" fmla="*/ 351 w 497"/>
                      <a:gd name="T101" fmla="*/ 15 h 827"/>
                      <a:gd name="T102" fmla="*/ 311 w 497"/>
                      <a:gd name="T103" fmla="*/ 28 h 827"/>
                      <a:gd name="T104" fmla="*/ 273 w 497"/>
                      <a:gd name="T105" fmla="*/ 30 h 827"/>
                      <a:gd name="T106" fmla="*/ 259 w 497"/>
                      <a:gd name="T107" fmla="*/ 8 h 827"/>
                      <a:gd name="T108" fmla="*/ 271 w 497"/>
                      <a:gd name="T109" fmla="*/ 50 h 827"/>
                      <a:gd name="T110" fmla="*/ 274 w 497"/>
                      <a:gd name="T111" fmla="*/ 108 h 827"/>
                      <a:gd name="T112" fmla="*/ 286 w 497"/>
                      <a:gd name="T113" fmla="*/ 121 h 827"/>
                      <a:gd name="T114" fmla="*/ 291 w 497"/>
                      <a:gd name="T115" fmla="*/ 145 h 827"/>
                      <a:gd name="T116" fmla="*/ 246 w 497"/>
                      <a:gd name="T117" fmla="*/ 183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97" h="827">
                        <a:moveTo>
                          <a:pt x="246" y="183"/>
                        </a:moveTo>
                        <a:lnTo>
                          <a:pt x="241" y="191"/>
                        </a:lnTo>
                        <a:lnTo>
                          <a:pt x="241" y="199"/>
                        </a:lnTo>
                        <a:lnTo>
                          <a:pt x="240" y="206"/>
                        </a:lnTo>
                        <a:lnTo>
                          <a:pt x="254" y="211"/>
                        </a:lnTo>
                        <a:lnTo>
                          <a:pt x="256" y="223"/>
                        </a:lnTo>
                        <a:lnTo>
                          <a:pt x="271" y="233"/>
                        </a:lnTo>
                        <a:lnTo>
                          <a:pt x="271" y="241"/>
                        </a:lnTo>
                        <a:lnTo>
                          <a:pt x="276" y="244"/>
                        </a:lnTo>
                        <a:lnTo>
                          <a:pt x="271" y="251"/>
                        </a:lnTo>
                        <a:lnTo>
                          <a:pt x="278" y="264"/>
                        </a:lnTo>
                        <a:lnTo>
                          <a:pt x="268" y="263"/>
                        </a:lnTo>
                        <a:lnTo>
                          <a:pt x="263" y="256"/>
                        </a:lnTo>
                        <a:lnTo>
                          <a:pt x="256" y="259"/>
                        </a:lnTo>
                        <a:lnTo>
                          <a:pt x="253" y="269"/>
                        </a:lnTo>
                        <a:lnTo>
                          <a:pt x="240" y="281"/>
                        </a:lnTo>
                        <a:lnTo>
                          <a:pt x="243" y="286"/>
                        </a:lnTo>
                        <a:lnTo>
                          <a:pt x="251" y="294"/>
                        </a:lnTo>
                        <a:lnTo>
                          <a:pt x="251" y="301"/>
                        </a:lnTo>
                        <a:lnTo>
                          <a:pt x="244" y="306"/>
                        </a:lnTo>
                        <a:lnTo>
                          <a:pt x="244" y="326"/>
                        </a:lnTo>
                        <a:lnTo>
                          <a:pt x="254" y="334"/>
                        </a:lnTo>
                        <a:lnTo>
                          <a:pt x="256" y="347"/>
                        </a:lnTo>
                        <a:lnTo>
                          <a:pt x="259" y="357"/>
                        </a:lnTo>
                        <a:lnTo>
                          <a:pt x="258" y="369"/>
                        </a:lnTo>
                        <a:lnTo>
                          <a:pt x="251" y="371"/>
                        </a:lnTo>
                        <a:lnTo>
                          <a:pt x="254" y="376"/>
                        </a:lnTo>
                        <a:lnTo>
                          <a:pt x="259" y="376"/>
                        </a:lnTo>
                        <a:lnTo>
                          <a:pt x="261" y="382"/>
                        </a:lnTo>
                        <a:lnTo>
                          <a:pt x="261" y="392"/>
                        </a:lnTo>
                        <a:lnTo>
                          <a:pt x="258" y="400"/>
                        </a:lnTo>
                        <a:lnTo>
                          <a:pt x="249" y="397"/>
                        </a:lnTo>
                        <a:lnTo>
                          <a:pt x="246" y="400"/>
                        </a:lnTo>
                        <a:lnTo>
                          <a:pt x="253" y="412"/>
                        </a:lnTo>
                        <a:lnTo>
                          <a:pt x="253" y="422"/>
                        </a:lnTo>
                        <a:lnTo>
                          <a:pt x="248" y="434"/>
                        </a:lnTo>
                        <a:lnTo>
                          <a:pt x="240" y="447"/>
                        </a:lnTo>
                        <a:lnTo>
                          <a:pt x="233" y="452"/>
                        </a:lnTo>
                        <a:lnTo>
                          <a:pt x="240" y="459"/>
                        </a:lnTo>
                        <a:lnTo>
                          <a:pt x="235" y="464"/>
                        </a:lnTo>
                        <a:lnTo>
                          <a:pt x="233" y="460"/>
                        </a:lnTo>
                        <a:lnTo>
                          <a:pt x="223" y="460"/>
                        </a:lnTo>
                        <a:lnTo>
                          <a:pt x="226" y="469"/>
                        </a:lnTo>
                        <a:lnTo>
                          <a:pt x="221" y="472"/>
                        </a:lnTo>
                        <a:lnTo>
                          <a:pt x="216" y="470"/>
                        </a:lnTo>
                        <a:lnTo>
                          <a:pt x="213" y="472"/>
                        </a:lnTo>
                        <a:lnTo>
                          <a:pt x="215" y="480"/>
                        </a:lnTo>
                        <a:lnTo>
                          <a:pt x="208" y="487"/>
                        </a:lnTo>
                        <a:lnTo>
                          <a:pt x="201" y="485"/>
                        </a:lnTo>
                        <a:lnTo>
                          <a:pt x="198" y="487"/>
                        </a:lnTo>
                        <a:lnTo>
                          <a:pt x="193" y="482"/>
                        </a:lnTo>
                        <a:lnTo>
                          <a:pt x="186" y="482"/>
                        </a:lnTo>
                        <a:lnTo>
                          <a:pt x="181" y="482"/>
                        </a:lnTo>
                        <a:lnTo>
                          <a:pt x="181" y="487"/>
                        </a:lnTo>
                        <a:lnTo>
                          <a:pt x="186" y="492"/>
                        </a:lnTo>
                        <a:lnTo>
                          <a:pt x="186" y="498"/>
                        </a:lnTo>
                        <a:lnTo>
                          <a:pt x="185" y="505"/>
                        </a:lnTo>
                        <a:lnTo>
                          <a:pt x="183" y="512"/>
                        </a:lnTo>
                        <a:lnTo>
                          <a:pt x="176" y="508"/>
                        </a:lnTo>
                        <a:lnTo>
                          <a:pt x="170" y="507"/>
                        </a:lnTo>
                        <a:lnTo>
                          <a:pt x="173" y="512"/>
                        </a:lnTo>
                        <a:lnTo>
                          <a:pt x="170" y="517"/>
                        </a:lnTo>
                        <a:lnTo>
                          <a:pt x="163" y="513"/>
                        </a:lnTo>
                        <a:lnTo>
                          <a:pt x="151" y="507"/>
                        </a:lnTo>
                        <a:lnTo>
                          <a:pt x="143" y="507"/>
                        </a:lnTo>
                        <a:lnTo>
                          <a:pt x="136" y="503"/>
                        </a:lnTo>
                        <a:lnTo>
                          <a:pt x="133" y="512"/>
                        </a:lnTo>
                        <a:lnTo>
                          <a:pt x="126" y="523"/>
                        </a:lnTo>
                        <a:lnTo>
                          <a:pt x="128" y="527"/>
                        </a:lnTo>
                        <a:lnTo>
                          <a:pt x="120" y="533"/>
                        </a:lnTo>
                        <a:lnTo>
                          <a:pt x="108" y="533"/>
                        </a:lnTo>
                        <a:lnTo>
                          <a:pt x="88" y="543"/>
                        </a:lnTo>
                        <a:lnTo>
                          <a:pt x="78" y="550"/>
                        </a:lnTo>
                        <a:lnTo>
                          <a:pt x="68" y="560"/>
                        </a:lnTo>
                        <a:lnTo>
                          <a:pt x="72" y="568"/>
                        </a:lnTo>
                        <a:lnTo>
                          <a:pt x="63" y="572"/>
                        </a:lnTo>
                        <a:lnTo>
                          <a:pt x="55" y="575"/>
                        </a:lnTo>
                        <a:lnTo>
                          <a:pt x="47" y="570"/>
                        </a:lnTo>
                        <a:lnTo>
                          <a:pt x="42" y="565"/>
                        </a:lnTo>
                        <a:lnTo>
                          <a:pt x="40" y="558"/>
                        </a:lnTo>
                        <a:lnTo>
                          <a:pt x="32" y="555"/>
                        </a:lnTo>
                        <a:lnTo>
                          <a:pt x="23" y="557"/>
                        </a:lnTo>
                        <a:lnTo>
                          <a:pt x="25" y="563"/>
                        </a:lnTo>
                        <a:lnTo>
                          <a:pt x="25" y="570"/>
                        </a:lnTo>
                        <a:lnTo>
                          <a:pt x="18" y="572"/>
                        </a:lnTo>
                        <a:lnTo>
                          <a:pt x="13" y="570"/>
                        </a:lnTo>
                        <a:lnTo>
                          <a:pt x="5" y="570"/>
                        </a:lnTo>
                        <a:lnTo>
                          <a:pt x="4" y="577"/>
                        </a:lnTo>
                        <a:lnTo>
                          <a:pt x="9" y="582"/>
                        </a:lnTo>
                        <a:lnTo>
                          <a:pt x="5" y="592"/>
                        </a:lnTo>
                        <a:lnTo>
                          <a:pt x="0" y="603"/>
                        </a:lnTo>
                        <a:lnTo>
                          <a:pt x="4" y="610"/>
                        </a:lnTo>
                        <a:lnTo>
                          <a:pt x="7" y="618"/>
                        </a:lnTo>
                        <a:lnTo>
                          <a:pt x="10" y="616"/>
                        </a:lnTo>
                        <a:lnTo>
                          <a:pt x="25" y="613"/>
                        </a:lnTo>
                        <a:lnTo>
                          <a:pt x="32" y="626"/>
                        </a:lnTo>
                        <a:lnTo>
                          <a:pt x="40" y="625"/>
                        </a:lnTo>
                        <a:lnTo>
                          <a:pt x="42" y="630"/>
                        </a:lnTo>
                        <a:lnTo>
                          <a:pt x="53" y="638"/>
                        </a:lnTo>
                        <a:lnTo>
                          <a:pt x="68" y="638"/>
                        </a:lnTo>
                        <a:lnTo>
                          <a:pt x="85" y="638"/>
                        </a:lnTo>
                        <a:lnTo>
                          <a:pt x="93" y="638"/>
                        </a:lnTo>
                        <a:lnTo>
                          <a:pt x="93" y="645"/>
                        </a:lnTo>
                        <a:lnTo>
                          <a:pt x="85" y="650"/>
                        </a:lnTo>
                        <a:lnTo>
                          <a:pt x="85" y="653"/>
                        </a:lnTo>
                        <a:lnTo>
                          <a:pt x="83" y="660"/>
                        </a:lnTo>
                        <a:lnTo>
                          <a:pt x="85" y="670"/>
                        </a:lnTo>
                        <a:lnTo>
                          <a:pt x="90" y="673"/>
                        </a:lnTo>
                        <a:lnTo>
                          <a:pt x="105" y="678"/>
                        </a:lnTo>
                        <a:lnTo>
                          <a:pt x="117" y="695"/>
                        </a:lnTo>
                        <a:lnTo>
                          <a:pt x="131" y="696"/>
                        </a:lnTo>
                        <a:lnTo>
                          <a:pt x="133" y="703"/>
                        </a:lnTo>
                        <a:lnTo>
                          <a:pt x="128" y="708"/>
                        </a:lnTo>
                        <a:lnTo>
                          <a:pt x="131" y="718"/>
                        </a:lnTo>
                        <a:lnTo>
                          <a:pt x="140" y="716"/>
                        </a:lnTo>
                        <a:lnTo>
                          <a:pt x="138" y="721"/>
                        </a:lnTo>
                        <a:lnTo>
                          <a:pt x="140" y="731"/>
                        </a:lnTo>
                        <a:lnTo>
                          <a:pt x="148" y="739"/>
                        </a:lnTo>
                        <a:lnTo>
                          <a:pt x="138" y="741"/>
                        </a:lnTo>
                        <a:lnTo>
                          <a:pt x="125" y="748"/>
                        </a:lnTo>
                        <a:lnTo>
                          <a:pt x="126" y="756"/>
                        </a:lnTo>
                        <a:lnTo>
                          <a:pt x="135" y="754"/>
                        </a:lnTo>
                        <a:lnTo>
                          <a:pt x="146" y="763"/>
                        </a:lnTo>
                        <a:lnTo>
                          <a:pt x="160" y="766"/>
                        </a:lnTo>
                        <a:lnTo>
                          <a:pt x="165" y="773"/>
                        </a:lnTo>
                        <a:lnTo>
                          <a:pt x="166" y="791"/>
                        </a:lnTo>
                        <a:lnTo>
                          <a:pt x="175" y="796"/>
                        </a:lnTo>
                        <a:lnTo>
                          <a:pt x="176" y="789"/>
                        </a:lnTo>
                        <a:lnTo>
                          <a:pt x="185" y="788"/>
                        </a:lnTo>
                        <a:lnTo>
                          <a:pt x="186" y="779"/>
                        </a:lnTo>
                        <a:lnTo>
                          <a:pt x="196" y="783"/>
                        </a:lnTo>
                        <a:lnTo>
                          <a:pt x="196" y="794"/>
                        </a:lnTo>
                        <a:lnTo>
                          <a:pt x="206" y="803"/>
                        </a:lnTo>
                        <a:lnTo>
                          <a:pt x="220" y="804"/>
                        </a:lnTo>
                        <a:lnTo>
                          <a:pt x="226" y="809"/>
                        </a:lnTo>
                        <a:lnTo>
                          <a:pt x="226" y="819"/>
                        </a:lnTo>
                        <a:lnTo>
                          <a:pt x="230" y="827"/>
                        </a:lnTo>
                        <a:lnTo>
                          <a:pt x="241" y="826"/>
                        </a:lnTo>
                        <a:lnTo>
                          <a:pt x="266" y="816"/>
                        </a:lnTo>
                        <a:lnTo>
                          <a:pt x="284" y="804"/>
                        </a:lnTo>
                        <a:lnTo>
                          <a:pt x="294" y="791"/>
                        </a:lnTo>
                        <a:lnTo>
                          <a:pt x="304" y="769"/>
                        </a:lnTo>
                        <a:lnTo>
                          <a:pt x="323" y="753"/>
                        </a:lnTo>
                        <a:lnTo>
                          <a:pt x="319" y="744"/>
                        </a:lnTo>
                        <a:lnTo>
                          <a:pt x="309" y="738"/>
                        </a:lnTo>
                        <a:lnTo>
                          <a:pt x="319" y="736"/>
                        </a:lnTo>
                        <a:lnTo>
                          <a:pt x="324" y="744"/>
                        </a:lnTo>
                        <a:lnTo>
                          <a:pt x="328" y="754"/>
                        </a:lnTo>
                        <a:lnTo>
                          <a:pt x="324" y="763"/>
                        </a:lnTo>
                        <a:lnTo>
                          <a:pt x="319" y="776"/>
                        </a:lnTo>
                        <a:lnTo>
                          <a:pt x="321" y="788"/>
                        </a:lnTo>
                        <a:lnTo>
                          <a:pt x="329" y="799"/>
                        </a:lnTo>
                        <a:lnTo>
                          <a:pt x="334" y="791"/>
                        </a:lnTo>
                        <a:lnTo>
                          <a:pt x="344" y="798"/>
                        </a:lnTo>
                        <a:lnTo>
                          <a:pt x="359" y="789"/>
                        </a:lnTo>
                        <a:lnTo>
                          <a:pt x="367" y="778"/>
                        </a:lnTo>
                        <a:lnTo>
                          <a:pt x="377" y="776"/>
                        </a:lnTo>
                        <a:lnTo>
                          <a:pt x="377" y="763"/>
                        </a:lnTo>
                        <a:lnTo>
                          <a:pt x="382" y="754"/>
                        </a:lnTo>
                        <a:lnTo>
                          <a:pt x="386" y="759"/>
                        </a:lnTo>
                        <a:lnTo>
                          <a:pt x="392" y="759"/>
                        </a:lnTo>
                        <a:lnTo>
                          <a:pt x="399" y="754"/>
                        </a:lnTo>
                        <a:lnTo>
                          <a:pt x="399" y="764"/>
                        </a:lnTo>
                        <a:lnTo>
                          <a:pt x="411" y="771"/>
                        </a:lnTo>
                        <a:lnTo>
                          <a:pt x="421" y="769"/>
                        </a:lnTo>
                        <a:lnTo>
                          <a:pt x="429" y="771"/>
                        </a:lnTo>
                        <a:lnTo>
                          <a:pt x="439" y="768"/>
                        </a:lnTo>
                        <a:lnTo>
                          <a:pt x="437" y="754"/>
                        </a:lnTo>
                        <a:lnTo>
                          <a:pt x="432" y="744"/>
                        </a:lnTo>
                        <a:lnTo>
                          <a:pt x="436" y="733"/>
                        </a:lnTo>
                        <a:lnTo>
                          <a:pt x="426" y="714"/>
                        </a:lnTo>
                        <a:lnTo>
                          <a:pt x="424" y="703"/>
                        </a:lnTo>
                        <a:lnTo>
                          <a:pt x="424" y="690"/>
                        </a:lnTo>
                        <a:lnTo>
                          <a:pt x="416" y="676"/>
                        </a:lnTo>
                        <a:lnTo>
                          <a:pt x="417" y="660"/>
                        </a:lnTo>
                        <a:lnTo>
                          <a:pt x="414" y="650"/>
                        </a:lnTo>
                        <a:lnTo>
                          <a:pt x="417" y="645"/>
                        </a:lnTo>
                        <a:lnTo>
                          <a:pt x="416" y="633"/>
                        </a:lnTo>
                        <a:lnTo>
                          <a:pt x="412" y="623"/>
                        </a:lnTo>
                        <a:lnTo>
                          <a:pt x="404" y="620"/>
                        </a:lnTo>
                        <a:lnTo>
                          <a:pt x="407" y="613"/>
                        </a:lnTo>
                        <a:lnTo>
                          <a:pt x="406" y="600"/>
                        </a:lnTo>
                        <a:lnTo>
                          <a:pt x="419" y="588"/>
                        </a:lnTo>
                        <a:lnTo>
                          <a:pt x="414" y="582"/>
                        </a:lnTo>
                        <a:lnTo>
                          <a:pt x="404" y="580"/>
                        </a:lnTo>
                        <a:lnTo>
                          <a:pt x="394" y="580"/>
                        </a:lnTo>
                        <a:lnTo>
                          <a:pt x="386" y="580"/>
                        </a:lnTo>
                        <a:lnTo>
                          <a:pt x="381" y="572"/>
                        </a:lnTo>
                        <a:lnTo>
                          <a:pt x="387" y="565"/>
                        </a:lnTo>
                        <a:lnTo>
                          <a:pt x="389" y="553"/>
                        </a:lnTo>
                        <a:lnTo>
                          <a:pt x="384" y="542"/>
                        </a:lnTo>
                        <a:lnTo>
                          <a:pt x="376" y="540"/>
                        </a:lnTo>
                        <a:lnTo>
                          <a:pt x="372" y="535"/>
                        </a:lnTo>
                        <a:lnTo>
                          <a:pt x="364" y="530"/>
                        </a:lnTo>
                        <a:lnTo>
                          <a:pt x="356" y="528"/>
                        </a:lnTo>
                        <a:lnTo>
                          <a:pt x="357" y="520"/>
                        </a:lnTo>
                        <a:lnTo>
                          <a:pt x="357" y="497"/>
                        </a:lnTo>
                        <a:lnTo>
                          <a:pt x="371" y="487"/>
                        </a:lnTo>
                        <a:lnTo>
                          <a:pt x="379" y="479"/>
                        </a:lnTo>
                        <a:lnTo>
                          <a:pt x="377" y="470"/>
                        </a:lnTo>
                        <a:lnTo>
                          <a:pt x="372" y="457"/>
                        </a:lnTo>
                        <a:lnTo>
                          <a:pt x="372" y="445"/>
                        </a:lnTo>
                        <a:lnTo>
                          <a:pt x="376" y="432"/>
                        </a:lnTo>
                        <a:lnTo>
                          <a:pt x="367" y="427"/>
                        </a:lnTo>
                        <a:lnTo>
                          <a:pt x="359" y="425"/>
                        </a:lnTo>
                        <a:lnTo>
                          <a:pt x="348" y="425"/>
                        </a:lnTo>
                        <a:lnTo>
                          <a:pt x="326" y="420"/>
                        </a:lnTo>
                        <a:lnTo>
                          <a:pt x="308" y="409"/>
                        </a:lnTo>
                        <a:lnTo>
                          <a:pt x="298" y="405"/>
                        </a:lnTo>
                        <a:lnTo>
                          <a:pt x="288" y="390"/>
                        </a:lnTo>
                        <a:lnTo>
                          <a:pt x="279" y="379"/>
                        </a:lnTo>
                        <a:lnTo>
                          <a:pt x="286" y="371"/>
                        </a:lnTo>
                        <a:lnTo>
                          <a:pt x="296" y="352"/>
                        </a:lnTo>
                        <a:lnTo>
                          <a:pt x="291" y="346"/>
                        </a:lnTo>
                        <a:lnTo>
                          <a:pt x="298" y="341"/>
                        </a:lnTo>
                        <a:lnTo>
                          <a:pt x="304" y="337"/>
                        </a:lnTo>
                        <a:lnTo>
                          <a:pt x="308" y="344"/>
                        </a:lnTo>
                        <a:lnTo>
                          <a:pt x="304" y="349"/>
                        </a:lnTo>
                        <a:lnTo>
                          <a:pt x="313" y="349"/>
                        </a:lnTo>
                        <a:lnTo>
                          <a:pt x="316" y="346"/>
                        </a:lnTo>
                        <a:lnTo>
                          <a:pt x="319" y="339"/>
                        </a:lnTo>
                        <a:lnTo>
                          <a:pt x="329" y="332"/>
                        </a:lnTo>
                        <a:lnTo>
                          <a:pt x="331" y="324"/>
                        </a:lnTo>
                        <a:lnTo>
                          <a:pt x="329" y="317"/>
                        </a:lnTo>
                        <a:lnTo>
                          <a:pt x="329" y="307"/>
                        </a:lnTo>
                        <a:lnTo>
                          <a:pt x="338" y="302"/>
                        </a:lnTo>
                        <a:lnTo>
                          <a:pt x="349" y="306"/>
                        </a:lnTo>
                        <a:lnTo>
                          <a:pt x="357" y="299"/>
                        </a:lnTo>
                        <a:lnTo>
                          <a:pt x="362" y="302"/>
                        </a:lnTo>
                        <a:lnTo>
                          <a:pt x="376" y="304"/>
                        </a:lnTo>
                        <a:lnTo>
                          <a:pt x="384" y="301"/>
                        </a:lnTo>
                        <a:lnTo>
                          <a:pt x="394" y="296"/>
                        </a:lnTo>
                        <a:lnTo>
                          <a:pt x="399" y="281"/>
                        </a:lnTo>
                        <a:lnTo>
                          <a:pt x="382" y="274"/>
                        </a:lnTo>
                        <a:lnTo>
                          <a:pt x="374" y="268"/>
                        </a:lnTo>
                        <a:lnTo>
                          <a:pt x="374" y="259"/>
                        </a:lnTo>
                        <a:lnTo>
                          <a:pt x="374" y="253"/>
                        </a:lnTo>
                        <a:lnTo>
                          <a:pt x="366" y="256"/>
                        </a:lnTo>
                        <a:lnTo>
                          <a:pt x="357" y="256"/>
                        </a:lnTo>
                        <a:lnTo>
                          <a:pt x="344" y="258"/>
                        </a:lnTo>
                        <a:lnTo>
                          <a:pt x="333" y="253"/>
                        </a:lnTo>
                        <a:lnTo>
                          <a:pt x="328" y="243"/>
                        </a:lnTo>
                        <a:lnTo>
                          <a:pt x="323" y="234"/>
                        </a:lnTo>
                        <a:lnTo>
                          <a:pt x="309" y="226"/>
                        </a:lnTo>
                        <a:lnTo>
                          <a:pt x="306" y="221"/>
                        </a:lnTo>
                        <a:lnTo>
                          <a:pt x="298" y="214"/>
                        </a:lnTo>
                        <a:lnTo>
                          <a:pt x="289" y="218"/>
                        </a:lnTo>
                        <a:lnTo>
                          <a:pt x="281" y="223"/>
                        </a:lnTo>
                        <a:lnTo>
                          <a:pt x="279" y="213"/>
                        </a:lnTo>
                        <a:lnTo>
                          <a:pt x="281" y="206"/>
                        </a:lnTo>
                        <a:lnTo>
                          <a:pt x="281" y="191"/>
                        </a:lnTo>
                        <a:lnTo>
                          <a:pt x="283" y="174"/>
                        </a:lnTo>
                        <a:lnTo>
                          <a:pt x="289" y="165"/>
                        </a:lnTo>
                        <a:lnTo>
                          <a:pt x="299" y="156"/>
                        </a:lnTo>
                        <a:lnTo>
                          <a:pt x="308" y="158"/>
                        </a:lnTo>
                        <a:lnTo>
                          <a:pt x="306" y="151"/>
                        </a:lnTo>
                        <a:lnTo>
                          <a:pt x="309" y="145"/>
                        </a:lnTo>
                        <a:lnTo>
                          <a:pt x="314" y="138"/>
                        </a:lnTo>
                        <a:lnTo>
                          <a:pt x="319" y="135"/>
                        </a:lnTo>
                        <a:lnTo>
                          <a:pt x="328" y="136"/>
                        </a:lnTo>
                        <a:lnTo>
                          <a:pt x="331" y="131"/>
                        </a:lnTo>
                        <a:lnTo>
                          <a:pt x="324" y="128"/>
                        </a:lnTo>
                        <a:lnTo>
                          <a:pt x="319" y="126"/>
                        </a:lnTo>
                        <a:lnTo>
                          <a:pt x="311" y="121"/>
                        </a:lnTo>
                        <a:lnTo>
                          <a:pt x="311" y="120"/>
                        </a:lnTo>
                        <a:lnTo>
                          <a:pt x="304" y="118"/>
                        </a:lnTo>
                        <a:lnTo>
                          <a:pt x="306" y="110"/>
                        </a:lnTo>
                        <a:lnTo>
                          <a:pt x="309" y="106"/>
                        </a:lnTo>
                        <a:lnTo>
                          <a:pt x="313" y="105"/>
                        </a:lnTo>
                        <a:lnTo>
                          <a:pt x="314" y="108"/>
                        </a:lnTo>
                        <a:lnTo>
                          <a:pt x="321" y="108"/>
                        </a:lnTo>
                        <a:lnTo>
                          <a:pt x="331" y="118"/>
                        </a:lnTo>
                        <a:lnTo>
                          <a:pt x="334" y="121"/>
                        </a:lnTo>
                        <a:lnTo>
                          <a:pt x="338" y="116"/>
                        </a:lnTo>
                        <a:lnTo>
                          <a:pt x="344" y="123"/>
                        </a:lnTo>
                        <a:lnTo>
                          <a:pt x="349" y="128"/>
                        </a:lnTo>
                        <a:lnTo>
                          <a:pt x="351" y="135"/>
                        </a:lnTo>
                        <a:lnTo>
                          <a:pt x="346" y="140"/>
                        </a:lnTo>
                        <a:lnTo>
                          <a:pt x="343" y="141"/>
                        </a:lnTo>
                        <a:lnTo>
                          <a:pt x="346" y="145"/>
                        </a:lnTo>
                        <a:lnTo>
                          <a:pt x="351" y="145"/>
                        </a:lnTo>
                        <a:lnTo>
                          <a:pt x="354" y="143"/>
                        </a:lnTo>
                        <a:lnTo>
                          <a:pt x="356" y="141"/>
                        </a:lnTo>
                        <a:lnTo>
                          <a:pt x="361" y="143"/>
                        </a:lnTo>
                        <a:lnTo>
                          <a:pt x="367" y="146"/>
                        </a:lnTo>
                        <a:lnTo>
                          <a:pt x="374" y="141"/>
                        </a:lnTo>
                        <a:lnTo>
                          <a:pt x="379" y="138"/>
                        </a:lnTo>
                        <a:lnTo>
                          <a:pt x="386" y="141"/>
                        </a:lnTo>
                        <a:lnTo>
                          <a:pt x="392" y="145"/>
                        </a:lnTo>
                        <a:lnTo>
                          <a:pt x="396" y="135"/>
                        </a:lnTo>
                        <a:lnTo>
                          <a:pt x="391" y="131"/>
                        </a:lnTo>
                        <a:lnTo>
                          <a:pt x="382" y="130"/>
                        </a:lnTo>
                        <a:lnTo>
                          <a:pt x="379" y="121"/>
                        </a:lnTo>
                        <a:lnTo>
                          <a:pt x="379" y="116"/>
                        </a:lnTo>
                        <a:lnTo>
                          <a:pt x="384" y="116"/>
                        </a:lnTo>
                        <a:lnTo>
                          <a:pt x="394" y="116"/>
                        </a:lnTo>
                        <a:lnTo>
                          <a:pt x="401" y="120"/>
                        </a:lnTo>
                        <a:lnTo>
                          <a:pt x="404" y="126"/>
                        </a:lnTo>
                        <a:lnTo>
                          <a:pt x="402" y="133"/>
                        </a:lnTo>
                        <a:lnTo>
                          <a:pt x="409" y="141"/>
                        </a:lnTo>
                        <a:lnTo>
                          <a:pt x="409" y="145"/>
                        </a:lnTo>
                        <a:lnTo>
                          <a:pt x="407" y="146"/>
                        </a:lnTo>
                        <a:lnTo>
                          <a:pt x="412" y="153"/>
                        </a:lnTo>
                        <a:lnTo>
                          <a:pt x="424" y="161"/>
                        </a:lnTo>
                        <a:lnTo>
                          <a:pt x="432" y="171"/>
                        </a:lnTo>
                        <a:lnTo>
                          <a:pt x="441" y="173"/>
                        </a:lnTo>
                        <a:lnTo>
                          <a:pt x="451" y="174"/>
                        </a:lnTo>
                        <a:lnTo>
                          <a:pt x="459" y="173"/>
                        </a:lnTo>
                        <a:lnTo>
                          <a:pt x="466" y="178"/>
                        </a:lnTo>
                        <a:lnTo>
                          <a:pt x="469" y="171"/>
                        </a:lnTo>
                        <a:lnTo>
                          <a:pt x="474" y="161"/>
                        </a:lnTo>
                        <a:lnTo>
                          <a:pt x="467" y="156"/>
                        </a:lnTo>
                        <a:lnTo>
                          <a:pt x="469" y="148"/>
                        </a:lnTo>
                        <a:lnTo>
                          <a:pt x="474" y="141"/>
                        </a:lnTo>
                        <a:lnTo>
                          <a:pt x="477" y="135"/>
                        </a:lnTo>
                        <a:lnTo>
                          <a:pt x="484" y="140"/>
                        </a:lnTo>
                        <a:lnTo>
                          <a:pt x="485" y="131"/>
                        </a:lnTo>
                        <a:lnTo>
                          <a:pt x="495" y="125"/>
                        </a:lnTo>
                        <a:lnTo>
                          <a:pt x="495" y="110"/>
                        </a:lnTo>
                        <a:lnTo>
                          <a:pt x="495" y="105"/>
                        </a:lnTo>
                        <a:lnTo>
                          <a:pt x="495" y="95"/>
                        </a:lnTo>
                        <a:lnTo>
                          <a:pt x="497" y="85"/>
                        </a:lnTo>
                        <a:lnTo>
                          <a:pt x="497" y="80"/>
                        </a:lnTo>
                        <a:lnTo>
                          <a:pt x="492" y="73"/>
                        </a:lnTo>
                        <a:lnTo>
                          <a:pt x="487" y="73"/>
                        </a:lnTo>
                        <a:lnTo>
                          <a:pt x="477" y="68"/>
                        </a:lnTo>
                        <a:lnTo>
                          <a:pt x="470" y="70"/>
                        </a:lnTo>
                        <a:lnTo>
                          <a:pt x="467" y="66"/>
                        </a:lnTo>
                        <a:lnTo>
                          <a:pt x="472" y="63"/>
                        </a:lnTo>
                        <a:lnTo>
                          <a:pt x="466" y="60"/>
                        </a:lnTo>
                        <a:lnTo>
                          <a:pt x="464" y="63"/>
                        </a:lnTo>
                        <a:lnTo>
                          <a:pt x="457" y="60"/>
                        </a:lnTo>
                        <a:lnTo>
                          <a:pt x="451" y="58"/>
                        </a:lnTo>
                        <a:lnTo>
                          <a:pt x="447" y="61"/>
                        </a:lnTo>
                        <a:lnTo>
                          <a:pt x="442" y="58"/>
                        </a:lnTo>
                        <a:lnTo>
                          <a:pt x="444" y="53"/>
                        </a:lnTo>
                        <a:lnTo>
                          <a:pt x="436" y="52"/>
                        </a:lnTo>
                        <a:lnTo>
                          <a:pt x="431" y="52"/>
                        </a:lnTo>
                        <a:lnTo>
                          <a:pt x="424" y="57"/>
                        </a:lnTo>
                        <a:lnTo>
                          <a:pt x="421" y="60"/>
                        </a:lnTo>
                        <a:lnTo>
                          <a:pt x="414" y="58"/>
                        </a:lnTo>
                        <a:lnTo>
                          <a:pt x="412" y="61"/>
                        </a:lnTo>
                        <a:lnTo>
                          <a:pt x="402" y="61"/>
                        </a:lnTo>
                        <a:lnTo>
                          <a:pt x="397" y="58"/>
                        </a:lnTo>
                        <a:lnTo>
                          <a:pt x="394" y="50"/>
                        </a:lnTo>
                        <a:lnTo>
                          <a:pt x="391" y="47"/>
                        </a:lnTo>
                        <a:lnTo>
                          <a:pt x="381" y="47"/>
                        </a:lnTo>
                        <a:lnTo>
                          <a:pt x="379" y="40"/>
                        </a:lnTo>
                        <a:lnTo>
                          <a:pt x="372" y="43"/>
                        </a:lnTo>
                        <a:lnTo>
                          <a:pt x="366" y="40"/>
                        </a:lnTo>
                        <a:lnTo>
                          <a:pt x="369" y="33"/>
                        </a:lnTo>
                        <a:lnTo>
                          <a:pt x="367" y="25"/>
                        </a:lnTo>
                        <a:lnTo>
                          <a:pt x="366" y="22"/>
                        </a:lnTo>
                        <a:lnTo>
                          <a:pt x="357" y="20"/>
                        </a:lnTo>
                        <a:lnTo>
                          <a:pt x="357" y="17"/>
                        </a:lnTo>
                        <a:lnTo>
                          <a:pt x="354" y="15"/>
                        </a:lnTo>
                        <a:lnTo>
                          <a:pt x="351" y="15"/>
                        </a:lnTo>
                        <a:lnTo>
                          <a:pt x="346" y="18"/>
                        </a:lnTo>
                        <a:lnTo>
                          <a:pt x="341" y="18"/>
                        </a:lnTo>
                        <a:lnTo>
                          <a:pt x="334" y="18"/>
                        </a:lnTo>
                        <a:lnTo>
                          <a:pt x="329" y="20"/>
                        </a:lnTo>
                        <a:lnTo>
                          <a:pt x="321" y="20"/>
                        </a:lnTo>
                        <a:lnTo>
                          <a:pt x="319" y="23"/>
                        </a:lnTo>
                        <a:lnTo>
                          <a:pt x="311" y="28"/>
                        </a:lnTo>
                        <a:lnTo>
                          <a:pt x="313" y="32"/>
                        </a:lnTo>
                        <a:lnTo>
                          <a:pt x="308" y="35"/>
                        </a:lnTo>
                        <a:lnTo>
                          <a:pt x="303" y="30"/>
                        </a:lnTo>
                        <a:lnTo>
                          <a:pt x="296" y="28"/>
                        </a:lnTo>
                        <a:lnTo>
                          <a:pt x="288" y="30"/>
                        </a:lnTo>
                        <a:lnTo>
                          <a:pt x="279" y="33"/>
                        </a:lnTo>
                        <a:lnTo>
                          <a:pt x="273" y="30"/>
                        </a:lnTo>
                        <a:lnTo>
                          <a:pt x="266" y="23"/>
                        </a:lnTo>
                        <a:lnTo>
                          <a:pt x="263" y="20"/>
                        </a:lnTo>
                        <a:lnTo>
                          <a:pt x="263" y="15"/>
                        </a:lnTo>
                        <a:lnTo>
                          <a:pt x="266" y="12"/>
                        </a:lnTo>
                        <a:lnTo>
                          <a:pt x="264" y="5"/>
                        </a:lnTo>
                        <a:lnTo>
                          <a:pt x="259" y="0"/>
                        </a:lnTo>
                        <a:lnTo>
                          <a:pt x="259" y="8"/>
                        </a:lnTo>
                        <a:lnTo>
                          <a:pt x="259" y="17"/>
                        </a:lnTo>
                        <a:lnTo>
                          <a:pt x="254" y="18"/>
                        </a:lnTo>
                        <a:lnTo>
                          <a:pt x="251" y="27"/>
                        </a:lnTo>
                        <a:lnTo>
                          <a:pt x="253" y="33"/>
                        </a:lnTo>
                        <a:lnTo>
                          <a:pt x="259" y="40"/>
                        </a:lnTo>
                        <a:lnTo>
                          <a:pt x="266" y="43"/>
                        </a:lnTo>
                        <a:lnTo>
                          <a:pt x="271" y="50"/>
                        </a:lnTo>
                        <a:lnTo>
                          <a:pt x="273" y="53"/>
                        </a:lnTo>
                        <a:lnTo>
                          <a:pt x="278" y="61"/>
                        </a:lnTo>
                        <a:lnTo>
                          <a:pt x="279" y="66"/>
                        </a:lnTo>
                        <a:lnTo>
                          <a:pt x="283" y="75"/>
                        </a:lnTo>
                        <a:lnTo>
                          <a:pt x="283" y="93"/>
                        </a:lnTo>
                        <a:lnTo>
                          <a:pt x="278" y="101"/>
                        </a:lnTo>
                        <a:lnTo>
                          <a:pt x="274" y="108"/>
                        </a:lnTo>
                        <a:lnTo>
                          <a:pt x="273" y="113"/>
                        </a:lnTo>
                        <a:lnTo>
                          <a:pt x="279" y="116"/>
                        </a:lnTo>
                        <a:lnTo>
                          <a:pt x="281" y="113"/>
                        </a:lnTo>
                        <a:lnTo>
                          <a:pt x="286" y="110"/>
                        </a:lnTo>
                        <a:lnTo>
                          <a:pt x="286" y="115"/>
                        </a:lnTo>
                        <a:lnTo>
                          <a:pt x="283" y="118"/>
                        </a:lnTo>
                        <a:lnTo>
                          <a:pt x="286" y="121"/>
                        </a:lnTo>
                        <a:lnTo>
                          <a:pt x="291" y="120"/>
                        </a:lnTo>
                        <a:lnTo>
                          <a:pt x="293" y="125"/>
                        </a:lnTo>
                        <a:lnTo>
                          <a:pt x="289" y="130"/>
                        </a:lnTo>
                        <a:lnTo>
                          <a:pt x="293" y="135"/>
                        </a:lnTo>
                        <a:lnTo>
                          <a:pt x="298" y="136"/>
                        </a:lnTo>
                        <a:lnTo>
                          <a:pt x="296" y="141"/>
                        </a:lnTo>
                        <a:lnTo>
                          <a:pt x="291" y="145"/>
                        </a:lnTo>
                        <a:lnTo>
                          <a:pt x="284" y="153"/>
                        </a:lnTo>
                        <a:lnTo>
                          <a:pt x="266" y="165"/>
                        </a:lnTo>
                        <a:lnTo>
                          <a:pt x="254" y="173"/>
                        </a:lnTo>
                        <a:lnTo>
                          <a:pt x="261" y="184"/>
                        </a:lnTo>
                        <a:lnTo>
                          <a:pt x="253" y="183"/>
                        </a:lnTo>
                        <a:lnTo>
                          <a:pt x="249" y="183"/>
                        </a:lnTo>
                        <a:lnTo>
                          <a:pt x="246" y="183"/>
                        </a:lnTo>
                        <a:lnTo>
                          <a:pt x="246" y="183"/>
                        </a:lnTo>
                        <a:lnTo>
                          <a:pt x="246" y="18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6" name="Freeform 1112"/>
                  <p:cNvSpPr>
                    <a:spLocks/>
                  </p:cNvSpPr>
                  <p:nvPr/>
                </p:nvSpPr>
                <p:spPr bwMode="auto">
                  <a:xfrm>
                    <a:off x="4711679" y="3307941"/>
                    <a:ext cx="737971" cy="619746"/>
                  </a:xfrm>
                  <a:custGeom>
                    <a:avLst/>
                    <a:gdLst>
                      <a:gd name="T0" fmla="*/ 472 w 593"/>
                      <a:gd name="T1" fmla="*/ 435 h 498"/>
                      <a:gd name="T2" fmla="*/ 465 w 593"/>
                      <a:gd name="T3" fmla="*/ 409 h 498"/>
                      <a:gd name="T4" fmla="*/ 419 w 593"/>
                      <a:gd name="T5" fmla="*/ 364 h 498"/>
                      <a:gd name="T6" fmla="*/ 372 w 593"/>
                      <a:gd name="T7" fmla="*/ 337 h 498"/>
                      <a:gd name="T8" fmla="*/ 334 w 593"/>
                      <a:gd name="T9" fmla="*/ 315 h 498"/>
                      <a:gd name="T10" fmla="*/ 354 w 593"/>
                      <a:gd name="T11" fmla="*/ 284 h 498"/>
                      <a:gd name="T12" fmla="*/ 376 w 593"/>
                      <a:gd name="T13" fmla="*/ 272 h 498"/>
                      <a:gd name="T14" fmla="*/ 422 w 593"/>
                      <a:gd name="T15" fmla="*/ 256 h 498"/>
                      <a:gd name="T16" fmla="*/ 467 w 593"/>
                      <a:gd name="T17" fmla="*/ 226 h 498"/>
                      <a:gd name="T18" fmla="*/ 504 w 593"/>
                      <a:gd name="T19" fmla="*/ 229 h 498"/>
                      <a:gd name="T20" fmla="*/ 515 w 593"/>
                      <a:gd name="T21" fmla="*/ 203 h 498"/>
                      <a:gd name="T22" fmla="*/ 540 w 593"/>
                      <a:gd name="T23" fmla="*/ 201 h 498"/>
                      <a:gd name="T24" fmla="*/ 560 w 593"/>
                      <a:gd name="T25" fmla="*/ 181 h 498"/>
                      <a:gd name="T26" fmla="*/ 565 w 593"/>
                      <a:gd name="T27" fmla="*/ 164 h 498"/>
                      <a:gd name="T28" fmla="*/ 580 w 593"/>
                      <a:gd name="T29" fmla="*/ 114 h 498"/>
                      <a:gd name="T30" fmla="*/ 585 w 593"/>
                      <a:gd name="T31" fmla="*/ 88 h 498"/>
                      <a:gd name="T32" fmla="*/ 588 w 593"/>
                      <a:gd name="T33" fmla="*/ 46 h 498"/>
                      <a:gd name="T34" fmla="*/ 552 w 593"/>
                      <a:gd name="T35" fmla="*/ 1 h 498"/>
                      <a:gd name="T36" fmla="*/ 527 w 593"/>
                      <a:gd name="T37" fmla="*/ 20 h 498"/>
                      <a:gd name="T38" fmla="*/ 497 w 593"/>
                      <a:gd name="T39" fmla="*/ 45 h 498"/>
                      <a:gd name="T40" fmla="*/ 469 w 593"/>
                      <a:gd name="T41" fmla="*/ 106 h 498"/>
                      <a:gd name="T42" fmla="*/ 434 w 593"/>
                      <a:gd name="T43" fmla="*/ 119 h 498"/>
                      <a:gd name="T44" fmla="*/ 386 w 593"/>
                      <a:gd name="T45" fmla="*/ 138 h 498"/>
                      <a:gd name="T46" fmla="*/ 361 w 593"/>
                      <a:gd name="T47" fmla="*/ 114 h 498"/>
                      <a:gd name="T48" fmla="*/ 328 w 593"/>
                      <a:gd name="T49" fmla="*/ 93 h 498"/>
                      <a:gd name="T50" fmla="*/ 301 w 593"/>
                      <a:gd name="T51" fmla="*/ 124 h 498"/>
                      <a:gd name="T52" fmla="*/ 239 w 593"/>
                      <a:gd name="T53" fmla="*/ 148 h 498"/>
                      <a:gd name="T54" fmla="*/ 203 w 593"/>
                      <a:gd name="T55" fmla="*/ 156 h 498"/>
                      <a:gd name="T56" fmla="*/ 175 w 593"/>
                      <a:gd name="T57" fmla="*/ 153 h 498"/>
                      <a:gd name="T58" fmla="*/ 151 w 593"/>
                      <a:gd name="T59" fmla="*/ 174 h 498"/>
                      <a:gd name="T60" fmla="*/ 121 w 593"/>
                      <a:gd name="T61" fmla="*/ 138 h 498"/>
                      <a:gd name="T62" fmla="*/ 103 w 593"/>
                      <a:gd name="T63" fmla="*/ 146 h 498"/>
                      <a:gd name="T64" fmla="*/ 68 w 593"/>
                      <a:gd name="T65" fmla="*/ 139 h 498"/>
                      <a:gd name="T66" fmla="*/ 7 w 593"/>
                      <a:gd name="T67" fmla="*/ 174 h 498"/>
                      <a:gd name="T68" fmla="*/ 13 w 593"/>
                      <a:gd name="T69" fmla="*/ 211 h 498"/>
                      <a:gd name="T70" fmla="*/ 58 w 593"/>
                      <a:gd name="T71" fmla="*/ 261 h 498"/>
                      <a:gd name="T72" fmla="*/ 90 w 593"/>
                      <a:gd name="T73" fmla="*/ 267 h 498"/>
                      <a:gd name="T74" fmla="*/ 87 w 593"/>
                      <a:gd name="T75" fmla="*/ 302 h 498"/>
                      <a:gd name="T76" fmla="*/ 103 w 593"/>
                      <a:gd name="T77" fmla="*/ 315 h 498"/>
                      <a:gd name="T78" fmla="*/ 112 w 593"/>
                      <a:gd name="T79" fmla="*/ 362 h 498"/>
                      <a:gd name="T80" fmla="*/ 140 w 593"/>
                      <a:gd name="T81" fmla="*/ 362 h 498"/>
                      <a:gd name="T82" fmla="*/ 118 w 593"/>
                      <a:gd name="T83" fmla="*/ 409 h 498"/>
                      <a:gd name="T84" fmla="*/ 103 w 593"/>
                      <a:gd name="T85" fmla="*/ 432 h 498"/>
                      <a:gd name="T86" fmla="*/ 150 w 593"/>
                      <a:gd name="T87" fmla="*/ 453 h 498"/>
                      <a:gd name="T88" fmla="*/ 200 w 593"/>
                      <a:gd name="T89" fmla="*/ 438 h 498"/>
                      <a:gd name="T90" fmla="*/ 236 w 593"/>
                      <a:gd name="T91" fmla="*/ 432 h 498"/>
                      <a:gd name="T92" fmla="*/ 230 w 593"/>
                      <a:gd name="T93" fmla="*/ 485 h 498"/>
                      <a:gd name="T94" fmla="*/ 264 w 593"/>
                      <a:gd name="T95" fmla="*/ 497 h 498"/>
                      <a:gd name="T96" fmla="*/ 281 w 593"/>
                      <a:gd name="T97" fmla="*/ 475 h 498"/>
                      <a:gd name="T98" fmla="*/ 331 w 593"/>
                      <a:gd name="T99" fmla="*/ 487 h 498"/>
                      <a:gd name="T100" fmla="*/ 336 w 593"/>
                      <a:gd name="T101" fmla="*/ 498 h 498"/>
                      <a:gd name="T102" fmla="*/ 362 w 593"/>
                      <a:gd name="T103" fmla="*/ 482 h 498"/>
                      <a:gd name="T104" fmla="*/ 361 w 593"/>
                      <a:gd name="T105" fmla="*/ 447 h 498"/>
                      <a:gd name="T106" fmla="*/ 354 w 593"/>
                      <a:gd name="T107" fmla="*/ 422 h 498"/>
                      <a:gd name="T108" fmla="*/ 394 w 593"/>
                      <a:gd name="T109" fmla="*/ 428 h 498"/>
                      <a:gd name="T110" fmla="*/ 452 w 593"/>
                      <a:gd name="T111" fmla="*/ 457 h 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593" h="498">
                        <a:moveTo>
                          <a:pt x="459" y="462"/>
                        </a:moveTo>
                        <a:lnTo>
                          <a:pt x="472" y="453"/>
                        </a:lnTo>
                        <a:lnTo>
                          <a:pt x="482" y="452"/>
                        </a:lnTo>
                        <a:lnTo>
                          <a:pt x="474" y="443"/>
                        </a:lnTo>
                        <a:lnTo>
                          <a:pt x="472" y="435"/>
                        </a:lnTo>
                        <a:lnTo>
                          <a:pt x="474" y="427"/>
                        </a:lnTo>
                        <a:lnTo>
                          <a:pt x="465" y="430"/>
                        </a:lnTo>
                        <a:lnTo>
                          <a:pt x="464" y="420"/>
                        </a:lnTo>
                        <a:lnTo>
                          <a:pt x="467" y="415"/>
                        </a:lnTo>
                        <a:lnTo>
                          <a:pt x="465" y="409"/>
                        </a:lnTo>
                        <a:lnTo>
                          <a:pt x="451" y="407"/>
                        </a:lnTo>
                        <a:lnTo>
                          <a:pt x="439" y="390"/>
                        </a:lnTo>
                        <a:lnTo>
                          <a:pt x="422" y="387"/>
                        </a:lnTo>
                        <a:lnTo>
                          <a:pt x="419" y="382"/>
                        </a:lnTo>
                        <a:lnTo>
                          <a:pt x="419" y="364"/>
                        </a:lnTo>
                        <a:lnTo>
                          <a:pt x="427" y="355"/>
                        </a:lnTo>
                        <a:lnTo>
                          <a:pt x="429" y="352"/>
                        </a:lnTo>
                        <a:lnTo>
                          <a:pt x="417" y="350"/>
                        </a:lnTo>
                        <a:lnTo>
                          <a:pt x="387" y="350"/>
                        </a:lnTo>
                        <a:lnTo>
                          <a:pt x="372" y="337"/>
                        </a:lnTo>
                        <a:lnTo>
                          <a:pt x="366" y="339"/>
                        </a:lnTo>
                        <a:lnTo>
                          <a:pt x="359" y="325"/>
                        </a:lnTo>
                        <a:lnTo>
                          <a:pt x="341" y="330"/>
                        </a:lnTo>
                        <a:lnTo>
                          <a:pt x="338" y="322"/>
                        </a:lnTo>
                        <a:lnTo>
                          <a:pt x="334" y="315"/>
                        </a:lnTo>
                        <a:lnTo>
                          <a:pt x="343" y="292"/>
                        </a:lnTo>
                        <a:lnTo>
                          <a:pt x="338" y="289"/>
                        </a:lnTo>
                        <a:lnTo>
                          <a:pt x="339" y="282"/>
                        </a:lnTo>
                        <a:lnTo>
                          <a:pt x="347" y="282"/>
                        </a:lnTo>
                        <a:lnTo>
                          <a:pt x="354" y="284"/>
                        </a:lnTo>
                        <a:lnTo>
                          <a:pt x="361" y="282"/>
                        </a:lnTo>
                        <a:lnTo>
                          <a:pt x="359" y="277"/>
                        </a:lnTo>
                        <a:lnTo>
                          <a:pt x="356" y="271"/>
                        </a:lnTo>
                        <a:lnTo>
                          <a:pt x="367" y="267"/>
                        </a:lnTo>
                        <a:lnTo>
                          <a:pt x="376" y="272"/>
                        </a:lnTo>
                        <a:lnTo>
                          <a:pt x="376" y="279"/>
                        </a:lnTo>
                        <a:lnTo>
                          <a:pt x="389" y="289"/>
                        </a:lnTo>
                        <a:lnTo>
                          <a:pt x="406" y="282"/>
                        </a:lnTo>
                        <a:lnTo>
                          <a:pt x="402" y="272"/>
                        </a:lnTo>
                        <a:lnTo>
                          <a:pt x="422" y="256"/>
                        </a:lnTo>
                        <a:lnTo>
                          <a:pt x="442" y="246"/>
                        </a:lnTo>
                        <a:lnTo>
                          <a:pt x="454" y="247"/>
                        </a:lnTo>
                        <a:lnTo>
                          <a:pt x="462" y="241"/>
                        </a:lnTo>
                        <a:lnTo>
                          <a:pt x="459" y="236"/>
                        </a:lnTo>
                        <a:lnTo>
                          <a:pt x="467" y="226"/>
                        </a:lnTo>
                        <a:lnTo>
                          <a:pt x="470" y="216"/>
                        </a:lnTo>
                        <a:lnTo>
                          <a:pt x="474" y="221"/>
                        </a:lnTo>
                        <a:lnTo>
                          <a:pt x="484" y="219"/>
                        </a:lnTo>
                        <a:lnTo>
                          <a:pt x="497" y="227"/>
                        </a:lnTo>
                        <a:lnTo>
                          <a:pt x="504" y="229"/>
                        </a:lnTo>
                        <a:lnTo>
                          <a:pt x="505" y="224"/>
                        </a:lnTo>
                        <a:lnTo>
                          <a:pt x="504" y="219"/>
                        </a:lnTo>
                        <a:lnTo>
                          <a:pt x="517" y="224"/>
                        </a:lnTo>
                        <a:lnTo>
                          <a:pt x="522" y="204"/>
                        </a:lnTo>
                        <a:lnTo>
                          <a:pt x="515" y="203"/>
                        </a:lnTo>
                        <a:lnTo>
                          <a:pt x="515" y="193"/>
                        </a:lnTo>
                        <a:lnTo>
                          <a:pt x="527" y="196"/>
                        </a:lnTo>
                        <a:lnTo>
                          <a:pt x="532" y="201"/>
                        </a:lnTo>
                        <a:lnTo>
                          <a:pt x="535" y="198"/>
                        </a:lnTo>
                        <a:lnTo>
                          <a:pt x="540" y="201"/>
                        </a:lnTo>
                        <a:lnTo>
                          <a:pt x="549" y="193"/>
                        </a:lnTo>
                        <a:lnTo>
                          <a:pt x="545" y="184"/>
                        </a:lnTo>
                        <a:lnTo>
                          <a:pt x="549" y="183"/>
                        </a:lnTo>
                        <a:lnTo>
                          <a:pt x="557" y="184"/>
                        </a:lnTo>
                        <a:lnTo>
                          <a:pt x="560" y="181"/>
                        </a:lnTo>
                        <a:lnTo>
                          <a:pt x="555" y="174"/>
                        </a:lnTo>
                        <a:lnTo>
                          <a:pt x="565" y="174"/>
                        </a:lnTo>
                        <a:lnTo>
                          <a:pt x="569" y="178"/>
                        </a:lnTo>
                        <a:lnTo>
                          <a:pt x="574" y="173"/>
                        </a:lnTo>
                        <a:lnTo>
                          <a:pt x="565" y="164"/>
                        </a:lnTo>
                        <a:lnTo>
                          <a:pt x="574" y="159"/>
                        </a:lnTo>
                        <a:lnTo>
                          <a:pt x="583" y="143"/>
                        </a:lnTo>
                        <a:lnTo>
                          <a:pt x="587" y="136"/>
                        </a:lnTo>
                        <a:lnTo>
                          <a:pt x="587" y="124"/>
                        </a:lnTo>
                        <a:lnTo>
                          <a:pt x="580" y="114"/>
                        </a:lnTo>
                        <a:lnTo>
                          <a:pt x="582" y="108"/>
                        </a:lnTo>
                        <a:lnTo>
                          <a:pt x="590" y="113"/>
                        </a:lnTo>
                        <a:lnTo>
                          <a:pt x="593" y="106"/>
                        </a:lnTo>
                        <a:lnTo>
                          <a:pt x="593" y="88"/>
                        </a:lnTo>
                        <a:lnTo>
                          <a:pt x="585" y="88"/>
                        </a:lnTo>
                        <a:lnTo>
                          <a:pt x="585" y="85"/>
                        </a:lnTo>
                        <a:lnTo>
                          <a:pt x="592" y="81"/>
                        </a:lnTo>
                        <a:lnTo>
                          <a:pt x="593" y="70"/>
                        </a:lnTo>
                        <a:lnTo>
                          <a:pt x="590" y="58"/>
                        </a:lnTo>
                        <a:lnTo>
                          <a:pt x="588" y="46"/>
                        </a:lnTo>
                        <a:lnTo>
                          <a:pt x="578" y="38"/>
                        </a:lnTo>
                        <a:lnTo>
                          <a:pt x="578" y="18"/>
                        </a:lnTo>
                        <a:lnTo>
                          <a:pt x="574" y="11"/>
                        </a:lnTo>
                        <a:lnTo>
                          <a:pt x="555" y="3"/>
                        </a:lnTo>
                        <a:lnTo>
                          <a:pt x="552" y="1"/>
                        </a:lnTo>
                        <a:lnTo>
                          <a:pt x="544" y="0"/>
                        </a:lnTo>
                        <a:lnTo>
                          <a:pt x="545" y="10"/>
                        </a:lnTo>
                        <a:lnTo>
                          <a:pt x="539" y="16"/>
                        </a:lnTo>
                        <a:lnTo>
                          <a:pt x="537" y="26"/>
                        </a:lnTo>
                        <a:lnTo>
                          <a:pt x="527" y="20"/>
                        </a:lnTo>
                        <a:lnTo>
                          <a:pt x="517" y="20"/>
                        </a:lnTo>
                        <a:lnTo>
                          <a:pt x="514" y="26"/>
                        </a:lnTo>
                        <a:lnTo>
                          <a:pt x="517" y="36"/>
                        </a:lnTo>
                        <a:lnTo>
                          <a:pt x="510" y="36"/>
                        </a:lnTo>
                        <a:lnTo>
                          <a:pt x="497" y="45"/>
                        </a:lnTo>
                        <a:lnTo>
                          <a:pt x="497" y="66"/>
                        </a:lnTo>
                        <a:lnTo>
                          <a:pt x="490" y="80"/>
                        </a:lnTo>
                        <a:lnTo>
                          <a:pt x="489" y="98"/>
                        </a:lnTo>
                        <a:lnTo>
                          <a:pt x="485" y="109"/>
                        </a:lnTo>
                        <a:lnTo>
                          <a:pt x="469" y="106"/>
                        </a:lnTo>
                        <a:lnTo>
                          <a:pt x="470" y="121"/>
                        </a:lnTo>
                        <a:lnTo>
                          <a:pt x="456" y="119"/>
                        </a:lnTo>
                        <a:lnTo>
                          <a:pt x="449" y="111"/>
                        </a:lnTo>
                        <a:lnTo>
                          <a:pt x="442" y="118"/>
                        </a:lnTo>
                        <a:lnTo>
                          <a:pt x="434" y="119"/>
                        </a:lnTo>
                        <a:lnTo>
                          <a:pt x="426" y="111"/>
                        </a:lnTo>
                        <a:lnTo>
                          <a:pt x="416" y="133"/>
                        </a:lnTo>
                        <a:lnTo>
                          <a:pt x="407" y="151"/>
                        </a:lnTo>
                        <a:lnTo>
                          <a:pt x="391" y="136"/>
                        </a:lnTo>
                        <a:lnTo>
                          <a:pt x="386" y="138"/>
                        </a:lnTo>
                        <a:lnTo>
                          <a:pt x="386" y="129"/>
                        </a:lnTo>
                        <a:lnTo>
                          <a:pt x="389" y="119"/>
                        </a:lnTo>
                        <a:lnTo>
                          <a:pt x="377" y="118"/>
                        </a:lnTo>
                        <a:lnTo>
                          <a:pt x="369" y="123"/>
                        </a:lnTo>
                        <a:lnTo>
                          <a:pt x="361" y="114"/>
                        </a:lnTo>
                        <a:lnTo>
                          <a:pt x="364" y="111"/>
                        </a:lnTo>
                        <a:lnTo>
                          <a:pt x="359" y="99"/>
                        </a:lnTo>
                        <a:lnTo>
                          <a:pt x="349" y="96"/>
                        </a:lnTo>
                        <a:lnTo>
                          <a:pt x="338" y="103"/>
                        </a:lnTo>
                        <a:lnTo>
                          <a:pt x="328" y="93"/>
                        </a:lnTo>
                        <a:lnTo>
                          <a:pt x="308" y="93"/>
                        </a:lnTo>
                        <a:lnTo>
                          <a:pt x="308" y="104"/>
                        </a:lnTo>
                        <a:lnTo>
                          <a:pt x="301" y="111"/>
                        </a:lnTo>
                        <a:lnTo>
                          <a:pt x="306" y="121"/>
                        </a:lnTo>
                        <a:lnTo>
                          <a:pt x="301" y="124"/>
                        </a:lnTo>
                        <a:lnTo>
                          <a:pt x="294" y="124"/>
                        </a:lnTo>
                        <a:lnTo>
                          <a:pt x="286" y="131"/>
                        </a:lnTo>
                        <a:lnTo>
                          <a:pt x="266" y="133"/>
                        </a:lnTo>
                        <a:lnTo>
                          <a:pt x="249" y="139"/>
                        </a:lnTo>
                        <a:lnTo>
                          <a:pt x="239" y="148"/>
                        </a:lnTo>
                        <a:lnTo>
                          <a:pt x="231" y="161"/>
                        </a:lnTo>
                        <a:lnTo>
                          <a:pt x="228" y="153"/>
                        </a:lnTo>
                        <a:lnTo>
                          <a:pt x="221" y="153"/>
                        </a:lnTo>
                        <a:lnTo>
                          <a:pt x="211" y="159"/>
                        </a:lnTo>
                        <a:lnTo>
                          <a:pt x="203" y="156"/>
                        </a:lnTo>
                        <a:lnTo>
                          <a:pt x="203" y="148"/>
                        </a:lnTo>
                        <a:lnTo>
                          <a:pt x="200" y="148"/>
                        </a:lnTo>
                        <a:lnTo>
                          <a:pt x="191" y="138"/>
                        </a:lnTo>
                        <a:lnTo>
                          <a:pt x="175" y="148"/>
                        </a:lnTo>
                        <a:lnTo>
                          <a:pt x="175" y="153"/>
                        </a:lnTo>
                        <a:lnTo>
                          <a:pt x="170" y="158"/>
                        </a:lnTo>
                        <a:lnTo>
                          <a:pt x="161" y="153"/>
                        </a:lnTo>
                        <a:lnTo>
                          <a:pt x="160" y="159"/>
                        </a:lnTo>
                        <a:lnTo>
                          <a:pt x="153" y="169"/>
                        </a:lnTo>
                        <a:lnTo>
                          <a:pt x="151" y="174"/>
                        </a:lnTo>
                        <a:lnTo>
                          <a:pt x="145" y="163"/>
                        </a:lnTo>
                        <a:lnTo>
                          <a:pt x="135" y="159"/>
                        </a:lnTo>
                        <a:lnTo>
                          <a:pt x="126" y="148"/>
                        </a:lnTo>
                        <a:lnTo>
                          <a:pt x="130" y="141"/>
                        </a:lnTo>
                        <a:lnTo>
                          <a:pt x="121" y="138"/>
                        </a:lnTo>
                        <a:lnTo>
                          <a:pt x="117" y="141"/>
                        </a:lnTo>
                        <a:lnTo>
                          <a:pt x="112" y="136"/>
                        </a:lnTo>
                        <a:lnTo>
                          <a:pt x="105" y="139"/>
                        </a:lnTo>
                        <a:lnTo>
                          <a:pt x="108" y="144"/>
                        </a:lnTo>
                        <a:lnTo>
                          <a:pt x="103" y="146"/>
                        </a:lnTo>
                        <a:lnTo>
                          <a:pt x="98" y="139"/>
                        </a:lnTo>
                        <a:lnTo>
                          <a:pt x="95" y="133"/>
                        </a:lnTo>
                        <a:lnTo>
                          <a:pt x="88" y="128"/>
                        </a:lnTo>
                        <a:lnTo>
                          <a:pt x="80" y="133"/>
                        </a:lnTo>
                        <a:lnTo>
                          <a:pt x="68" y="139"/>
                        </a:lnTo>
                        <a:lnTo>
                          <a:pt x="43" y="143"/>
                        </a:lnTo>
                        <a:lnTo>
                          <a:pt x="22" y="141"/>
                        </a:lnTo>
                        <a:lnTo>
                          <a:pt x="7" y="153"/>
                        </a:lnTo>
                        <a:lnTo>
                          <a:pt x="15" y="164"/>
                        </a:lnTo>
                        <a:lnTo>
                          <a:pt x="7" y="174"/>
                        </a:lnTo>
                        <a:lnTo>
                          <a:pt x="7" y="184"/>
                        </a:lnTo>
                        <a:lnTo>
                          <a:pt x="3" y="198"/>
                        </a:lnTo>
                        <a:lnTo>
                          <a:pt x="0" y="206"/>
                        </a:lnTo>
                        <a:lnTo>
                          <a:pt x="8" y="209"/>
                        </a:lnTo>
                        <a:lnTo>
                          <a:pt x="13" y="211"/>
                        </a:lnTo>
                        <a:lnTo>
                          <a:pt x="28" y="226"/>
                        </a:lnTo>
                        <a:lnTo>
                          <a:pt x="37" y="236"/>
                        </a:lnTo>
                        <a:lnTo>
                          <a:pt x="47" y="242"/>
                        </a:lnTo>
                        <a:lnTo>
                          <a:pt x="55" y="252"/>
                        </a:lnTo>
                        <a:lnTo>
                          <a:pt x="58" y="261"/>
                        </a:lnTo>
                        <a:lnTo>
                          <a:pt x="63" y="272"/>
                        </a:lnTo>
                        <a:lnTo>
                          <a:pt x="72" y="277"/>
                        </a:lnTo>
                        <a:lnTo>
                          <a:pt x="82" y="274"/>
                        </a:lnTo>
                        <a:lnTo>
                          <a:pt x="85" y="269"/>
                        </a:lnTo>
                        <a:lnTo>
                          <a:pt x="90" y="267"/>
                        </a:lnTo>
                        <a:lnTo>
                          <a:pt x="97" y="274"/>
                        </a:lnTo>
                        <a:lnTo>
                          <a:pt x="97" y="281"/>
                        </a:lnTo>
                        <a:lnTo>
                          <a:pt x="92" y="289"/>
                        </a:lnTo>
                        <a:lnTo>
                          <a:pt x="88" y="296"/>
                        </a:lnTo>
                        <a:lnTo>
                          <a:pt x="87" y="302"/>
                        </a:lnTo>
                        <a:lnTo>
                          <a:pt x="85" y="306"/>
                        </a:lnTo>
                        <a:lnTo>
                          <a:pt x="85" y="311"/>
                        </a:lnTo>
                        <a:lnTo>
                          <a:pt x="93" y="309"/>
                        </a:lnTo>
                        <a:lnTo>
                          <a:pt x="102" y="307"/>
                        </a:lnTo>
                        <a:lnTo>
                          <a:pt x="103" y="315"/>
                        </a:lnTo>
                        <a:lnTo>
                          <a:pt x="100" y="324"/>
                        </a:lnTo>
                        <a:lnTo>
                          <a:pt x="97" y="334"/>
                        </a:lnTo>
                        <a:lnTo>
                          <a:pt x="100" y="342"/>
                        </a:lnTo>
                        <a:lnTo>
                          <a:pt x="112" y="349"/>
                        </a:lnTo>
                        <a:lnTo>
                          <a:pt x="112" y="362"/>
                        </a:lnTo>
                        <a:lnTo>
                          <a:pt x="115" y="360"/>
                        </a:lnTo>
                        <a:lnTo>
                          <a:pt x="118" y="357"/>
                        </a:lnTo>
                        <a:lnTo>
                          <a:pt x="123" y="364"/>
                        </a:lnTo>
                        <a:lnTo>
                          <a:pt x="133" y="362"/>
                        </a:lnTo>
                        <a:lnTo>
                          <a:pt x="140" y="362"/>
                        </a:lnTo>
                        <a:lnTo>
                          <a:pt x="143" y="369"/>
                        </a:lnTo>
                        <a:lnTo>
                          <a:pt x="140" y="384"/>
                        </a:lnTo>
                        <a:lnTo>
                          <a:pt x="133" y="387"/>
                        </a:lnTo>
                        <a:lnTo>
                          <a:pt x="128" y="404"/>
                        </a:lnTo>
                        <a:lnTo>
                          <a:pt x="118" y="409"/>
                        </a:lnTo>
                        <a:lnTo>
                          <a:pt x="112" y="414"/>
                        </a:lnTo>
                        <a:lnTo>
                          <a:pt x="98" y="420"/>
                        </a:lnTo>
                        <a:lnTo>
                          <a:pt x="93" y="427"/>
                        </a:lnTo>
                        <a:lnTo>
                          <a:pt x="98" y="432"/>
                        </a:lnTo>
                        <a:lnTo>
                          <a:pt x="103" y="432"/>
                        </a:lnTo>
                        <a:lnTo>
                          <a:pt x="110" y="437"/>
                        </a:lnTo>
                        <a:lnTo>
                          <a:pt x="121" y="447"/>
                        </a:lnTo>
                        <a:lnTo>
                          <a:pt x="130" y="448"/>
                        </a:lnTo>
                        <a:lnTo>
                          <a:pt x="136" y="453"/>
                        </a:lnTo>
                        <a:lnTo>
                          <a:pt x="150" y="453"/>
                        </a:lnTo>
                        <a:lnTo>
                          <a:pt x="155" y="447"/>
                        </a:lnTo>
                        <a:lnTo>
                          <a:pt x="163" y="442"/>
                        </a:lnTo>
                        <a:lnTo>
                          <a:pt x="175" y="440"/>
                        </a:lnTo>
                        <a:lnTo>
                          <a:pt x="186" y="440"/>
                        </a:lnTo>
                        <a:lnTo>
                          <a:pt x="200" y="438"/>
                        </a:lnTo>
                        <a:lnTo>
                          <a:pt x="205" y="437"/>
                        </a:lnTo>
                        <a:lnTo>
                          <a:pt x="216" y="440"/>
                        </a:lnTo>
                        <a:lnTo>
                          <a:pt x="221" y="433"/>
                        </a:lnTo>
                        <a:lnTo>
                          <a:pt x="230" y="433"/>
                        </a:lnTo>
                        <a:lnTo>
                          <a:pt x="236" y="432"/>
                        </a:lnTo>
                        <a:lnTo>
                          <a:pt x="239" y="443"/>
                        </a:lnTo>
                        <a:lnTo>
                          <a:pt x="241" y="452"/>
                        </a:lnTo>
                        <a:lnTo>
                          <a:pt x="241" y="463"/>
                        </a:lnTo>
                        <a:lnTo>
                          <a:pt x="234" y="477"/>
                        </a:lnTo>
                        <a:lnTo>
                          <a:pt x="230" y="485"/>
                        </a:lnTo>
                        <a:lnTo>
                          <a:pt x="234" y="488"/>
                        </a:lnTo>
                        <a:lnTo>
                          <a:pt x="241" y="488"/>
                        </a:lnTo>
                        <a:lnTo>
                          <a:pt x="251" y="492"/>
                        </a:lnTo>
                        <a:lnTo>
                          <a:pt x="259" y="495"/>
                        </a:lnTo>
                        <a:lnTo>
                          <a:pt x="264" y="497"/>
                        </a:lnTo>
                        <a:lnTo>
                          <a:pt x="268" y="488"/>
                        </a:lnTo>
                        <a:lnTo>
                          <a:pt x="271" y="483"/>
                        </a:lnTo>
                        <a:lnTo>
                          <a:pt x="276" y="482"/>
                        </a:lnTo>
                        <a:lnTo>
                          <a:pt x="276" y="475"/>
                        </a:lnTo>
                        <a:lnTo>
                          <a:pt x="281" y="475"/>
                        </a:lnTo>
                        <a:lnTo>
                          <a:pt x="289" y="477"/>
                        </a:lnTo>
                        <a:lnTo>
                          <a:pt x="299" y="482"/>
                        </a:lnTo>
                        <a:lnTo>
                          <a:pt x="306" y="487"/>
                        </a:lnTo>
                        <a:lnTo>
                          <a:pt x="319" y="487"/>
                        </a:lnTo>
                        <a:lnTo>
                          <a:pt x="331" y="487"/>
                        </a:lnTo>
                        <a:lnTo>
                          <a:pt x="334" y="480"/>
                        </a:lnTo>
                        <a:lnTo>
                          <a:pt x="341" y="482"/>
                        </a:lnTo>
                        <a:lnTo>
                          <a:pt x="338" y="490"/>
                        </a:lnTo>
                        <a:lnTo>
                          <a:pt x="334" y="495"/>
                        </a:lnTo>
                        <a:lnTo>
                          <a:pt x="336" y="498"/>
                        </a:lnTo>
                        <a:lnTo>
                          <a:pt x="344" y="498"/>
                        </a:lnTo>
                        <a:lnTo>
                          <a:pt x="349" y="498"/>
                        </a:lnTo>
                        <a:lnTo>
                          <a:pt x="356" y="493"/>
                        </a:lnTo>
                        <a:lnTo>
                          <a:pt x="362" y="488"/>
                        </a:lnTo>
                        <a:lnTo>
                          <a:pt x="362" y="482"/>
                        </a:lnTo>
                        <a:lnTo>
                          <a:pt x="366" y="475"/>
                        </a:lnTo>
                        <a:lnTo>
                          <a:pt x="367" y="468"/>
                        </a:lnTo>
                        <a:lnTo>
                          <a:pt x="361" y="458"/>
                        </a:lnTo>
                        <a:lnTo>
                          <a:pt x="366" y="453"/>
                        </a:lnTo>
                        <a:lnTo>
                          <a:pt x="361" y="447"/>
                        </a:lnTo>
                        <a:lnTo>
                          <a:pt x="367" y="442"/>
                        </a:lnTo>
                        <a:lnTo>
                          <a:pt x="367" y="437"/>
                        </a:lnTo>
                        <a:lnTo>
                          <a:pt x="361" y="432"/>
                        </a:lnTo>
                        <a:lnTo>
                          <a:pt x="354" y="427"/>
                        </a:lnTo>
                        <a:lnTo>
                          <a:pt x="354" y="422"/>
                        </a:lnTo>
                        <a:lnTo>
                          <a:pt x="362" y="419"/>
                        </a:lnTo>
                        <a:lnTo>
                          <a:pt x="364" y="414"/>
                        </a:lnTo>
                        <a:lnTo>
                          <a:pt x="376" y="420"/>
                        </a:lnTo>
                        <a:lnTo>
                          <a:pt x="382" y="427"/>
                        </a:lnTo>
                        <a:lnTo>
                          <a:pt x="394" y="428"/>
                        </a:lnTo>
                        <a:lnTo>
                          <a:pt x="402" y="435"/>
                        </a:lnTo>
                        <a:lnTo>
                          <a:pt x="416" y="445"/>
                        </a:lnTo>
                        <a:lnTo>
                          <a:pt x="429" y="443"/>
                        </a:lnTo>
                        <a:lnTo>
                          <a:pt x="442" y="447"/>
                        </a:lnTo>
                        <a:lnTo>
                          <a:pt x="452" y="457"/>
                        </a:lnTo>
                        <a:lnTo>
                          <a:pt x="459" y="462"/>
                        </a:lnTo>
                        <a:lnTo>
                          <a:pt x="459" y="462"/>
                        </a:lnTo>
                        <a:lnTo>
                          <a:pt x="459" y="46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7" name="Freeform 1114"/>
                  <p:cNvSpPr>
                    <a:spLocks/>
                  </p:cNvSpPr>
                  <p:nvPr/>
                </p:nvSpPr>
                <p:spPr bwMode="auto">
                  <a:xfrm>
                    <a:off x="2486566" y="2461702"/>
                    <a:ext cx="1400029" cy="1284293"/>
                  </a:xfrm>
                  <a:custGeom>
                    <a:avLst/>
                    <a:gdLst>
                      <a:gd name="T0" fmla="*/ 261 w 1125"/>
                      <a:gd name="T1" fmla="*/ 786 h 1032"/>
                      <a:gd name="T2" fmla="*/ 307 w 1125"/>
                      <a:gd name="T3" fmla="*/ 778 h 1032"/>
                      <a:gd name="T4" fmla="*/ 357 w 1125"/>
                      <a:gd name="T5" fmla="*/ 818 h 1032"/>
                      <a:gd name="T6" fmla="*/ 416 w 1125"/>
                      <a:gd name="T7" fmla="*/ 829 h 1032"/>
                      <a:gd name="T8" fmla="*/ 442 w 1125"/>
                      <a:gd name="T9" fmla="*/ 829 h 1032"/>
                      <a:gd name="T10" fmla="*/ 457 w 1125"/>
                      <a:gd name="T11" fmla="*/ 881 h 1032"/>
                      <a:gd name="T12" fmla="*/ 482 w 1125"/>
                      <a:gd name="T13" fmla="*/ 896 h 1032"/>
                      <a:gd name="T14" fmla="*/ 489 w 1125"/>
                      <a:gd name="T15" fmla="*/ 941 h 1032"/>
                      <a:gd name="T16" fmla="*/ 525 w 1125"/>
                      <a:gd name="T17" fmla="*/ 974 h 1032"/>
                      <a:gd name="T18" fmla="*/ 570 w 1125"/>
                      <a:gd name="T19" fmla="*/ 1014 h 1032"/>
                      <a:gd name="T20" fmla="*/ 622 w 1125"/>
                      <a:gd name="T21" fmla="*/ 1024 h 1032"/>
                      <a:gd name="T22" fmla="*/ 627 w 1125"/>
                      <a:gd name="T23" fmla="*/ 995 h 1032"/>
                      <a:gd name="T24" fmla="*/ 675 w 1125"/>
                      <a:gd name="T25" fmla="*/ 951 h 1032"/>
                      <a:gd name="T26" fmla="*/ 688 w 1125"/>
                      <a:gd name="T27" fmla="*/ 889 h 1032"/>
                      <a:gd name="T28" fmla="*/ 658 w 1125"/>
                      <a:gd name="T29" fmla="*/ 824 h 1032"/>
                      <a:gd name="T30" fmla="*/ 690 w 1125"/>
                      <a:gd name="T31" fmla="*/ 798 h 1032"/>
                      <a:gd name="T32" fmla="*/ 676 w 1125"/>
                      <a:gd name="T33" fmla="*/ 761 h 1032"/>
                      <a:gd name="T34" fmla="*/ 713 w 1125"/>
                      <a:gd name="T35" fmla="*/ 748 h 1032"/>
                      <a:gd name="T36" fmla="*/ 748 w 1125"/>
                      <a:gd name="T37" fmla="*/ 771 h 1032"/>
                      <a:gd name="T38" fmla="*/ 720 w 1125"/>
                      <a:gd name="T39" fmla="*/ 794 h 1032"/>
                      <a:gd name="T40" fmla="*/ 788 w 1125"/>
                      <a:gd name="T41" fmla="*/ 789 h 1032"/>
                      <a:gd name="T42" fmla="*/ 798 w 1125"/>
                      <a:gd name="T43" fmla="*/ 833 h 1032"/>
                      <a:gd name="T44" fmla="*/ 801 w 1125"/>
                      <a:gd name="T45" fmla="*/ 889 h 1032"/>
                      <a:gd name="T46" fmla="*/ 760 w 1125"/>
                      <a:gd name="T47" fmla="*/ 917 h 1032"/>
                      <a:gd name="T48" fmla="*/ 799 w 1125"/>
                      <a:gd name="T49" fmla="*/ 917 h 1032"/>
                      <a:gd name="T50" fmla="*/ 838 w 1125"/>
                      <a:gd name="T51" fmla="*/ 866 h 1032"/>
                      <a:gd name="T52" fmla="*/ 873 w 1125"/>
                      <a:gd name="T53" fmla="*/ 874 h 1032"/>
                      <a:gd name="T54" fmla="*/ 904 w 1125"/>
                      <a:gd name="T55" fmla="*/ 876 h 1032"/>
                      <a:gd name="T56" fmla="*/ 931 w 1125"/>
                      <a:gd name="T57" fmla="*/ 864 h 1032"/>
                      <a:gd name="T58" fmla="*/ 952 w 1125"/>
                      <a:gd name="T59" fmla="*/ 836 h 1032"/>
                      <a:gd name="T60" fmla="*/ 941 w 1125"/>
                      <a:gd name="T61" fmla="*/ 798 h 1032"/>
                      <a:gd name="T62" fmla="*/ 931 w 1125"/>
                      <a:gd name="T63" fmla="*/ 765 h 1032"/>
                      <a:gd name="T64" fmla="*/ 992 w 1125"/>
                      <a:gd name="T65" fmla="*/ 748 h 1032"/>
                      <a:gd name="T66" fmla="*/ 994 w 1125"/>
                      <a:gd name="T67" fmla="*/ 698 h 1032"/>
                      <a:gd name="T68" fmla="*/ 911 w 1125"/>
                      <a:gd name="T69" fmla="*/ 708 h 1032"/>
                      <a:gd name="T70" fmla="*/ 924 w 1125"/>
                      <a:gd name="T71" fmla="*/ 627 h 1032"/>
                      <a:gd name="T72" fmla="*/ 1105 w 1125"/>
                      <a:gd name="T73" fmla="*/ 515 h 1032"/>
                      <a:gd name="T74" fmla="*/ 1107 w 1125"/>
                      <a:gd name="T75" fmla="*/ 489 h 1032"/>
                      <a:gd name="T76" fmla="*/ 1035 w 1125"/>
                      <a:gd name="T77" fmla="*/ 500 h 1032"/>
                      <a:gd name="T78" fmla="*/ 1057 w 1125"/>
                      <a:gd name="T79" fmla="*/ 474 h 1032"/>
                      <a:gd name="T80" fmla="*/ 1037 w 1125"/>
                      <a:gd name="T81" fmla="*/ 441 h 1032"/>
                      <a:gd name="T82" fmla="*/ 984 w 1125"/>
                      <a:gd name="T83" fmla="*/ 357 h 1032"/>
                      <a:gd name="T84" fmla="*/ 949 w 1125"/>
                      <a:gd name="T85" fmla="*/ 369 h 1032"/>
                      <a:gd name="T86" fmla="*/ 916 w 1125"/>
                      <a:gd name="T87" fmla="*/ 318 h 1032"/>
                      <a:gd name="T88" fmla="*/ 874 w 1125"/>
                      <a:gd name="T89" fmla="*/ 301 h 1032"/>
                      <a:gd name="T90" fmla="*/ 856 w 1125"/>
                      <a:gd name="T91" fmla="*/ 339 h 1032"/>
                      <a:gd name="T92" fmla="*/ 836 w 1125"/>
                      <a:gd name="T93" fmla="*/ 323 h 1032"/>
                      <a:gd name="T94" fmla="*/ 791 w 1125"/>
                      <a:gd name="T95" fmla="*/ 243 h 1032"/>
                      <a:gd name="T96" fmla="*/ 769 w 1125"/>
                      <a:gd name="T97" fmla="*/ 171 h 1032"/>
                      <a:gd name="T98" fmla="*/ 743 w 1125"/>
                      <a:gd name="T99" fmla="*/ 141 h 1032"/>
                      <a:gd name="T100" fmla="*/ 688 w 1125"/>
                      <a:gd name="T101" fmla="*/ 127 h 1032"/>
                      <a:gd name="T102" fmla="*/ 665 w 1125"/>
                      <a:gd name="T103" fmla="*/ 82 h 1032"/>
                      <a:gd name="T104" fmla="*/ 655 w 1125"/>
                      <a:gd name="T105" fmla="*/ 35 h 1032"/>
                      <a:gd name="T106" fmla="*/ 537 w 1125"/>
                      <a:gd name="T107" fmla="*/ 25 h 1032"/>
                      <a:gd name="T108" fmla="*/ 401 w 1125"/>
                      <a:gd name="T109" fmla="*/ 188 h 1032"/>
                      <a:gd name="T110" fmla="*/ 238 w 1125"/>
                      <a:gd name="T111" fmla="*/ 318 h 1032"/>
                      <a:gd name="T112" fmla="*/ 126 w 1125"/>
                      <a:gd name="T113" fmla="*/ 284 h 1032"/>
                      <a:gd name="T114" fmla="*/ 0 w 1125"/>
                      <a:gd name="T115" fmla="*/ 451 h 1032"/>
                      <a:gd name="T116" fmla="*/ 86 w 1125"/>
                      <a:gd name="T117" fmla="*/ 514 h 1032"/>
                      <a:gd name="T118" fmla="*/ 133 w 1125"/>
                      <a:gd name="T119" fmla="*/ 617 h 1032"/>
                      <a:gd name="T120" fmla="*/ 185 w 1125"/>
                      <a:gd name="T121" fmla="*/ 760 h 10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25" h="1032">
                        <a:moveTo>
                          <a:pt x="193" y="776"/>
                        </a:moveTo>
                        <a:lnTo>
                          <a:pt x="204" y="781"/>
                        </a:lnTo>
                        <a:lnTo>
                          <a:pt x="218" y="779"/>
                        </a:lnTo>
                        <a:lnTo>
                          <a:pt x="226" y="778"/>
                        </a:lnTo>
                        <a:lnTo>
                          <a:pt x="236" y="776"/>
                        </a:lnTo>
                        <a:lnTo>
                          <a:pt x="246" y="776"/>
                        </a:lnTo>
                        <a:lnTo>
                          <a:pt x="256" y="784"/>
                        </a:lnTo>
                        <a:lnTo>
                          <a:pt x="261" y="786"/>
                        </a:lnTo>
                        <a:lnTo>
                          <a:pt x="264" y="781"/>
                        </a:lnTo>
                        <a:lnTo>
                          <a:pt x="273" y="781"/>
                        </a:lnTo>
                        <a:lnTo>
                          <a:pt x="276" y="786"/>
                        </a:lnTo>
                        <a:lnTo>
                          <a:pt x="281" y="791"/>
                        </a:lnTo>
                        <a:lnTo>
                          <a:pt x="284" y="779"/>
                        </a:lnTo>
                        <a:lnTo>
                          <a:pt x="293" y="786"/>
                        </a:lnTo>
                        <a:lnTo>
                          <a:pt x="299" y="781"/>
                        </a:lnTo>
                        <a:lnTo>
                          <a:pt x="307" y="778"/>
                        </a:lnTo>
                        <a:lnTo>
                          <a:pt x="319" y="786"/>
                        </a:lnTo>
                        <a:lnTo>
                          <a:pt x="327" y="791"/>
                        </a:lnTo>
                        <a:lnTo>
                          <a:pt x="339" y="791"/>
                        </a:lnTo>
                        <a:lnTo>
                          <a:pt x="342" y="793"/>
                        </a:lnTo>
                        <a:lnTo>
                          <a:pt x="336" y="798"/>
                        </a:lnTo>
                        <a:lnTo>
                          <a:pt x="347" y="801"/>
                        </a:lnTo>
                        <a:lnTo>
                          <a:pt x="357" y="808"/>
                        </a:lnTo>
                        <a:lnTo>
                          <a:pt x="357" y="818"/>
                        </a:lnTo>
                        <a:lnTo>
                          <a:pt x="362" y="821"/>
                        </a:lnTo>
                        <a:lnTo>
                          <a:pt x="366" y="818"/>
                        </a:lnTo>
                        <a:lnTo>
                          <a:pt x="367" y="811"/>
                        </a:lnTo>
                        <a:lnTo>
                          <a:pt x="381" y="814"/>
                        </a:lnTo>
                        <a:lnTo>
                          <a:pt x="386" y="816"/>
                        </a:lnTo>
                        <a:lnTo>
                          <a:pt x="387" y="821"/>
                        </a:lnTo>
                        <a:lnTo>
                          <a:pt x="396" y="829"/>
                        </a:lnTo>
                        <a:lnTo>
                          <a:pt x="416" y="829"/>
                        </a:lnTo>
                        <a:lnTo>
                          <a:pt x="420" y="836"/>
                        </a:lnTo>
                        <a:lnTo>
                          <a:pt x="424" y="831"/>
                        </a:lnTo>
                        <a:lnTo>
                          <a:pt x="422" y="823"/>
                        </a:lnTo>
                        <a:lnTo>
                          <a:pt x="429" y="813"/>
                        </a:lnTo>
                        <a:lnTo>
                          <a:pt x="442" y="813"/>
                        </a:lnTo>
                        <a:lnTo>
                          <a:pt x="447" y="816"/>
                        </a:lnTo>
                        <a:lnTo>
                          <a:pt x="442" y="824"/>
                        </a:lnTo>
                        <a:lnTo>
                          <a:pt x="442" y="829"/>
                        </a:lnTo>
                        <a:lnTo>
                          <a:pt x="454" y="831"/>
                        </a:lnTo>
                        <a:lnTo>
                          <a:pt x="459" y="833"/>
                        </a:lnTo>
                        <a:lnTo>
                          <a:pt x="455" y="838"/>
                        </a:lnTo>
                        <a:lnTo>
                          <a:pt x="447" y="841"/>
                        </a:lnTo>
                        <a:lnTo>
                          <a:pt x="440" y="858"/>
                        </a:lnTo>
                        <a:lnTo>
                          <a:pt x="442" y="863"/>
                        </a:lnTo>
                        <a:lnTo>
                          <a:pt x="454" y="873"/>
                        </a:lnTo>
                        <a:lnTo>
                          <a:pt x="457" y="881"/>
                        </a:lnTo>
                        <a:lnTo>
                          <a:pt x="464" y="884"/>
                        </a:lnTo>
                        <a:lnTo>
                          <a:pt x="472" y="879"/>
                        </a:lnTo>
                        <a:lnTo>
                          <a:pt x="472" y="874"/>
                        </a:lnTo>
                        <a:lnTo>
                          <a:pt x="475" y="869"/>
                        </a:lnTo>
                        <a:lnTo>
                          <a:pt x="477" y="874"/>
                        </a:lnTo>
                        <a:lnTo>
                          <a:pt x="484" y="883"/>
                        </a:lnTo>
                        <a:lnTo>
                          <a:pt x="480" y="891"/>
                        </a:lnTo>
                        <a:lnTo>
                          <a:pt x="482" y="896"/>
                        </a:lnTo>
                        <a:lnTo>
                          <a:pt x="474" y="906"/>
                        </a:lnTo>
                        <a:lnTo>
                          <a:pt x="472" y="917"/>
                        </a:lnTo>
                        <a:lnTo>
                          <a:pt x="479" y="919"/>
                        </a:lnTo>
                        <a:lnTo>
                          <a:pt x="482" y="926"/>
                        </a:lnTo>
                        <a:lnTo>
                          <a:pt x="487" y="929"/>
                        </a:lnTo>
                        <a:lnTo>
                          <a:pt x="494" y="931"/>
                        </a:lnTo>
                        <a:lnTo>
                          <a:pt x="492" y="936"/>
                        </a:lnTo>
                        <a:lnTo>
                          <a:pt x="489" y="941"/>
                        </a:lnTo>
                        <a:lnTo>
                          <a:pt x="494" y="947"/>
                        </a:lnTo>
                        <a:lnTo>
                          <a:pt x="499" y="942"/>
                        </a:lnTo>
                        <a:lnTo>
                          <a:pt x="504" y="939"/>
                        </a:lnTo>
                        <a:lnTo>
                          <a:pt x="510" y="942"/>
                        </a:lnTo>
                        <a:lnTo>
                          <a:pt x="512" y="947"/>
                        </a:lnTo>
                        <a:lnTo>
                          <a:pt x="507" y="962"/>
                        </a:lnTo>
                        <a:lnTo>
                          <a:pt x="514" y="972"/>
                        </a:lnTo>
                        <a:lnTo>
                          <a:pt x="525" y="974"/>
                        </a:lnTo>
                        <a:lnTo>
                          <a:pt x="530" y="969"/>
                        </a:lnTo>
                        <a:lnTo>
                          <a:pt x="535" y="974"/>
                        </a:lnTo>
                        <a:lnTo>
                          <a:pt x="538" y="984"/>
                        </a:lnTo>
                        <a:lnTo>
                          <a:pt x="553" y="984"/>
                        </a:lnTo>
                        <a:lnTo>
                          <a:pt x="563" y="992"/>
                        </a:lnTo>
                        <a:lnTo>
                          <a:pt x="570" y="995"/>
                        </a:lnTo>
                        <a:lnTo>
                          <a:pt x="568" y="1007"/>
                        </a:lnTo>
                        <a:lnTo>
                          <a:pt x="570" y="1014"/>
                        </a:lnTo>
                        <a:lnTo>
                          <a:pt x="578" y="1012"/>
                        </a:lnTo>
                        <a:lnTo>
                          <a:pt x="585" y="1009"/>
                        </a:lnTo>
                        <a:lnTo>
                          <a:pt x="592" y="1012"/>
                        </a:lnTo>
                        <a:lnTo>
                          <a:pt x="592" y="1022"/>
                        </a:lnTo>
                        <a:lnTo>
                          <a:pt x="595" y="1032"/>
                        </a:lnTo>
                        <a:lnTo>
                          <a:pt x="602" y="1022"/>
                        </a:lnTo>
                        <a:lnTo>
                          <a:pt x="608" y="1025"/>
                        </a:lnTo>
                        <a:lnTo>
                          <a:pt x="622" y="1024"/>
                        </a:lnTo>
                        <a:lnTo>
                          <a:pt x="630" y="1019"/>
                        </a:lnTo>
                        <a:lnTo>
                          <a:pt x="637" y="1014"/>
                        </a:lnTo>
                        <a:lnTo>
                          <a:pt x="643" y="1010"/>
                        </a:lnTo>
                        <a:lnTo>
                          <a:pt x="650" y="1014"/>
                        </a:lnTo>
                        <a:lnTo>
                          <a:pt x="651" y="1009"/>
                        </a:lnTo>
                        <a:lnTo>
                          <a:pt x="647" y="1000"/>
                        </a:lnTo>
                        <a:lnTo>
                          <a:pt x="633" y="1000"/>
                        </a:lnTo>
                        <a:lnTo>
                          <a:pt x="627" y="995"/>
                        </a:lnTo>
                        <a:lnTo>
                          <a:pt x="625" y="991"/>
                        </a:lnTo>
                        <a:lnTo>
                          <a:pt x="630" y="986"/>
                        </a:lnTo>
                        <a:lnTo>
                          <a:pt x="630" y="976"/>
                        </a:lnTo>
                        <a:lnTo>
                          <a:pt x="643" y="967"/>
                        </a:lnTo>
                        <a:lnTo>
                          <a:pt x="651" y="969"/>
                        </a:lnTo>
                        <a:lnTo>
                          <a:pt x="653" y="962"/>
                        </a:lnTo>
                        <a:lnTo>
                          <a:pt x="666" y="961"/>
                        </a:lnTo>
                        <a:lnTo>
                          <a:pt x="675" y="951"/>
                        </a:lnTo>
                        <a:lnTo>
                          <a:pt x="680" y="949"/>
                        </a:lnTo>
                        <a:lnTo>
                          <a:pt x="675" y="944"/>
                        </a:lnTo>
                        <a:lnTo>
                          <a:pt x="680" y="932"/>
                        </a:lnTo>
                        <a:lnTo>
                          <a:pt x="676" y="924"/>
                        </a:lnTo>
                        <a:lnTo>
                          <a:pt x="676" y="912"/>
                        </a:lnTo>
                        <a:lnTo>
                          <a:pt x="680" y="902"/>
                        </a:lnTo>
                        <a:lnTo>
                          <a:pt x="688" y="894"/>
                        </a:lnTo>
                        <a:lnTo>
                          <a:pt x="688" y="889"/>
                        </a:lnTo>
                        <a:lnTo>
                          <a:pt x="683" y="887"/>
                        </a:lnTo>
                        <a:lnTo>
                          <a:pt x="675" y="876"/>
                        </a:lnTo>
                        <a:lnTo>
                          <a:pt x="680" y="868"/>
                        </a:lnTo>
                        <a:lnTo>
                          <a:pt x="680" y="861"/>
                        </a:lnTo>
                        <a:lnTo>
                          <a:pt x="656" y="861"/>
                        </a:lnTo>
                        <a:lnTo>
                          <a:pt x="661" y="846"/>
                        </a:lnTo>
                        <a:lnTo>
                          <a:pt x="673" y="834"/>
                        </a:lnTo>
                        <a:lnTo>
                          <a:pt x="658" y="824"/>
                        </a:lnTo>
                        <a:lnTo>
                          <a:pt x="656" y="819"/>
                        </a:lnTo>
                        <a:lnTo>
                          <a:pt x="666" y="808"/>
                        </a:lnTo>
                        <a:lnTo>
                          <a:pt x="668" y="798"/>
                        </a:lnTo>
                        <a:lnTo>
                          <a:pt x="666" y="786"/>
                        </a:lnTo>
                        <a:lnTo>
                          <a:pt x="670" y="794"/>
                        </a:lnTo>
                        <a:lnTo>
                          <a:pt x="678" y="806"/>
                        </a:lnTo>
                        <a:lnTo>
                          <a:pt x="685" y="804"/>
                        </a:lnTo>
                        <a:lnTo>
                          <a:pt x="690" y="798"/>
                        </a:lnTo>
                        <a:lnTo>
                          <a:pt x="695" y="788"/>
                        </a:lnTo>
                        <a:lnTo>
                          <a:pt x="690" y="786"/>
                        </a:lnTo>
                        <a:lnTo>
                          <a:pt x="675" y="786"/>
                        </a:lnTo>
                        <a:lnTo>
                          <a:pt x="673" y="776"/>
                        </a:lnTo>
                        <a:lnTo>
                          <a:pt x="670" y="770"/>
                        </a:lnTo>
                        <a:lnTo>
                          <a:pt x="670" y="765"/>
                        </a:lnTo>
                        <a:lnTo>
                          <a:pt x="675" y="756"/>
                        </a:lnTo>
                        <a:lnTo>
                          <a:pt x="676" y="761"/>
                        </a:lnTo>
                        <a:lnTo>
                          <a:pt x="681" y="765"/>
                        </a:lnTo>
                        <a:lnTo>
                          <a:pt x="685" y="770"/>
                        </a:lnTo>
                        <a:lnTo>
                          <a:pt x="691" y="776"/>
                        </a:lnTo>
                        <a:lnTo>
                          <a:pt x="703" y="776"/>
                        </a:lnTo>
                        <a:lnTo>
                          <a:pt x="708" y="771"/>
                        </a:lnTo>
                        <a:lnTo>
                          <a:pt x="711" y="766"/>
                        </a:lnTo>
                        <a:lnTo>
                          <a:pt x="713" y="756"/>
                        </a:lnTo>
                        <a:lnTo>
                          <a:pt x="713" y="748"/>
                        </a:lnTo>
                        <a:lnTo>
                          <a:pt x="731" y="748"/>
                        </a:lnTo>
                        <a:lnTo>
                          <a:pt x="740" y="751"/>
                        </a:lnTo>
                        <a:lnTo>
                          <a:pt x="738" y="761"/>
                        </a:lnTo>
                        <a:lnTo>
                          <a:pt x="740" y="770"/>
                        </a:lnTo>
                        <a:lnTo>
                          <a:pt x="731" y="761"/>
                        </a:lnTo>
                        <a:lnTo>
                          <a:pt x="730" y="771"/>
                        </a:lnTo>
                        <a:lnTo>
                          <a:pt x="736" y="776"/>
                        </a:lnTo>
                        <a:lnTo>
                          <a:pt x="748" y="771"/>
                        </a:lnTo>
                        <a:lnTo>
                          <a:pt x="751" y="778"/>
                        </a:lnTo>
                        <a:lnTo>
                          <a:pt x="745" y="781"/>
                        </a:lnTo>
                        <a:lnTo>
                          <a:pt x="736" y="784"/>
                        </a:lnTo>
                        <a:lnTo>
                          <a:pt x="730" y="778"/>
                        </a:lnTo>
                        <a:lnTo>
                          <a:pt x="726" y="775"/>
                        </a:lnTo>
                        <a:lnTo>
                          <a:pt x="726" y="781"/>
                        </a:lnTo>
                        <a:lnTo>
                          <a:pt x="720" y="788"/>
                        </a:lnTo>
                        <a:lnTo>
                          <a:pt x="720" y="794"/>
                        </a:lnTo>
                        <a:lnTo>
                          <a:pt x="728" y="796"/>
                        </a:lnTo>
                        <a:lnTo>
                          <a:pt x="733" y="796"/>
                        </a:lnTo>
                        <a:lnTo>
                          <a:pt x="746" y="801"/>
                        </a:lnTo>
                        <a:lnTo>
                          <a:pt x="755" y="803"/>
                        </a:lnTo>
                        <a:lnTo>
                          <a:pt x="760" y="798"/>
                        </a:lnTo>
                        <a:lnTo>
                          <a:pt x="773" y="803"/>
                        </a:lnTo>
                        <a:lnTo>
                          <a:pt x="779" y="794"/>
                        </a:lnTo>
                        <a:lnTo>
                          <a:pt x="788" y="789"/>
                        </a:lnTo>
                        <a:lnTo>
                          <a:pt x="799" y="794"/>
                        </a:lnTo>
                        <a:lnTo>
                          <a:pt x="801" y="801"/>
                        </a:lnTo>
                        <a:lnTo>
                          <a:pt x="799" y="811"/>
                        </a:lnTo>
                        <a:lnTo>
                          <a:pt x="813" y="823"/>
                        </a:lnTo>
                        <a:lnTo>
                          <a:pt x="806" y="828"/>
                        </a:lnTo>
                        <a:lnTo>
                          <a:pt x="809" y="838"/>
                        </a:lnTo>
                        <a:lnTo>
                          <a:pt x="804" y="839"/>
                        </a:lnTo>
                        <a:lnTo>
                          <a:pt x="798" y="833"/>
                        </a:lnTo>
                        <a:lnTo>
                          <a:pt x="789" y="838"/>
                        </a:lnTo>
                        <a:lnTo>
                          <a:pt x="784" y="844"/>
                        </a:lnTo>
                        <a:lnTo>
                          <a:pt x="786" y="851"/>
                        </a:lnTo>
                        <a:lnTo>
                          <a:pt x="791" y="856"/>
                        </a:lnTo>
                        <a:lnTo>
                          <a:pt x="798" y="866"/>
                        </a:lnTo>
                        <a:lnTo>
                          <a:pt x="786" y="873"/>
                        </a:lnTo>
                        <a:lnTo>
                          <a:pt x="786" y="883"/>
                        </a:lnTo>
                        <a:lnTo>
                          <a:pt x="801" y="889"/>
                        </a:lnTo>
                        <a:lnTo>
                          <a:pt x="788" y="896"/>
                        </a:lnTo>
                        <a:lnTo>
                          <a:pt x="779" y="902"/>
                        </a:lnTo>
                        <a:lnTo>
                          <a:pt x="771" y="901"/>
                        </a:lnTo>
                        <a:lnTo>
                          <a:pt x="763" y="894"/>
                        </a:lnTo>
                        <a:lnTo>
                          <a:pt x="753" y="902"/>
                        </a:lnTo>
                        <a:lnTo>
                          <a:pt x="750" y="911"/>
                        </a:lnTo>
                        <a:lnTo>
                          <a:pt x="751" y="917"/>
                        </a:lnTo>
                        <a:lnTo>
                          <a:pt x="760" y="917"/>
                        </a:lnTo>
                        <a:lnTo>
                          <a:pt x="763" y="924"/>
                        </a:lnTo>
                        <a:lnTo>
                          <a:pt x="764" y="931"/>
                        </a:lnTo>
                        <a:lnTo>
                          <a:pt x="776" y="931"/>
                        </a:lnTo>
                        <a:lnTo>
                          <a:pt x="783" y="929"/>
                        </a:lnTo>
                        <a:lnTo>
                          <a:pt x="783" y="921"/>
                        </a:lnTo>
                        <a:lnTo>
                          <a:pt x="788" y="917"/>
                        </a:lnTo>
                        <a:lnTo>
                          <a:pt x="791" y="922"/>
                        </a:lnTo>
                        <a:lnTo>
                          <a:pt x="799" y="917"/>
                        </a:lnTo>
                        <a:lnTo>
                          <a:pt x="813" y="917"/>
                        </a:lnTo>
                        <a:lnTo>
                          <a:pt x="819" y="907"/>
                        </a:lnTo>
                        <a:lnTo>
                          <a:pt x="813" y="904"/>
                        </a:lnTo>
                        <a:lnTo>
                          <a:pt x="819" y="894"/>
                        </a:lnTo>
                        <a:lnTo>
                          <a:pt x="831" y="889"/>
                        </a:lnTo>
                        <a:lnTo>
                          <a:pt x="838" y="886"/>
                        </a:lnTo>
                        <a:lnTo>
                          <a:pt x="838" y="876"/>
                        </a:lnTo>
                        <a:lnTo>
                          <a:pt x="838" y="866"/>
                        </a:lnTo>
                        <a:lnTo>
                          <a:pt x="838" y="861"/>
                        </a:lnTo>
                        <a:lnTo>
                          <a:pt x="843" y="854"/>
                        </a:lnTo>
                        <a:lnTo>
                          <a:pt x="848" y="859"/>
                        </a:lnTo>
                        <a:lnTo>
                          <a:pt x="846" y="868"/>
                        </a:lnTo>
                        <a:lnTo>
                          <a:pt x="846" y="873"/>
                        </a:lnTo>
                        <a:lnTo>
                          <a:pt x="856" y="869"/>
                        </a:lnTo>
                        <a:lnTo>
                          <a:pt x="863" y="868"/>
                        </a:lnTo>
                        <a:lnTo>
                          <a:pt x="873" y="874"/>
                        </a:lnTo>
                        <a:lnTo>
                          <a:pt x="881" y="873"/>
                        </a:lnTo>
                        <a:lnTo>
                          <a:pt x="891" y="881"/>
                        </a:lnTo>
                        <a:lnTo>
                          <a:pt x="894" y="876"/>
                        </a:lnTo>
                        <a:lnTo>
                          <a:pt x="894" y="871"/>
                        </a:lnTo>
                        <a:lnTo>
                          <a:pt x="899" y="866"/>
                        </a:lnTo>
                        <a:lnTo>
                          <a:pt x="907" y="863"/>
                        </a:lnTo>
                        <a:lnTo>
                          <a:pt x="909" y="871"/>
                        </a:lnTo>
                        <a:lnTo>
                          <a:pt x="904" y="876"/>
                        </a:lnTo>
                        <a:lnTo>
                          <a:pt x="907" y="881"/>
                        </a:lnTo>
                        <a:lnTo>
                          <a:pt x="916" y="883"/>
                        </a:lnTo>
                        <a:lnTo>
                          <a:pt x="924" y="886"/>
                        </a:lnTo>
                        <a:lnTo>
                          <a:pt x="936" y="886"/>
                        </a:lnTo>
                        <a:lnTo>
                          <a:pt x="942" y="878"/>
                        </a:lnTo>
                        <a:lnTo>
                          <a:pt x="942" y="873"/>
                        </a:lnTo>
                        <a:lnTo>
                          <a:pt x="934" y="869"/>
                        </a:lnTo>
                        <a:lnTo>
                          <a:pt x="931" y="864"/>
                        </a:lnTo>
                        <a:lnTo>
                          <a:pt x="929" y="854"/>
                        </a:lnTo>
                        <a:lnTo>
                          <a:pt x="931" y="848"/>
                        </a:lnTo>
                        <a:lnTo>
                          <a:pt x="929" y="838"/>
                        </a:lnTo>
                        <a:lnTo>
                          <a:pt x="927" y="829"/>
                        </a:lnTo>
                        <a:lnTo>
                          <a:pt x="931" y="824"/>
                        </a:lnTo>
                        <a:lnTo>
                          <a:pt x="942" y="833"/>
                        </a:lnTo>
                        <a:lnTo>
                          <a:pt x="944" y="839"/>
                        </a:lnTo>
                        <a:lnTo>
                          <a:pt x="952" y="836"/>
                        </a:lnTo>
                        <a:lnTo>
                          <a:pt x="959" y="831"/>
                        </a:lnTo>
                        <a:lnTo>
                          <a:pt x="962" y="824"/>
                        </a:lnTo>
                        <a:lnTo>
                          <a:pt x="961" y="816"/>
                        </a:lnTo>
                        <a:lnTo>
                          <a:pt x="954" y="809"/>
                        </a:lnTo>
                        <a:lnTo>
                          <a:pt x="956" y="804"/>
                        </a:lnTo>
                        <a:lnTo>
                          <a:pt x="956" y="796"/>
                        </a:lnTo>
                        <a:lnTo>
                          <a:pt x="949" y="793"/>
                        </a:lnTo>
                        <a:lnTo>
                          <a:pt x="941" y="798"/>
                        </a:lnTo>
                        <a:lnTo>
                          <a:pt x="934" y="796"/>
                        </a:lnTo>
                        <a:lnTo>
                          <a:pt x="926" y="791"/>
                        </a:lnTo>
                        <a:lnTo>
                          <a:pt x="926" y="784"/>
                        </a:lnTo>
                        <a:lnTo>
                          <a:pt x="936" y="784"/>
                        </a:lnTo>
                        <a:lnTo>
                          <a:pt x="942" y="784"/>
                        </a:lnTo>
                        <a:lnTo>
                          <a:pt x="937" y="773"/>
                        </a:lnTo>
                        <a:lnTo>
                          <a:pt x="934" y="768"/>
                        </a:lnTo>
                        <a:lnTo>
                          <a:pt x="931" y="765"/>
                        </a:lnTo>
                        <a:lnTo>
                          <a:pt x="934" y="760"/>
                        </a:lnTo>
                        <a:lnTo>
                          <a:pt x="941" y="753"/>
                        </a:lnTo>
                        <a:lnTo>
                          <a:pt x="949" y="751"/>
                        </a:lnTo>
                        <a:lnTo>
                          <a:pt x="959" y="751"/>
                        </a:lnTo>
                        <a:lnTo>
                          <a:pt x="967" y="751"/>
                        </a:lnTo>
                        <a:lnTo>
                          <a:pt x="977" y="746"/>
                        </a:lnTo>
                        <a:lnTo>
                          <a:pt x="982" y="745"/>
                        </a:lnTo>
                        <a:lnTo>
                          <a:pt x="992" y="748"/>
                        </a:lnTo>
                        <a:lnTo>
                          <a:pt x="999" y="748"/>
                        </a:lnTo>
                        <a:lnTo>
                          <a:pt x="1002" y="741"/>
                        </a:lnTo>
                        <a:lnTo>
                          <a:pt x="1007" y="736"/>
                        </a:lnTo>
                        <a:lnTo>
                          <a:pt x="1007" y="731"/>
                        </a:lnTo>
                        <a:lnTo>
                          <a:pt x="1000" y="726"/>
                        </a:lnTo>
                        <a:lnTo>
                          <a:pt x="1002" y="713"/>
                        </a:lnTo>
                        <a:lnTo>
                          <a:pt x="1000" y="700"/>
                        </a:lnTo>
                        <a:lnTo>
                          <a:pt x="994" y="698"/>
                        </a:lnTo>
                        <a:lnTo>
                          <a:pt x="987" y="700"/>
                        </a:lnTo>
                        <a:lnTo>
                          <a:pt x="982" y="708"/>
                        </a:lnTo>
                        <a:lnTo>
                          <a:pt x="981" y="718"/>
                        </a:lnTo>
                        <a:lnTo>
                          <a:pt x="969" y="711"/>
                        </a:lnTo>
                        <a:lnTo>
                          <a:pt x="959" y="716"/>
                        </a:lnTo>
                        <a:lnTo>
                          <a:pt x="942" y="716"/>
                        </a:lnTo>
                        <a:lnTo>
                          <a:pt x="931" y="718"/>
                        </a:lnTo>
                        <a:lnTo>
                          <a:pt x="911" y="708"/>
                        </a:lnTo>
                        <a:lnTo>
                          <a:pt x="904" y="708"/>
                        </a:lnTo>
                        <a:lnTo>
                          <a:pt x="897" y="691"/>
                        </a:lnTo>
                        <a:lnTo>
                          <a:pt x="894" y="680"/>
                        </a:lnTo>
                        <a:lnTo>
                          <a:pt x="894" y="671"/>
                        </a:lnTo>
                        <a:lnTo>
                          <a:pt x="889" y="655"/>
                        </a:lnTo>
                        <a:lnTo>
                          <a:pt x="894" y="638"/>
                        </a:lnTo>
                        <a:lnTo>
                          <a:pt x="907" y="630"/>
                        </a:lnTo>
                        <a:lnTo>
                          <a:pt x="924" y="627"/>
                        </a:lnTo>
                        <a:lnTo>
                          <a:pt x="942" y="608"/>
                        </a:lnTo>
                        <a:lnTo>
                          <a:pt x="951" y="600"/>
                        </a:lnTo>
                        <a:lnTo>
                          <a:pt x="999" y="568"/>
                        </a:lnTo>
                        <a:lnTo>
                          <a:pt x="1019" y="562"/>
                        </a:lnTo>
                        <a:lnTo>
                          <a:pt x="1064" y="537"/>
                        </a:lnTo>
                        <a:lnTo>
                          <a:pt x="1087" y="520"/>
                        </a:lnTo>
                        <a:lnTo>
                          <a:pt x="1099" y="522"/>
                        </a:lnTo>
                        <a:lnTo>
                          <a:pt x="1105" y="515"/>
                        </a:lnTo>
                        <a:lnTo>
                          <a:pt x="1105" y="509"/>
                        </a:lnTo>
                        <a:lnTo>
                          <a:pt x="1113" y="505"/>
                        </a:lnTo>
                        <a:lnTo>
                          <a:pt x="1115" y="499"/>
                        </a:lnTo>
                        <a:lnTo>
                          <a:pt x="1123" y="494"/>
                        </a:lnTo>
                        <a:lnTo>
                          <a:pt x="1125" y="485"/>
                        </a:lnTo>
                        <a:lnTo>
                          <a:pt x="1117" y="484"/>
                        </a:lnTo>
                        <a:lnTo>
                          <a:pt x="1100" y="484"/>
                        </a:lnTo>
                        <a:lnTo>
                          <a:pt x="1107" y="489"/>
                        </a:lnTo>
                        <a:lnTo>
                          <a:pt x="1100" y="492"/>
                        </a:lnTo>
                        <a:lnTo>
                          <a:pt x="1099" y="502"/>
                        </a:lnTo>
                        <a:lnTo>
                          <a:pt x="1090" y="499"/>
                        </a:lnTo>
                        <a:lnTo>
                          <a:pt x="1092" y="489"/>
                        </a:lnTo>
                        <a:lnTo>
                          <a:pt x="1077" y="495"/>
                        </a:lnTo>
                        <a:lnTo>
                          <a:pt x="1059" y="485"/>
                        </a:lnTo>
                        <a:lnTo>
                          <a:pt x="1050" y="495"/>
                        </a:lnTo>
                        <a:lnTo>
                          <a:pt x="1035" y="500"/>
                        </a:lnTo>
                        <a:lnTo>
                          <a:pt x="1024" y="500"/>
                        </a:lnTo>
                        <a:lnTo>
                          <a:pt x="1025" y="510"/>
                        </a:lnTo>
                        <a:lnTo>
                          <a:pt x="1019" y="509"/>
                        </a:lnTo>
                        <a:lnTo>
                          <a:pt x="1017" y="504"/>
                        </a:lnTo>
                        <a:lnTo>
                          <a:pt x="1022" y="489"/>
                        </a:lnTo>
                        <a:lnTo>
                          <a:pt x="1045" y="484"/>
                        </a:lnTo>
                        <a:lnTo>
                          <a:pt x="1057" y="482"/>
                        </a:lnTo>
                        <a:lnTo>
                          <a:pt x="1057" y="474"/>
                        </a:lnTo>
                        <a:lnTo>
                          <a:pt x="1054" y="470"/>
                        </a:lnTo>
                        <a:lnTo>
                          <a:pt x="1047" y="470"/>
                        </a:lnTo>
                        <a:lnTo>
                          <a:pt x="1044" y="475"/>
                        </a:lnTo>
                        <a:lnTo>
                          <a:pt x="1030" y="469"/>
                        </a:lnTo>
                        <a:lnTo>
                          <a:pt x="1027" y="457"/>
                        </a:lnTo>
                        <a:lnTo>
                          <a:pt x="1039" y="460"/>
                        </a:lnTo>
                        <a:lnTo>
                          <a:pt x="1049" y="447"/>
                        </a:lnTo>
                        <a:lnTo>
                          <a:pt x="1037" y="441"/>
                        </a:lnTo>
                        <a:lnTo>
                          <a:pt x="1044" y="429"/>
                        </a:lnTo>
                        <a:lnTo>
                          <a:pt x="1035" y="429"/>
                        </a:lnTo>
                        <a:lnTo>
                          <a:pt x="1024" y="419"/>
                        </a:lnTo>
                        <a:lnTo>
                          <a:pt x="1004" y="391"/>
                        </a:lnTo>
                        <a:lnTo>
                          <a:pt x="1007" y="376"/>
                        </a:lnTo>
                        <a:lnTo>
                          <a:pt x="1000" y="356"/>
                        </a:lnTo>
                        <a:lnTo>
                          <a:pt x="989" y="359"/>
                        </a:lnTo>
                        <a:lnTo>
                          <a:pt x="984" y="357"/>
                        </a:lnTo>
                        <a:lnTo>
                          <a:pt x="977" y="359"/>
                        </a:lnTo>
                        <a:lnTo>
                          <a:pt x="969" y="354"/>
                        </a:lnTo>
                        <a:lnTo>
                          <a:pt x="961" y="359"/>
                        </a:lnTo>
                        <a:lnTo>
                          <a:pt x="969" y="369"/>
                        </a:lnTo>
                        <a:lnTo>
                          <a:pt x="961" y="367"/>
                        </a:lnTo>
                        <a:lnTo>
                          <a:pt x="951" y="379"/>
                        </a:lnTo>
                        <a:lnTo>
                          <a:pt x="944" y="376"/>
                        </a:lnTo>
                        <a:lnTo>
                          <a:pt x="949" y="369"/>
                        </a:lnTo>
                        <a:lnTo>
                          <a:pt x="951" y="361"/>
                        </a:lnTo>
                        <a:lnTo>
                          <a:pt x="956" y="347"/>
                        </a:lnTo>
                        <a:lnTo>
                          <a:pt x="951" y="319"/>
                        </a:lnTo>
                        <a:lnTo>
                          <a:pt x="957" y="313"/>
                        </a:lnTo>
                        <a:lnTo>
                          <a:pt x="949" y="303"/>
                        </a:lnTo>
                        <a:lnTo>
                          <a:pt x="941" y="296"/>
                        </a:lnTo>
                        <a:lnTo>
                          <a:pt x="932" y="306"/>
                        </a:lnTo>
                        <a:lnTo>
                          <a:pt x="916" y="318"/>
                        </a:lnTo>
                        <a:lnTo>
                          <a:pt x="919" y="328"/>
                        </a:lnTo>
                        <a:lnTo>
                          <a:pt x="911" y="328"/>
                        </a:lnTo>
                        <a:lnTo>
                          <a:pt x="907" y="331"/>
                        </a:lnTo>
                        <a:lnTo>
                          <a:pt x="902" y="324"/>
                        </a:lnTo>
                        <a:lnTo>
                          <a:pt x="892" y="318"/>
                        </a:lnTo>
                        <a:lnTo>
                          <a:pt x="896" y="308"/>
                        </a:lnTo>
                        <a:lnTo>
                          <a:pt x="879" y="301"/>
                        </a:lnTo>
                        <a:lnTo>
                          <a:pt x="874" y="301"/>
                        </a:lnTo>
                        <a:lnTo>
                          <a:pt x="876" y="309"/>
                        </a:lnTo>
                        <a:lnTo>
                          <a:pt x="871" y="314"/>
                        </a:lnTo>
                        <a:lnTo>
                          <a:pt x="879" y="318"/>
                        </a:lnTo>
                        <a:lnTo>
                          <a:pt x="879" y="324"/>
                        </a:lnTo>
                        <a:lnTo>
                          <a:pt x="866" y="319"/>
                        </a:lnTo>
                        <a:lnTo>
                          <a:pt x="853" y="318"/>
                        </a:lnTo>
                        <a:lnTo>
                          <a:pt x="856" y="334"/>
                        </a:lnTo>
                        <a:lnTo>
                          <a:pt x="856" y="339"/>
                        </a:lnTo>
                        <a:lnTo>
                          <a:pt x="858" y="347"/>
                        </a:lnTo>
                        <a:lnTo>
                          <a:pt x="858" y="354"/>
                        </a:lnTo>
                        <a:lnTo>
                          <a:pt x="851" y="346"/>
                        </a:lnTo>
                        <a:lnTo>
                          <a:pt x="846" y="349"/>
                        </a:lnTo>
                        <a:lnTo>
                          <a:pt x="836" y="346"/>
                        </a:lnTo>
                        <a:lnTo>
                          <a:pt x="829" y="338"/>
                        </a:lnTo>
                        <a:lnTo>
                          <a:pt x="836" y="329"/>
                        </a:lnTo>
                        <a:lnTo>
                          <a:pt x="836" y="323"/>
                        </a:lnTo>
                        <a:lnTo>
                          <a:pt x="838" y="316"/>
                        </a:lnTo>
                        <a:lnTo>
                          <a:pt x="834" y="313"/>
                        </a:lnTo>
                        <a:lnTo>
                          <a:pt x="839" y="303"/>
                        </a:lnTo>
                        <a:lnTo>
                          <a:pt x="844" y="303"/>
                        </a:lnTo>
                        <a:lnTo>
                          <a:pt x="839" y="289"/>
                        </a:lnTo>
                        <a:lnTo>
                          <a:pt x="831" y="274"/>
                        </a:lnTo>
                        <a:lnTo>
                          <a:pt x="808" y="263"/>
                        </a:lnTo>
                        <a:lnTo>
                          <a:pt x="791" y="243"/>
                        </a:lnTo>
                        <a:lnTo>
                          <a:pt x="791" y="233"/>
                        </a:lnTo>
                        <a:lnTo>
                          <a:pt x="779" y="231"/>
                        </a:lnTo>
                        <a:lnTo>
                          <a:pt x="781" y="203"/>
                        </a:lnTo>
                        <a:lnTo>
                          <a:pt x="774" y="191"/>
                        </a:lnTo>
                        <a:lnTo>
                          <a:pt x="783" y="185"/>
                        </a:lnTo>
                        <a:lnTo>
                          <a:pt x="783" y="176"/>
                        </a:lnTo>
                        <a:lnTo>
                          <a:pt x="771" y="176"/>
                        </a:lnTo>
                        <a:lnTo>
                          <a:pt x="769" y="171"/>
                        </a:lnTo>
                        <a:lnTo>
                          <a:pt x="764" y="168"/>
                        </a:lnTo>
                        <a:lnTo>
                          <a:pt x="764" y="155"/>
                        </a:lnTo>
                        <a:lnTo>
                          <a:pt x="769" y="148"/>
                        </a:lnTo>
                        <a:lnTo>
                          <a:pt x="768" y="136"/>
                        </a:lnTo>
                        <a:lnTo>
                          <a:pt x="760" y="141"/>
                        </a:lnTo>
                        <a:lnTo>
                          <a:pt x="758" y="135"/>
                        </a:lnTo>
                        <a:lnTo>
                          <a:pt x="750" y="141"/>
                        </a:lnTo>
                        <a:lnTo>
                          <a:pt x="743" y="141"/>
                        </a:lnTo>
                        <a:lnTo>
                          <a:pt x="740" y="136"/>
                        </a:lnTo>
                        <a:lnTo>
                          <a:pt x="736" y="143"/>
                        </a:lnTo>
                        <a:lnTo>
                          <a:pt x="725" y="141"/>
                        </a:lnTo>
                        <a:lnTo>
                          <a:pt x="720" y="133"/>
                        </a:lnTo>
                        <a:lnTo>
                          <a:pt x="708" y="131"/>
                        </a:lnTo>
                        <a:lnTo>
                          <a:pt x="710" y="125"/>
                        </a:lnTo>
                        <a:lnTo>
                          <a:pt x="695" y="118"/>
                        </a:lnTo>
                        <a:lnTo>
                          <a:pt x="688" y="127"/>
                        </a:lnTo>
                        <a:lnTo>
                          <a:pt x="673" y="125"/>
                        </a:lnTo>
                        <a:lnTo>
                          <a:pt x="668" y="133"/>
                        </a:lnTo>
                        <a:lnTo>
                          <a:pt x="663" y="131"/>
                        </a:lnTo>
                        <a:lnTo>
                          <a:pt x="663" y="122"/>
                        </a:lnTo>
                        <a:lnTo>
                          <a:pt x="658" y="110"/>
                        </a:lnTo>
                        <a:lnTo>
                          <a:pt x="665" y="107"/>
                        </a:lnTo>
                        <a:lnTo>
                          <a:pt x="668" y="100"/>
                        </a:lnTo>
                        <a:lnTo>
                          <a:pt x="665" y="82"/>
                        </a:lnTo>
                        <a:lnTo>
                          <a:pt x="670" y="67"/>
                        </a:lnTo>
                        <a:lnTo>
                          <a:pt x="655" y="72"/>
                        </a:lnTo>
                        <a:lnTo>
                          <a:pt x="655" y="65"/>
                        </a:lnTo>
                        <a:lnTo>
                          <a:pt x="651" y="60"/>
                        </a:lnTo>
                        <a:lnTo>
                          <a:pt x="656" y="52"/>
                        </a:lnTo>
                        <a:lnTo>
                          <a:pt x="661" y="53"/>
                        </a:lnTo>
                        <a:lnTo>
                          <a:pt x="663" y="42"/>
                        </a:lnTo>
                        <a:lnTo>
                          <a:pt x="655" y="35"/>
                        </a:lnTo>
                        <a:lnTo>
                          <a:pt x="610" y="33"/>
                        </a:lnTo>
                        <a:lnTo>
                          <a:pt x="588" y="30"/>
                        </a:lnTo>
                        <a:lnTo>
                          <a:pt x="582" y="20"/>
                        </a:lnTo>
                        <a:lnTo>
                          <a:pt x="593" y="12"/>
                        </a:lnTo>
                        <a:lnTo>
                          <a:pt x="593" y="0"/>
                        </a:lnTo>
                        <a:lnTo>
                          <a:pt x="578" y="7"/>
                        </a:lnTo>
                        <a:lnTo>
                          <a:pt x="573" y="15"/>
                        </a:lnTo>
                        <a:lnTo>
                          <a:pt x="537" y="25"/>
                        </a:lnTo>
                        <a:lnTo>
                          <a:pt x="522" y="30"/>
                        </a:lnTo>
                        <a:lnTo>
                          <a:pt x="514" y="67"/>
                        </a:lnTo>
                        <a:lnTo>
                          <a:pt x="497" y="105"/>
                        </a:lnTo>
                        <a:lnTo>
                          <a:pt x="474" y="138"/>
                        </a:lnTo>
                        <a:lnTo>
                          <a:pt x="464" y="145"/>
                        </a:lnTo>
                        <a:lnTo>
                          <a:pt x="459" y="158"/>
                        </a:lnTo>
                        <a:lnTo>
                          <a:pt x="444" y="166"/>
                        </a:lnTo>
                        <a:lnTo>
                          <a:pt x="401" y="188"/>
                        </a:lnTo>
                        <a:lnTo>
                          <a:pt x="381" y="203"/>
                        </a:lnTo>
                        <a:lnTo>
                          <a:pt x="369" y="231"/>
                        </a:lnTo>
                        <a:lnTo>
                          <a:pt x="361" y="249"/>
                        </a:lnTo>
                        <a:lnTo>
                          <a:pt x="331" y="274"/>
                        </a:lnTo>
                        <a:lnTo>
                          <a:pt x="321" y="298"/>
                        </a:lnTo>
                        <a:lnTo>
                          <a:pt x="316" y="311"/>
                        </a:lnTo>
                        <a:lnTo>
                          <a:pt x="286" y="318"/>
                        </a:lnTo>
                        <a:lnTo>
                          <a:pt x="238" y="318"/>
                        </a:lnTo>
                        <a:lnTo>
                          <a:pt x="198" y="331"/>
                        </a:lnTo>
                        <a:lnTo>
                          <a:pt x="178" y="336"/>
                        </a:lnTo>
                        <a:lnTo>
                          <a:pt x="170" y="333"/>
                        </a:lnTo>
                        <a:lnTo>
                          <a:pt x="165" y="319"/>
                        </a:lnTo>
                        <a:lnTo>
                          <a:pt x="160" y="301"/>
                        </a:lnTo>
                        <a:lnTo>
                          <a:pt x="153" y="288"/>
                        </a:lnTo>
                        <a:lnTo>
                          <a:pt x="138" y="284"/>
                        </a:lnTo>
                        <a:lnTo>
                          <a:pt x="126" y="284"/>
                        </a:lnTo>
                        <a:lnTo>
                          <a:pt x="111" y="299"/>
                        </a:lnTo>
                        <a:lnTo>
                          <a:pt x="91" y="316"/>
                        </a:lnTo>
                        <a:lnTo>
                          <a:pt x="81" y="339"/>
                        </a:lnTo>
                        <a:lnTo>
                          <a:pt x="65" y="357"/>
                        </a:lnTo>
                        <a:lnTo>
                          <a:pt x="45" y="377"/>
                        </a:lnTo>
                        <a:lnTo>
                          <a:pt x="20" y="394"/>
                        </a:lnTo>
                        <a:lnTo>
                          <a:pt x="5" y="424"/>
                        </a:lnTo>
                        <a:lnTo>
                          <a:pt x="0" y="451"/>
                        </a:lnTo>
                        <a:lnTo>
                          <a:pt x="2" y="460"/>
                        </a:lnTo>
                        <a:lnTo>
                          <a:pt x="18" y="472"/>
                        </a:lnTo>
                        <a:lnTo>
                          <a:pt x="37" y="480"/>
                        </a:lnTo>
                        <a:lnTo>
                          <a:pt x="43" y="489"/>
                        </a:lnTo>
                        <a:lnTo>
                          <a:pt x="62" y="487"/>
                        </a:lnTo>
                        <a:lnTo>
                          <a:pt x="76" y="489"/>
                        </a:lnTo>
                        <a:lnTo>
                          <a:pt x="86" y="497"/>
                        </a:lnTo>
                        <a:lnTo>
                          <a:pt x="86" y="514"/>
                        </a:lnTo>
                        <a:lnTo>
                          <a:pt x="80" y="540"/>
                        </a:lnTo>
                        <a:lnTo>
                          <a:pt x="76" y="555"/>
                        </a:lnTo>
                        <a:lnTo>
                          <a:pt x="68" y="567"/>
                        </a:lnTo>
                        <a:lnTo>
                          <a:pt x="73" y="588"/>
                        </a:lnTo>
                        <a:lnTo>
                          <a:pt x="90" y="612"/>
                        </a:lnTo>
                        <a:lnTo>
                          <a:pt x="98" y="623"/>
                        </a:lnTo>
                        <a:lnTo>
                          <a:pt x="121" y="622"/>
                        </a:lnTo>
                        <a:lnTo>
                          <a:pt x="133" y="617"/>
                        </a:lnTo>
                        <a:lnTo>
                          <a:pt x="140" y="625"/>
                        </a:lnTo>
                        <a:lnTo>
                          <a:pt x="141" y="645"/>
                        </a:lnTo>
                        <a:lnTo>
                          <a:pt x="141" y="663"/>
                        </a:lnTo>
                        <a:lnTo>
                          <a:pt x="146" y="676"/>
                        </a:lnTo>
                        <a:lnTo>
                          <a:pt x="166" y="706"/>
                        </a:lnTo>
                        <a:lnTo>
                          <a:pt x="168" y="725"/>
                        </a:lnTo>
                        <a:lnTo>
                          <a:pt x="175" y="745"/>
                        </a:lnTo>
                        <a:lnTo>
                          <a:pt x="185" y="760"/>
                        </a:lnTo>
                        <a:lnTo>
                          <a:pt x="188" y="776"/>
                        </a:lnTo>
                        <a:lnTo>
                          <a:pt x="193" y="776"/>
                        </a:lnTo>
                        <a:lnTo>
                          <a:pt x="193" y="776"/>
                        </a:lnTo>
                        <a:lnTo>
                          <a:pt x="193" y="77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" name="Freeform 1116"/>
                  <p:cNvSpPr>
                    <a:spLocks/>
                  </p:cNvSpPr>
                  <p:nvPr/>
                </p:nvSpPr>
                <p:spPr bwMode="auto">
                  <a:xfrm>
                    <a:off x="2223983" y="3423676"/>
                    <a:ext cx="1031666" cy="831306"/>
                  </a:xfrm>
                  <a:custGeom>
                    <a:avLst/>
                    <a:gdLst>
                      <a:gd name="T0" fmla="*/ 786 w 829"/>
                      <a:gd name="T1" fmla="*/ 473 h 668"/>
                      <a:gd name="T2" fmla="*/ 736 w 829"/>
                      <a:gd name="T3" fmla="*/ 452 h 668"/>
                      <a:gd name="T4" fmla="*/ 771 w 829"/>
                      <a:gd name="T5" fmla="*/ 407 h 668"/>
                      <a:gd name="T6" fmla="*/ 793 w 829"/>
                      <a:gd name="T7" fmla="*/ 350 h 668"/>
                      <a:gd name="T8" fmla="*/ 781 w 829"/>
                      <a:gd name="T9" fmla="*/ 327 h 668"/>
                      <a:gd name="T10" fmla="*/ 806 w 829"/>
                      <a:gd name="T11" fmla="*/ 257 h 668"/>
                      <a:gd name="T12" fmla="*/ 768 w 829"/>
                      <a:gd name="T13" fmla="*/ 209 h 668"/>
                      <a:gd name="T14" fmla="*/ 706 w 829"/>
                      <a:gd name="T15" fmla="*/ 173 h 668"/>
                      <a:gd name="T16" fmla="*/ 693 w 829"/>
                      <a:gd name="T17" fmla="*/ 116 h 668"/>
                      <a:gd name="T18" fmla="*/ 653 w 829"/>
                      <a:gd name="T19" fmla="*/ 90 h 668"/>
                      <a:gd name="T20" fmla="*/ 641 w 829"/>
                      <a:gd name="T21" fmla="*/ 38 h 668"/>
                      <a:gd name="T22" fmla="*/ 580 w 829"/>
                      <a:gd name="T23" fmla="*/ 43 h 668"/>
                      <a:gd name="T24" fmla="*/ 530 w 829"/>
                      <a:gd name="T25" fmla="*/ 11 h 668"/>
                      <a:gd name="T26" fmla="*/ 455 w 829"/>
                      <a:gd name="T27" fmla="*/ 2 h 668"/>
                      <a:gd name="T28" fmla="*/ 389 w 829"/>
                      <a:gd name="T29" fmla="*/ 33 h 668"/>
                      <a:gd name="T30" fmla="*/ 344 w 829"/>
                      <a:gd name="T31" fmla="*/ 61 h 668"/>
                      <a:gd name="T32" fmla="*/ 263 w 829"/>
                      <a:gd name="T33" fmla="*/ 45 h 668"/>
                      <a:gd name="T34" fmla="*/ 160 w 829"/>
                      <a:gd name="T35" fmla="*/ 38 h 668"/>
                      <a:gd name="T36" fmla="*/ 90 w 829"/>
                      <a:gd name="T37" fmla="*/ 30 h 668"/>
                      <a:gd name="T38" fmla="*/ 13 w 829"/>
                      <a:gd name="T39" fmla="*/ 80 h 668"/>
                      <a:gd name="T40" fmla="*/ 22 w 829"/>
                      <a:gd name="T41" fmla="*/ 131 h 668"/>
                      <a:gd name="T42" fmla="*/ 76 w 829"/>
                      <a:gd name="T43" fmla="*/ 100 h 668"/>
                      <a:gd name="T44" fmla="*/ 30 w 829"/>
                      <a:gd name="T45" fmla="*/ 138 h 668"/>
                      <a:gd name="T46" fmla="*/ 45 w 829"/>
                      <a:gd name="T47" fmla="*/ 176 h 668"/>
                      <a:gd name="T48" fmla="*/ 165 w 829"/>
                      <a:gd name="T49" fmla="*/ 257 h 668"/>
                      <a:gd name="T50" fmla="*/ 248 w 829"/>
                      <a:gd name="T51" fmla="*/ 231 h 668"/>
                      <a:gd name="T52" fmla="*/ 314 w 829"/>
                      <a:gd name="T53" fmla="*/ 213 h 668"/>
                      <a:gd name="T54" fmla="*/ 302 w 829"/>
                      <a:gd name="T55" fmla="*/ 239 h 668"/>
                      <a:gd name="T56" fmla="*/ 276 w 829"/>
                      <a:gd name="T57" fmla="*/ 259 h 668"/>
                      <a:gd name="T58" fmla="*/ 213 w 829"/>
                      <a:gd name="T59" fmla="*/ 311 h 668"/>
                      <a:gd name="T60" fmla="*/ 178 w 829"/>
                      <a:gd name="T61" fmla="*/ 316 h 668"/>
                      <a:gd name="T62" fmla="*/ 146 w 829"/>
                      <a:gd name="T63" fmla="*/ 327 h 668"/>
                      <a:gd name="T64" fmla="*/ 116 w 829"/>
                      <a:gd name="T65" fmla="*/ 306 h 668"/>
                      <a:gd name="T66" fmla="*/ 85 w 829"/>
                      <a:gd name="T67" fmla="*/ 316 h 668"/>
                      <a:gd name="T68" fmla="*/ 248 w 829"/>
                      <a:gd name="T69" fmla="*/ 523 h 668"/>
                      <a:gd name="T70" fmla="*/ 346 w 829"/>
                      <a:gd name="T71" fmla="*/ 561 h 668"/>
                      <a:gd name="T72" fmla="*/ 435 w 829"/>
                      <a:gd name="T73" fmla="*/ 530 h 668"/>
                      <a:gd name="T74" fmla="*/ 518 w 829"/>
                      <a:gd name="T75" fmla="*/ 470 h 668"/>
                      <a:gd name="T76" fmla="*/ 518 w 829"/>
                      <a:gd name="T77" fmla="*/ 425 h 668"/>
                      <a:gd name="T78" fmla="*/ 507 w 829"/>
                      <a:gd name="T79" fmla="*/ 399 h 668"/>
                      <a:gd name="T80" fmla="*/ 537 w 829"/>
                      <a:gd name="T81" fmla="*/ 357 h 668"/>
                      <a:gd name="T82" fmla="*/ 573 w 829"/>
                      <a:gd name="T83" fmla="*/ 355 h 668"/>
                      <a:gd name="T84" fmla="*/ 588 w 829"/>
                      <a:gd name="T85" fmla="*/ 369 h 668"/>
                      <a:gd name="T86" fmla="*/ 593 w 829"/>
                      <a:gd name="T87" fmla="*/ 399 h 668"/>
                      <a:gd name="T88" fmla="*/ 565 w 829"/>
                      <a:gd name="T89" fmla="*/ 443 h 668"/>
                      <a:gd name="T90" fmla="*/ 585 w 829"/>
                      <a:gd name="T91" fmla="*/ 472 h 668"/>
                      <a:gd name="T92" fmla="*/ 570 w 829"/>
                      <a:gd name="T93" fmla="*/ 495 h 668"/>
                      <a:gd name="T94" fmla="*/ 575 w 829"/>
                      <a:gd name="T95" fmla="*/ 517 h 668"/>
                      <a:gd name="T96" fmla="*/ 588 w 829"/>
                      <a:gd name="T97" fmla="*/ 535 h 668"/>
                      <a:gd name="T98" fmla="*/ 607 w 829"/>
                      <a:gd name="T99" fmla="*/ 566 h 668"/>
                      <a:gd name="T100" fmla="*/ 598 w 829"/>
                      <a:gd name="T101" fmla="*/ 636 h 668"/>
                      <a:gd name="T102" fmla="*/ 615 w 829"/>
                      <a:gd name="T103" fmla="*/ 640 h 668"/>
                      <a:gd name="T104" fmla="*/ 648 w 829"/>
                      <a:gd name="T105" fmla="*/ 659 h 668"/>
                      <a:gd name="T106" fmla="*/ 666 w 829"/>
                      <a:gd name="T107" fmla="*/ 598 h 668"/>
                      <a:gd name="T108" fmla="*/ 725 w 829"/>
                      <a:gd name="T109" fmla="*/ 595 h 668"/>
                      <a:gd name="T110" fmla="*/ 706 w 829"/>
                      <a:gd name="T111" fmla="*/ 527 h 668"/>
                      <a:gd name="T112" fmla="*/ 749 w 829"/>
                      <a:gd name="T113" fmla="*/ 488 h 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29" h="668">
                        <a:moveTo>
                          <a:pt x="749" y="488"/>
                        </a:moveTo>
                        <a:lnTo>
                          <a:pt x="769" y="483"/>
                        </a:lnTo>
                        <a:lnTo>
                          <a:pt x="776" y="483"/>
                        </a:lnTo>
                        <a:lnTo>
                          <a:pt x="783" y="478"/>
                        </a:lnTo>
                        <a:lnTo>
                          <a:pt x="794" y="480"/>
                        </a:lnTo>
                        <a:lnTo>
                          <a:pt x="803" y="477"/>
                        </a:lnTo>
                        <a:lnTo>
                          <a:pt x="803" y="468"/>
                        </a:lnTo>
                        <a:lnTo>
                          <a:pt x="794" y="468"/>
                        </a:lnTo>
                        <a:lnTo>
                          <a:pt x="786" y="473"/>
                        </a:lnTo>
                        <a:lnTo>
                          <a:pt x="779" y="468"/>
                        </a:lnTo>
                        <a:lnTo>
                          <a:pt x="768" y="465"/>
                        </a:lnTo>
                        <a:lnTo>
                          <a:pt x="756" y="468"/>
                        </a:lnTo>
                        <a:lnTo>
                          <a:pt x="744" y="473"/>
                        </a:lnTo>
                        <a:lnTo>
                          <a:pt x="735" y="472"/>
                        </a:lnTo>
                        <a:lnTo>
                          <a:pt x="730" y="465"/>
                        </a:lnTo>
                        <a:lnTo>
                          <a:pt x="730" y="460"/>
                        </a:lnTo>
                        <a:lnTo>
                          <a:pt x="726" y="457"/>
                        </a:lnTo>
                        <a:lnTo>
                          <a:pt x="736" y="452"/>
                        </a:lnTo>
                        <a:lnTo>
                          <a:pt x="741" y="450"/>
                        </a:lnTo>
                        <a:lnTo>
                          <a:pt x="741" y="445"/>
                        </a:lnTo>
                        <a:lnTo>
                          <a:pt x="733" y="435"/>
                        </a:lnTo>
                        <a:lnTo>
                          <a:pt x="733" y="430"/>
                        </a:lnTo>
                        <a:lnTo>
                          <a:pt x="738" y="425"/>
                        </a:lnTo>
                        <a:lnTo>
                          <a:pt x="751" y="424"/>
                        </a:lnTo>
                        <a:lnTo>
                          <a:pt x="763" y="417"/>
                        </a:lnTo>
                        <a:lnTo>
                          <a:pt x="763" y="409"/>
                        </a:lnTo>
                        <a:lnTo>
                          <a:pt x="771" y="407"/>
                        </a:lnTo>
                        <a:lnTo>
                          <a:pt x="776" y="399"/>
                        </a:lnTo>
                        <a:lnTo>
                          <a:pt x="776" y="387"/>
                        </a:lnTo>
                        <a:lnTo>
                          <a:pt x="778" y="379"/>
                        </a:lnTo>
                        <a:lnTo>
                          <a:pt x="768" y="365"/>
                        </a:lnTo>
                        <a:lnTo>
                          <a:pt x="768" y="359"/>
                        </a:lnTo>
                        <a:lnTo>
                          <a:pt x="771" y="350"/>
                        </a:lnTo>
                        <a:lnTo>
                          <a:pt x="779" y="352"/>
                        </a:lnTo>
                        <a:lnTo>
                          <a:pt x="784" y="357"/>
                        </a:lnTo>
                        <a:lnTo>
                          <a:pt x="793" y="350"/>
                        </a:lnTo>
                        <a:lnTo>
                          <a:pt x="798" y="342"/>
                        </a:lnTo>
                        <a:lnTo>
                          <a:pt x="791" y="340"/>
                        </a:lnTo>
                        <a:lnTo>
                          <a:pt x="786" y="335"/>
                        </a:lnTo>
                        <a:lnTo>
                          <a:pt x="781" y="337"/>
                        </a:lnTo>
                        <a:lnTo>
                          <a:pt x="774" y="342"/>
                        </a:lnTo>
                        <a:lnTo>
                          <a:pt x="769" y="334"/>
                        </a:lnTo>
                        <a:lnTo>
                          <a:pt x="764" y="332"/>
                        </a:lnTo>
                        <a:lnTo>
                          <a:pt x="769" y="324"/>
                        </a:lnTo>
                        <a:lnTo>
                          <a:pt x="781" y="327"/>
                        </a:lnTo>
                        <a:lnTo>
                          <a:pt x="798" y="317"/>
                        </a:lnTo>
                        <a:lnTo>
                          <a:pt x="811" y="317"/>
                        </a:lnTo>
                        <a:lnTo>
                          <a:pt x="819" y="297"/>
                        </a:lnTo>
                        <a:lnTo>
                          <a:pt x="829" y="286"/>
                        </a:lnTo>
                        <a:lnTo>
                          <a:pt x="829" y="277"/>
                        </a:lnTo>
                        <a:lnTo>
                          <a:pt x="821" y="277"/>
                        </a:lnTo>
                        <a:lnTo>
                          <a:pt x="814" y="276"/>
                        </a:lnTo>
                        <a:lnTo>
                          <a:pt x="809" y="266"/>
                        </a:lnTo>
                        <a:lnTo>
                          <a:pt x="806" y="257"/>
                        </a:lnTo>
                        <a:lnTo>
                          <a:pt x="803" y="247"/>
                        </a:lnTo>
                        <a:lnTo>
                          <a:pt x="803" y="237"/>
                        </a:lnTo>
                        <a:lnTo>
                          <a:pt x="796" y="234"/>
                        </a:lnTo>
                        <a:lnTo>
                          <a:pt x="789" y="237"/>
                        </a:lnTo>
                        <a:lnTo>
                          <a:pt x="781" y="239"/>
                        </a:lnTo>
                        <a:lnTo>
                          <a:pt x="781" y="232"/>
                        </a:lnTo>
                        <a:lnTo>
                          <a:pt x="783" y="221"/>
                        </a:lnTo>
                        <a:lnTo>
                          <a:pt x="774" y="219"/>
                        </a:lnTo>
                        <a:lnTo>
                          <a:pt x="768" y="209"/>
                        </a:lnTo>
                        <a:lnTo>
                          <a:pt x="749" y="209"/>
                        </a:lnTo>
                        <a:lnTo>
                          <a:pt x="743" y="194"/>
                        </a:lnTo>
                        <a:lnTo>
                          <a:pt x="738" y="199"/>
                        </a:lnTo>
                        <a:lnTo>
                          <a:pt x="725" y="198"/>
                        </a:lnTo>
                        <a:lnTo>
                          <a:pt x="720" y="189"/>
                        </a:lnTo>
                        <a:lnTo>
                          <a:pt x="725" y="174"/>
                        </a:lnTo>
                        <a:lnTo>
                          <a:pt x="723" y="166"/>
                        </a:lnTo>
                        <a:lnTo>
                          <a:pt x="716" y="164"/>
                        </a:lnTo>
                        <a:lnTo>
                          <a:pt x="706" y="173"/>
                        </a:lnTo>
                        <a:lnTo>
                          <a:pt x="700" y="166"/>
                        </a:lnTo>
                        <a:lnTo>
                          <a:pt x="706" y="156"/>
                        </a:lnTo>
                        <a:lnTo>
                          <a:pt x="701" y="156"/>
                        </a:lnTo>
                        <a:lnTo>
                          <a:pt x="693" y="151"/>
                        </a:lnTo>
                        <a:lnTo>
                          <a:pt x="691" y="146"/>
                        </a:lnTo>
                        <a:lnTo>
                          <a:pt x="683" y="143"/>
                        </a:lnTo>
                        <a:lnTo>
                          <a:pt x="686" y="133"/>
                        </a:lnTo>
                        <a:lnTo>
                          <a:pt x="695" y="123"/>
                        </a:lnTo>
                        <a:lnTo>
                          <a:pt x="693" y="116"/>
                        </a:lnTo>
                        <a:lnTo>
                          <a:pt x="696" y="110"/>
                        </a:lnTo>
                        <a:lnTo>
                          <a:pt x="690" y="100"/>
                        </a:lnTo>
                        <a:lnTo>
                          <a:pt x="686" y="95"/>
                        </a:lnTo>
                        <a:lnTo>
                          <a:pt x="683" y="100"/>
                        </a:lnTo>
                        <a:lnTo>
                          <a:pt x="683" y="106"/>
                        </a:lnTo>
                        <a:lnTo>
                          <a:pt x="675" y="111"/>
                        </a:lnTo>
                        <a:lnTo>
                          <a:pt x="670" y="106"/>
                        </a:lnTo>
                        <a:lnTo>
                          <a:pt x="666" y="100"/>
                        </a:lnTo>
                        <a:lnTo>
                          <a:pt x="653" y="90"/>
                        </a:lnTo>
                        <a:lnTo>
                          <a:pt x="653" y="83"/>
                        </a:lnTo>
                        <a:lnTo>
                          <a:pt x="660" y="66"/>
                        </a:lnTo>
                        <a:lnTo>
                          <a:pt x="666" y="63"/>
                        </a:lnTo>
                        <a:lnTo>
                          <a:pt x="671" y="58"/>
                        </a:lnTo>
                        <a:lnTo>
                          <a:pt x="655" y="55"/>
                        </a:lnTo>
                        <a:lnTo>
                          <a:pt x="655" y="51"/>
                        </a:lnTo>
                        <a:lnTo>
                          <a:pt x="661" y="43"/>
                        </a:lnTo>
                        <a:lnTo>
                          <a:pt x="656" y="38"/>
                        </a:lnTo>
                        <a:lnTo>
                          <a:pt x="641" y="38"/>
                        </a:lnTo>
                        <a:lnTo>
                          <a:pt x="635" y="46"/>
                        </a:lnTo>
                        <a:lnTo>
                          <a:pt x="636" y="58"/>
                        </a:lnTo>
                        <a:lnTo>
                          <a:pt x="633" y="63"/>
                        </a:lnTo>
                        <a:lnTo>
                          <a:pt x="627" y="55"/>
                        </a:lnTo>
                        <a:lnTo>
                          <a:pt x="607" y="55"/>
                        </a:lnTo>
                        <a:lnTo>
                          <a:pt x="598" y="46"/>
                        </a:lnTo>
                        <a:lnTo>
                          <a:pt x="597" y="41"/>
                        </a:lnTo>
                        <a:lnTo>
                          <a:pt x="580" y="36"/>
                        </a:lnTo>
                        <a:lnTo>
                          <a:pt x="580" y="43"/>
                        </a:lnTo>
                        <a:lnTo>
                          <a:pt x="575" y="46"/>
                        </a:lnTo>
                        <a:lnTo>
                          <a:pt x="570" y="45"/>
                        </a:lnTo>
                        <a:lnTo>
                          <a:pt x="570" y="35"/>
                        </a:lnTo>
                        <a:lnTo>
                          <a:pt x="553" y="26"/>
                        </a:lnTo>
                        <a:lnTo>
                          <a:pt x="547" y="25"/>
                        </a:lnTo>
                        <a:lnTo>
                          <a:pt x="555" y="18"/>
                        </a:lnTo>
                        <a:lnTo>
                          <a:pt x="548" y="15"/>
                        </a:lnTo>
                        <a:lnTo>
                          <a:pt x="538" y="16"/>
                        </a:lnTo>
                        <a:lnTo>
                          <a:pt x="530" y="11"/>
                        </a:lnTo>
                        <a:lnTo>
                          <a:pt x="518" y="5"/>
                        </a:lnTo>
                        <a:lnTo>
                          <a:pt x="510" y="8"/>
                        </a:lnTo>
                        <a:lnTo>
                          <a:pt x="505" y="13"/>
                        </a:lnTo>
                        <a:lnTo>
                          <a:pt x="492" y="5"/>
                        </a:lnTo>
                        <a:lnTo>
                          <a:pt x="495" y="18"/>
                        </a:lnTo>
                        <a:lnTo>
                          <a:pt x="484" y="10"/>
                        </a:lnTo>
                        <a:lnTo>
                          <a:pt x="477" y="6"/>
                        </a:lnTo>
                        <a:lnTo>
                          <a:pt x="472" y="13"/>
                        </a:lnTo>
                        <a:lnTo>
                          <a:pt x="455" y="2"/>
                        </a:lnTo>
                        <a:lnTo>
                          <a:pt x="445" y="3"/>
                        </a:lnTo>
                        <a:lnTo>
                          <a:pt x="437" y="5"/>
                        </a:lnTo>
                        <a:lnTo>
                          <a:pt x="422" y="6"/>
                        </a:lnTo>
                        <a:lnTo>
                          <a:pt x="417" y="8"/>
                        </a:lnTo>
                        <a:lnTo>
                          <a:pt x="399" y="0"/>
                        </a:lnTo>
                        <a:lnTo>
                          <a:pt x="386" y="5"/>
                        </a:lnTo>
                        <a:lnTo>
                          <a:pt x="386" y="16"/>
                        </a:lnTo>
                        <a:lnTo>
                          <a:pt x="384" y="26"/>
                        </a:lnTo>
                        <a:lnTo>
                          <a:pt x="389" y="33"/>
                        </a:lnTo>
                        <a:lnTo>
                          <a:pt x="396" y="33"/>
                        </a:lnTo>
                        <a:lnTo>
                          <a:pt x="399" y="38"/>
                        </a:lnTo>
                        <a:lnTo>
                          <a:pt x="394" y="41"/>
                        </a:lnTo>
                        <a:lnTo>
                          <a:pt x="384" y="46"/>
                        </a:lnTo>
                        <a:lnTo>
                          <a:pt x="376" y="45"/>
                        </a:lnTo>
                        <a:lnTo>
                          <a:pt x="366" y="48"/>
                        </a:lnTo>
                        <a:lnTo>
                          <a:pt x="366" y="56"/>
                        </a:lnTo>
                        <a:lnTo>
                          <a:pt x="359" y="63"/>
                        </a:lnTo>
                        <a:lnTo>
                          <a:pt x="344" y="61"/>
                        </a:lnTo>
                        <a:lnTo>
                          <a:pt x="329" y="56"/>
                        </a:lnTo>
                        <a:lnTo>
                          <a:pt x="327" y="48"/>
                        </a:lnTo>
                        <a:lnTo>
                          <a:pt x="327" y="40"/>
                        </a:lnTo>
                        <a:lnTo>
                          <a:pt x="331" y="35"/>
                        </a:lnTo>
                        <a:lnTo>
                          <a:pt x="326" y="28"/>
                        </a:lnTo>
                        <a:lnTo>
                          <a:pt x="314" y="33"/>
                        </a:lnTo>
                        <a:lnTo>
                          <a:pt x="297" y="40"/>
                        </a:lnTo>
                        <a:lnTo>
                          <a:pt x="278" y="41"/>
                        </a:lnTo>
                        <a:lnTo>
                          <a:pt x="263" y="45"/>
                        </a:lnTo>
                        <a:lnTo>
                          <a:pt x="259" y="55"/>
                        </a:lnTo>
                        <a:lnTo>
                          <a:pt x="258" y="60"/>
                        </a:lnTo>
                        <a:lnTo>
                          <a:pt x="239" y="61"/>
                        </a:lnTo>
                        <a:lnTo>
                          <a:pt x="224" y="60"/>
                        </a:lnTo>
                        <a:lnTo>
                          <a:pt x="213" y="60"/>
                        </a:lnTo>
                        <a:lnTo>
                          <a:pt x="203" y="48"/>
                        </a:lnTo>
                        <a:lnTo>
                          <a:pt x="194" y="41"/>
                        </a:lnTo>
                        <a:lnTo>
                          <a:pt x="178" y="43"/>
                        </a:lnTo>
                        <a:lnTo>
                          <a:pt x="160" y="38"/>
                        </a:lnTo>
                        <a:lnTo>
                          <a:pt x="150" y="48"/>
                        </a:lnTo>
                        <a:lnTo>
                          <a:pt x="141" y="43"/>
                        </a:lnTo>
                        <a:lnTo>
                          <a:pt x="130" y="38"/>
                        </a:lnTo>
                        <a:lnTo>
                          <a:pt x="118" y="46"/>
                        </a:lnTo>
                        <a:lnTo>
                          <a:pt x="113" y="38"/>
                        </a:lnTo>
                        <a:lnTo>
                          <a:pt x="105" y="38"/>
                        </a:lnTo>
                        <a:lnTo>
                          <a:pt x="100" y="43"/>
                        </a:lnTo>
                        <a:lnTo>
                          <a:pt x="98" y="35"/>
                        </a:lnTo>
                        <a:lnTo>
                          <a:pt x="90" y="30"/>
                        </a:lnTo>
                        <a:lnTo>
                          <a:pt x="85" y="40"/>
                        </a:lnTo>
                        <a:lnTo>
                          <a:pt x="85" y="56"/>
                        </a:lnTo>
                        <a:lnTo>
                          <a:pt x="85" y="73"/>
                        </a:lnTo>
                        <a:lnTo>
                          <a:pt x="83" y="80"/>
                        </a:lnTo>
                        <a:lnTo>
                          <a:pt x="71" y="81"/>
                        </a:lnTo>
                        <a:lnTo>
                          <a:pt x="52" y="78"/>
                        </a:lnTo>
                        <a:lnTo>
                          <a:pt x="35" y="75"/>
                        </a:lnTo>
                        <a:lnTo>
                          <a:pt x="25" y="75"/>
                        </a:lnTo>
                        <a:lnTo>
                          <a:pt x="13" y="80"/>
                        </a:lnTo>
                        <a:lnTo>
                          <a:pt x="5" y="93"/>
                        </a:lnTo>
                        <a:lnTo>
                          <a:pt x="7" y="105"/>
                        </a:lnTo>
                        <a:lnTo>
                          <a:pt x="2" y="118"/>
                        </a:lnTo>
                        <a:lnTo>
                          <a:pt x="10" y="105"/>
                        </a:lnTo>
                        <a:lnTo>
                          <a:pt x="15" y="114"/>
                        </a:lnTo>
                        <a:lnTo>
                          <a:pt x="5" y="119"/>
                        </a:lnTo>
                        <a:lnTo>
                          <a:pt x="0" y="124"/>
                        </a:lnTo>
                        <a:lnTo>
                          <a:pt x="0" y="129"/>
                        </a:lnTo>
                        <a:lnTo>
                          <a:pt x="22" y="131"/>
                        </a:lnTo>
                        <a:lnTo>
                          <a:pt x="25" y="124"/>
                        </a:lnTo>
                        <a:lnTo>
                          <a:pt x="32" y="113"/>
                        </a:lnTo>
                        <a:lnTo>
                          <a:pt x="47" y="110"/>
                        </a:lnTo>
                        <a:lnTo>
                          <a:pt x="52" y="106"/>
                        </a:lnTo>
                        <a:lnTo>
                          <a:pt x="61" y="96"/>
                        </a:lnTo>
                        <a:lnTo>
                          <a:pt x="71" y="98"/>
                        </a:lnTo>
                        <a:lnTo>
                          <a:pt x="80" y="88"/>
                        </a:lnTo>
                        <a:lnTo>
                          <a:pt x="88" y="91"/>
                        </a:lnTo>
                        <a:lnTo>
                          <a:pt x="76" y="100"/>
                        </a:lnTo>
                        <a:lnTo>
                          <a:pt x="65" y="105"/>
                        </a:lnTo>
                        <a:lnTo>
                          <a:pt x="52" y="118"/>
                        </a:lnTo>
                        <a:lnTo>
                          <a:pt x="40" y="119"/>
                        </a:lnTo>
                        <a:lnTo>
                          <a:pt x="37" y="124"/>
                        </a:lnTo>
                        <a:lnTo>
                          <a:pt x="27" y="126"/>
                        </a:lnTo>
                        <a:lnTo>
                          <a:pt x="30" y="131"/>
                        </a:lnTo>
                        <a:lnTo>
                          <a:pt x="25" y="139"/>
                        </a:lnTo>
                        <a:lnTo>
                          <a:pt x="28" y="146"/>
                        </a:lnTo>
                        <a:lnTo>
                          <a:pt x="30" y="138"/>
                        </a:lnTo>
                        <a:lnTo>
                          <a:pt x="38" y="146"/>
                        </a:lnTo>
                        <a:lnTo>
                          <a:pt x="32" y="149"/>
                        </a:lnTo>
                        <a:lnTo>
                          <a:pt x="35" y="156"/>
                        </a:lnTo>
                        <a:lnTo>
                          <a:pt x="35" y="163"/>
                        </a:lnTo>
                        <a:lnTo>
                          <a:pt x="40" y="159"/>
                        </a:lnTo>
                        <a:lnTo>
                          <a:pt x="45" y="164"/>
                        </a:lnTo>
                        <a:lnTo>
                          <a:pt x="53" y="169"/>
                        </a:lnTo>
                        <a:lnTo>
                          <a:pt x="45" y="169"/>
                        </a:lnTo>
                        <a:lnTo>
                          <a:pt x="45" y="176"/>
                        </a:lnTo>
                        <a:lnTo>
                          <a:pt x="42" y="179"/>
                        </a:lnTo>
                        <a:lnTo>
                          <a:pt x="50" y="179"/>
                        </a:lnTo>
                        <a:lnTo>
                          <a:pt x="50" y="188"/>
                        </a:lnTo>
                        <a:lnTo>
                          <a:pt x="55" y="194"/>
                        </a:lnTo>
                        <a:lnTo>
                          <a:pt x="60" y="199"/>
                        </a:lnTo>
                        <a:lnTo>
                          <a:pt x="98" y="229"/>
                        </a:lnTo>
                        <a:lnTo>
                          <a:pt x="128" y="249"/>
                        </a:lnTo>
                        <a:lnTo>
                          <a:pt x="151" y="251"/>
                        </a:lnTo>
                        <a:lnTo>
                          <a:pt x="165" y="257"/>
                        </a:lnTo>
                        <a:lnTo>
                          <a:pt x="179" y="254"/>
                        </a:lnTo>
                        <a:lnTo>
                          <a:pt x="189" y="259"/>
                        </a:lnTo>
                        <a:lnTo>
                          <a:pt x="206" y="249"/>
                        </a:lnTo>
                        <a:lnTo>
                          <a:pt x="218" y="246"/>
                        </a:lnTo>
                        <a:lnTo>
                          <a:pt x="223" y="244"/>
                        </a:lnTo>
                        <a:lnTo>
                          <a:pt x="234" y="244"/>
                        </a:lnTo>
                        <a:lnTo>
                          <a:pt x="244" y="244"/>
                        </a:lnTo>
                        <a:lnTo>
                          <a:pt x="238" y="236"/>
                        </a:lnTo>
                        <a:lnTo>
                          <a:pt x="248" y="231"/>
                        </a:lnTo>
                        <a:lnTo>
                          <a:pt x="259" y="229"/>
                        </a:lnTo>
                        <a:lnTo>
                          <a:pt x="259" y="218"/>
                        </a:lnTo>
                        <a:lnTo>
                          <a:pt x="263" y="211"/>
                        </a:lnTo>
                        <a:lnTo>
                          <a:pt x="268" y="208"/>
                        </a:lnTo>
                        <a:lnTo>
                          <a:pt x="278" y="206"/>
                        </a:lnTo>
                        <a:lnTo>
                          <a:pt x="278" y="201"/>
                        </a:lnTo>
                        <a:lnTo>
                          <a:pt x="286" y="203"/>
                        </a:lnTo>
                        <a:lnTo>
                          <a:pt x="297" y="208"/>
                        </a:lnTo>
                        <a:lnTo>
                          <a:pt x="314" y="213"/>
                        </a:lnTo>
                        <a:lnTo>
                          <a:pt x="319" y="209"/>
                        </a:lnTo>
                        <a:lnTo>
                          <a:pt x="324" y="204"/>
                        </a:lnTo>
                        <a:lnTo>
                          <a:pt x="331" y="204"/>
                        </a:lnTo>
                        <a:lnTo>
                          <a:pt x="337" y="206"/>
                        </a:lnTo>
                        <a:lnTo>
                          <a:pt x="332" y="211"/>
                        </a:lnTo>
                        <a:lnTo>
                          <a:pt x="332" y="216"/>
                        </a:lnTo>
                        <a:lnTo>
                          <a:pt x="316" y="226"/>
                        </a:lnTo>
                        <a:lnTo>
                          <a:pt x="306" y="236"/>
                        </a:lnTo>
                        <a:lnTo>
                          <a:pt x="302" y="239"/>
                        </a:lnTo>
                        <a:lnTo>
                          <a:pt x="294" y="239"/>
                        </a:lnTo>
                        <a:lnTo>
                          <a:pt x="294" y="244"/>
                        </a:lnTo>
                        <a:lnTo>
                          <a:pt x="307" y="244"/>
                        </a:lnTo>
                        <a:lnTo>
                          <a:pt x="296" y="252"/>
                        </a:lnTo>
                        <a:lnTo>
                          <a:pt x="289" y="262"/>
                        </a:lnTo>
                        <a:lnTo>
                          <a:pt x="283" y="261"/>
                        </a:lnTo>
                        <a:lnTo>
                          <a:pt x="283" y="256"/>
                        </a:lnTo>
                        <a:lnTo>
                          <a:pt x="283" y="244"/>
                        </a:lnTo>
                        <a:lnTo>
                          <a:pt x="276" y="259"/>
                        </a:lnTo>
                        <a:lnTo>
                          <a:pt x="258" y="287"/>
                        </a:lnTo>
                        <a:lnTo>
                          <a:pt x="244" y="304"/>
                        </a:lnTo>
                        <a:lnTo>
                          <a:pt x="239" y="304"/>
                        </a:lnTo>
                        <a:lnTo>
                          <a:pt x="239" y="299"/>
                        </a:lnTo>
                        <a:lnTo>
                          <a:pt x="239" y="294"/>
                        </a:lnTo>
                        <a:lnTo>
                          <a:pt x="233" y="297"/>
                        </a:lnTo>
                        <a:lnTo>
                          <a:pt x="223" y="297"/>
                        </a:lnTo>
                        <a:lnTo>
                          <a:pt x="218" y="306"/>
                        </a:lnTo>
                        <a:lnTo>
                          <a:pt x="213" y="311"/>
                        </a:lnTo>
                        <a:lnTo>
                          <a:pt x="206" y="309"/>
                        </a:lnTo>
                        <a:lnTo>
                          <a:pt x="201" y="314"/>
                        </a:lnTo>
                        <a:lnTo>
                          <a:pt x="196" y="321"/>
                        </a:lnTo>
                        <a:lnTo>
                          <a:pt x="194" y="316"/>
                        </a:lnTo>
                        <a:lnTo>
                          <a:pt x="196" y="311"/>
                        </a:lnTo>
                        <a:lnTo>
                          <a:pt x="191" y="307"/>
                        </a:lnTo>
                        <a:lnTo>
                          <a:pt x="188" y="312"/>
                        </a:lnTo>
                        <a:lnTo>
                          <a:pt x="183" y="316"/>
                        </a:lnTo>
                        <a:lnTo>
                          <a:pt x="178" y="316"/>
                        </a:lnTo>
                        <a:lnTo>
                          <a:pt x="183" y="322"/>
                        </a:lnTo>
                        <a:lnTo>
                          <a:pt x="176" y="319"/>
                        </a:lnTo>
                        <a:lnTo>
                          <a:pt x="173" y="326"/>
                        </a:lnTo>
                        <a:lnTo>
                          <a:pt x="168" y="322"/>
                        </a:lnTo>
                        <a:lnTo>
                          <a:pt x="163" y="317"/>
                        </a:lnTo>
                        <a:lnTo>
                          <a:pt x="158" y="319"/>
                        </a:lnTo>
                        <a:lnTo>
                          <a:pt x="158" y="324"/>
                        </a:lnTo>
                        <a:lnTo>
                          <a:pt x="156" y="330"/>
                        </a:lnTo>
                        <a:lnTo>
                          <a:pt x="146" y="327"/>
                        </a:lnTo>
                        <a:lnTo>
                          <a:pt x="141" y="324"/>
                        </a:lnTo>
                        <a:lnTo>
                          <a:pt x="130" y="329"/>
                        </a:lnTo>
                        <a:lnTo>
                          <a:pt x="116" y="332"/>
                        </a:lnTo>
                        <a:lnTo>
                          <a:pt x="111" y="339"/>
                        </a:lnTo>
                        <a:lnTo>
                          <a:pt x="108" y="332"/>
                        </a:lnTo>
                        <a:lnTo>
                          <a:pt x="113" y="322"/>
                        </a:lnTo>
                        <a:lnTo>
                          <a:pt x="118" y="314"/>
                        </a:lnTo>
                        <a:lnTo>
                          <a:pt x="123" y="304"/>
                        </a:lnTo>
                        <a:lnTo>
                          <a:pt x="116" y="306"/>
                        </a:lnTo>
                        <a:lnTo>
                          <a:pt x="113" y="307"/>
                        </a:lnTo>
                        <a:lnTo>
                          <a:pt x="103" y="309"/>
                        </a:lnTo>
                        <a:lnTo>
                          <a:pt x="103" y="302"/>
                        </a:lnTo>
                        <a:lnTo>
                          <a:pt x="106" y="299"/>
                        </a:lnTo>
                        <a:lnTo>
                          <a:pt x="105" y="294"/>
                        </a:lnTo>
                        <a:lnTo>
                          <a:pt x="100" y="294"/>
                        </a:lnTo>
                        <a:lnTo>
                          <a:pt x="90" y="306"/>
                        </a:lnTo>
                        <a:lnTo>
                          <a:pt x="91" y="311"/>
                        </a:lnTo>
                        <a:lnTo>
                          <a:pt x="85" y="316"/>
                        </a:lnTo>
                        <a:lnTo>
                          <a:pt x="86" y="322"/>
                        </a:lnTo>
                        <a:lnTo>
                          <a:pt x="90" y="334"/>
                        </a:lnTo>
                        <a:lnTo>
                          <a:pt x="98" y="345"/>
                        </a:lnTo>
                        <a:lnTo>
                          <a:pt x="135" y="392"/>
                        </a:lnTo>
                        <a:lnTo>
                          <a:pt x="151" y="405"/>
                        </a:lnTo>
                        <a:lnTo>
                          <a:pt x="188" y="447"/>
                        </a:lnTo>
                        <a:lnTo>
                          <a:pt x="206" y="473"/>
                        </a:lnTo>
                        <a:lnTo>
                          <a:pt x="216" y="488"/>
                        </a:lnTo>
                        <a:lnTo>
                          <a:pt x="248" y="523"/>
                        </a:lnTo>
                        <a:lnTo>
                          <a:pt x="278" y="546"/>
                        </a:lnTo>
                        <a:lnTo>
                          <a:pt x="296" y="555"/>
                        </a:lnTo>
                        <a:lnTo>
                          <a:pt x="309" y="560"/>
                        </a:lnTo>
                        <a:lnTo>
                          <a:pt x="317" y="566"/>
                        </a:lnTo>
                        <a:lnTo>
                          <a:pt x="329" y="565"/>
                        </a:lnTo>
                        <a:lnTo>
                          <a:pt x="324" y="558"/>
                        </a:lnTo>
                        <a:lnTo>
                          <a:pt x="329" y="556"/>
                        </a:lnTo>
                        <a:lnTo>
                          <a:pt x="334" y="560"/>
                        </a:lnTo>
                        <a:lnTo>
                          <a:pt x="346" y="561"/>
                        </a:lnTo>
                        <a:lnTo>
                          <a:pt x="354" y="561"/>
                        </a:lnTo>
                        <a:lnTo>
                          <a:pt x="369" y="555"/>
                        </a:lnTo>
                        <a:lnTo>
                          <a:pt x="396" y="546"/>
                        </a:lnTo>
                        <a:lnTo>
                          <a:pt x="410" y="545"/>
                        </a:lnTo>
                        <a:lnTo>
                          <a:pt x="417" y="540"/>
                        </a:lnTo>
                        <a:lnTo>
                          <a:pt x="419" y="533"/>
                        </a:lnTo>
                        <a:lnTo>
                          <a:pt x="415" y="530"/>
                        </a:lnTo>
                        <a:lnTo>
                          <a:pt x="420" y="527"/>
                        </a:lnTo>
                        <a:lnTo>
                          <a:pt x="435" y="530"/>
                        </a:lnTo>
                        <a:lnTo>
                          <a:pt x="444" y="528"/>
                        </a:lnTo>
                        <a:lnTo>
                          <a:pt x="459" y="520"/>
                        </a:lnTo>
                        <a:lnTo>
                          <a:pt x="465" y="520"/>
                        </a:lnTo>
                        <a:lnTo>
                          <a:pt x="487" y="510"/>
                        </a:lnTo>
                        <a:lnTo>
                          <a:pt x="504" y="503"/>
                        </a:lnTo>
                        <a:lnTo>
                          <a:pt x="497" y="498"/>
                        </a:lnTo>
                        <a:lnTo>
                          <a:pt x="500" y="490"/>
                        </a:lnTo>
                        <a:lnTo>
                          <a:pt x="509" y="483"/>
                        </a:lnTo>
                        <a:lnTo>
                          <a:pt x="518" y="470"/>
                        </a:lnTo>
                        <a:lnTo>
                          <a:pt x="523" y="462"/>
                        </a:lnTo>
                        <a:lnTo>
                          <a:pt x="525" y="455"/>
                        </a:lnTo>
                        <a:lnTo>
                          <a:pt x="528" y="448"/>
                        </a:lnTo>
                        <a:lnTo>
                          <a:pt x="532" y="442"/>
                        </a:lnTo>
                        <a:lnTo>
                          <a:pt x="525" y="442"/>
                        </a:lnTo>
                        <a:lnTo>
                          <a:pt x="527" y="438"/>
                        </a:lnTo>
                        <a:lnTo>
                          <a:pt x="522" y="437"/>
                        </a:lnTo>
                        <a:lnTo>
                          <a:pt x="520" y="432"/>
                        </a:lnTo>
                        <a:lnTo>
                          <a:pt x="518" y="425"/>
                        </a:lnTo>
                        <a:lnTo>
                          <a:pt x="514" y="419"/>
                        </a:lnTo>
                        <a:lnTo>
                          <a:pt x="500" y="420"/>
                        </a:lnTo>
                        <a:lnTo>
                          <a:pt x="487" y="415"/>
                        </a:lnTo>
                        <a:lnTo>
                          <a:pt x="490" y="409"/>
                        </a:lnTo>
                        <a:lnTo>
                          <a:pt x="500" y="410"/>
                        </a:lnTo>
                        <a:lnTo>
                          <a:pt x="505" y="409"/>
                        </a:lnTo>
                        <a:lnTo>
                          <a:pt x="514" y="410"/>
                        </a:lnTo>
                        <a:lnTo>
                          <a:pt x="514" y="404"/>
                        </a:lnTo>
                        <a:lnTo>
                          <a:pt x="507" y="399"/>
                        </a:lnTo>
                        <a:lnTo>
                          <a:pt x="510" y="390"/>
                        </a:lnTo>
                        <a:lnTo>
                          <a:pt x="515" y="392"/>
                        </a:lnTo>
                        <a:lnTo>
                          <a:pt x="515" y="384"/>
                        </a:lnTo>
                        <a:lnTo>
                          <a:pt x="520" y="385"/>
                        </a:lnTo>
                        <a:lnTo>
                          <a:pt x="523" y="375"/>
                        </a:lnTo>
                        <a:lnTo>
                          <a:pt x="530" y="370"/>
                        </a:lnTo>
                        <a:lnTo>
                          <a:pt x="528" y="365"/>
                        </a:lnTo>
                        <a:lnTo>
                          <a:pt x="532" y="359"/>
                        </a:lnTo>
                        <a:lnTo>
                          <a:pt x="537" y="357"/>
                        </a:lnTo>
                        <a:lnTo>
                          <a:pt x="538" y="349"/>
                        </a:lnTo>
                        <a:lnTo>
                          <a:pt x="547" y="342"/>
                        </a:lnTo>
                        <a:lnTo>
                          <a:pt x="553" y="345"/>
                        </a:lnTo>
                        <a:lnTo>
                          <a:pt x="548" y="350"/>
                        </a:lnTo>
                        <a:lnTo>
                          <a:pt x="545" y="355"/>
                        </a:lnTo>
                        <a:lnTo>
                          <a:pt x="548" y="360"/>
                        </a:lnTo>
                        <a:lnTo>
                          <a:pt x="557" y="364"/>
                        </a:lnTo>
                        <a:lnTo>
                          <a:pt x="560" y="355"/>
                        </a:lnTo>
                        <a:lnTo>
                          <a:pt x="573" y="355"/>
                        </a:lnTo>
                        <a:lnTo>
                          <a:pt x="585" y="354"/>
                        </a:lnTo>
                        <a:lnTo>
                          <a:pt x="593" y="360"/>
                        </a:lnTo>
                        <a:lnTo>
                          <a:pt x="605" y="355"/>
                        </a:lnTo>
                        <a:lnTo>
                          <a:pt x="613" y="355"/>
                        </a:lnTo>
                        <a:lnTo>
                          <a:pt x="618" y="360"/>
                        </a:lnTo>
                        <a:lnTo>
                          <a:pt x="610" y="367"/>
                        </a:lnTo>
                        <a:lnTo>
                          <a:pt x="607" y="372"/>
                        </a:lnTo>
                        <a:lnTo>
                          <a:pt x="598" y="372"/>
                        </a:lnTo>
                        <a:lnTo>
                          <a:pt x="588" y="369"/>
                        </a:lnTo>
                        <a:lnTo>
                          <a:pt x="578" y="365"/>
                        </a:lnTo>
                        <a:lnTo>
                          <a:pt x="570" y="370"/>
                        </a:lnTo>
                        <a:lnTo>
                          <a:pt x="570" y="379"/>
                        </a:lnTo>
                        <a:lnTo>
                          <a:pt x="565" y="385"/>
                        </a:lnTo>
                        <a:lnTo>
                          <a:pt x="568" y="390"/>
                        </a:lnTo>
                        <a:lnTo>
                          <a:pt x="568" y="397"/>
                        </a:lnTo>
                        <a:lnTo>
                          <a:pt x="580" y="399"/>
                        </a:lnTo>
                        <a:lnTo>
                          <a:pt x="587" y="399"/>
                        </a:lnTo>
                        <a:lnTo>
                          <a:pt x="593" y="399"/>
                        </a:lnTo>
                        <a:lnTo>
                          <a:pt x="592" y="404"/>
                        </a:lnTo>
                        <a:lnTo>
                          <a:pt x="583" y="409"/>
                        </a:lnTo>
                        <a:lnTo>
                          <a:pt x="575" y="414"/>
                        </a:lnTo>
                        <a:lnTo>
                          <a:pt x="575" y="419"/>
                        </a:lnTo>
                        <a:lnTo>
                          <a:pt x="570" y="422"/>
                        </a:lnTo>
                        <a:lnTo>
                          <a:pt x="572" y="432"/>
                        </a:lnTo>
                        <a:lnTo>
                          <a:pt x="565" y="435"/>
                        </a:lnTo>
                        <a:lnTo>
                          <a:pt x="560" y="438"/>
                        </a:lnTo>
                        <a:lnTo>
                          <a:pt x="565" y="443"/>
                        </a:lnTo>
                        <a:lnTo>
                          <a:pt x="573" y="440"/>
                        </a:lnTo>
                        <a:lnTo>
                          <a:pt x="582" y="438"/>
                        </a:lnTo>
                        <a:lnTo>
                          <a:pt x="592" y="442"/>
                        </a:lnTo>
                        <a:lnTo>
                          <a:pt x="605" y="442"/>
                        </a:lnTo>
                        <a:lnTo>
                          <a:pt x="602" y="450"/>
                        </a:lnTo>
                        <a:lnTo>
                          <a:pt x="593" y="458"/>
                        </a:lnTo>
                        <a:lnTo>
                          <a:pt x="582" y="463"/>
                        </a:lnTo>
                        <a:lnTo>
                          <a:pt x="575" y="473"/>
                        </a:lnTo>
                        <a:lnTo>
                          <a:pt x="585" y="472"/>
                        </a:lnTo>
                        <a:lnTo>
                          <a:pt x="592" y="475"/>
                        </a:lnTo>
                        <a:lnTo>
                          <a:pt x="588" y="478"/>
                        </a:lnTo>
                        <a:lnTo>
                          <a:pt x="582" y="477"/>
                        </a:lnTo>
                        <a:lnTo>
                          <a:pt x="575" y="480"/>
                        </a:lnTo>
                        <a:lnTo>
                          <a:pt x="575" y="485"/>
                        </a:lnTo>
                        <a:lnTo>
                          <a:pt x="582" y="487"/>
                        </a:lnTo>
                        <a:lnTo>
                          <a:pt x="583" y="490"/>
                        </a:lnTo>
                        <a:lnTo>
                          <a:pt x="575" y="492"/>
                        </a:lnTo>
                        <a:lnTo>
                          <a:pt x="570" y="495"/>
                        </a:lnTo>
                        <a:lnTo>
                          <a:pt x="573" y="500"/>
                        </a:lnTo>
                        <a:lnTo>
                          <a:pt x="567" y="505"/>
                        </a:lnTo>
                        <a:lnTo>
                          <a:pt x="570" y="513"/>
                        </a:lnTo>
                        <a:lnTo>
                          <a:pt x="573" y="515"/>
                        </a:lnTo>
                        <a:lnTo>
                          <a:pt x="577" y="507"/>
                        </a:lnTo>
                        <a:lnTo>
                          <a:pt x="580" y="503"/>
                        </a:lnTo>
                        <a:lnTo>
                          <a:pt x="582" y="507"/>
                        </a:lnTo>
                        <a:lnTo>
                          <a:pt x="580" y="510"/>
                        </a:lnTo>
                        <a:lnTo>
                          <a:pt x="575" y="517"/>
                        </a:lnTo>
                        <a:lnTo>
                          <a:pt x="580" y="517"/>
                        </a:lnTo>
                        <a:lnTo>
                          <a:pt x="587" y="513"/>
                        </a:lnTo>
                        <a:lnTo>
                          <a:pt x="588" y="515"/>
                        </a:lnTo>
                        <a:lnTo>
                          <a:pt x="580" y="522"/>
                        </a:lnTo>
                        <a:lnTo>
                          <a:pt x="582" y="527"/>
                        </a:lnTo>
                        <a:lnTo>
                          <a:pt x="592" y="522"/>
                        </a:lnTo>
                        <a:lnTo>
                          <a:pt x="595" y="527"/>
                        </a:lnTo>
                        <a:lnTo>
                          <a:pt x="597" y="533"/>
                        </a:lnTo>
                        <a:lnTo>
                          <a:pt x="588" y="535"/>
                        </a:lnTo>
                        <a:lnTo>
                          <a:pt x="582" y="537"/>
                        </a:lnTo>
                        <a:lnTo>
                          <a:pt x="587" y="542"/>
                        </a:lnTo>
                        <a:lnTo>
                          <a:pt x="595" y="542"/>
                        </a:lnTo>
                        <a:lnTo>
                          <a:pt x="602" y="545"/>
                        </a:lnTo>
                        <a:lnTo>
                          <a:pt x="593" y="551"/>
                        </a:lnTo>
                        <a:lnTo>
                          <a:pt x="592" y="558"/>
                        </a:lnTo>
                        <a:lnTo>
                          <a:pt x="593" y="563"/>
                        </a:lnTo>
                        <a:lnTo>
                          <a:pt x="603" y="563"/>
                        </a:lnTo>
                        <a:lnTo>
                          <a:pt x="607" y="566"/>
                        </a:lnTo>
                        <a:lnTo>
                          <a:pt x="612" y="571"/>
                        </a:lnTo>
                        <a:lnTo>
                          <a:pt x="602" y="578"/>
                        </a:lnTo>
                        <a:lnTo>
                          <a:pt x="598" y="583"/>
                        </a:lnTo>
                        <a:lnTo>
                          <a:pt x="602" y="593"/>
                        </a:lnTo>
                        <a:lnTo>
                          <a:pt x="597" y="605"/>
                        </a:lnTo>
                        <a:lnTo>
                          <a:pt x="590" y="621"/>
                        </a:lnTo>
                        <a:lnTo>
                          <a:pt x="598" y="623"/>
                        </a:lnTo>
                        <a:lnTo>
                          <a:pt x="605" y="626"/>
                        </a:lnTo>
                        <a:lnTo>
                          <a:pt x="598" y="636"/>
                        </a:lnTo>
                        <a:lnTo>
                          <a:pt x="592" y="640"/>
                        </a:lnTo>
                        <a:lnTo>
                          <a:pt x="587" y="638"/>
                        </a:lnTo>
                        <a:lnTo>
                          <a:pt x="580" y="650"/>
                        </a:lnTo>
                        <a:lnTo>
                          <a:pt x="588" y="653"/>
                        </a:lnTo>
                        <a:lnTo>
                          <a:pt x="597" y="653"/>
                        </a:lnTo>
                        <a:lnTo>
                          <a:pt x="600" y="646"/>
                        </a:lnTo>
                        <a:lnTo>
                          <a:pt x="603" y="640"/>
                        </a:lnTo>
                        <a:lnTo>
                          <a:pt x="608" y="638"/>
                        </a:lnTo>
                        <a:lnTo>
                          <a:pt x="615" y="640"/>
                        </a:lnTo>
                        <a:lnTo>
                          <a:pt x="622" y="641"/>
                        </a:lnTo>
                        <a:lnTo>
                          <a:pt x="628" y="641"/>
                        </a:lnTo>
                        <a:lnTo>
                          <a:pt x="630" y="638"/>
                        </a:lnTo>
                        <a:lnTo>
                          <a:pt x="630" y="648"/>
                        </a:lnTo>
                        <a:lnTo>
                          <a:pt x="631" y="653"/>
                        </a:lnTo>
                        <a:lnTo>
                          <a:pt x="640" y="654"/>
                        </a:lnTo>
                        <a:lnTo>
                          <a:pt x="636" y="663"/>
                        </a:lnTo>
                        <a:lnTo>
                          <a:pt x="641" y="668"/>
                        </a:lnTo>
                        <a:lnTo>
                          <a:pt x="648" y="659"/>
                        </a:lnTo>
                        <a:lnTo>
                          <a:pt x="658" y="656"/>
                        </a:lnTo>
                        <a:lnTo>
                          <a:pt x="666" y="659"/>
                        </a:lnTo>
                        <a:lnTo>
                          <a:pt x="671" y="654"/>
                        </a:lnTo>
                        <a:lnTo>
                          <a:pt x="670" y="636"/>
                        </a:lnTo>
                        <a:lnTo>
                          <a:pt x="670" y="626"/>
                        </a:lnTo>
                        <a:lnTo>
                          <a:pt x="675" y="621"/>
                        </a:lnTo>
                        <a:lnTo>
                          <a:pt x="681" y="611"/>
                        </a:lnTo>
                        <a:lnTo>
                          <a:pt x="676" y="603"/>
                        </a:lnTo>
                        <a:lnTo>
                          <a:pt x="666" y="598"/>
                        </a:lnTo>
                        <a:lnTo>
                          <a:pt x="670" y="588"/>
                        </a:lnTo>
                        <a:lnTo>
                          <a:pt x="675" y="580"/>
                        </a:lnTo>
                        <a:lnTo>
                          <a:pt x="683" y="580"/>
                        </a:lnTo>
                        <a:lnTo>
                          <a:pt x="681" y="588"/>
                        </a:lnTo>
                        <a:lnTo>
                          <a:pt x="698" y="595"/>
                        </a:lnTo>
                        <a:lnTo>
                          <a:pt x="701" y="603"/>
                        </a:lnTo>
                        <a:lnTo>
                          <a:pt x="711" y="603"/>
                        </a:lnTo>
                        <a:lnTo>
                          <a:pt x="720" y="601"/>
                        </a:lnTo>
                        <a:lnTo>
                          <a:pt x="725" y="595"/>
                        </a:lnTo>
                        <a:lnTo>
                          <a:pt x="725" y="588"/>
                        </a:lnTo>
                        <a:lnTo>
                          <a:pt x="735" y="585"/>
                        </a:lnTo>
                        <a:lnTo>
                          <a:pt x="741" y="580"/>
                        </a:lnTo>
                        <a:lnTo>
                          <a:pt x="740" y="565"/>
                        </a:lnTo>
                        <a:lnTo>
                          <a:pt x="738" y="546"/>
                        </a:lnTo>
                        <a:lnTo>
                          <a:pt x="730" y="546"/>
                        </a:lnTo>
                        <a:lnTo>
                          <a:pt x="728" y="538"/>
                        </a:lnTo>
                        <a:lnTo>
                          <a:pt x="725" y="532"/>
                        </a:lnTo>
                        <a:lnTo>
                          <a:pt x="706" y="527"/>
                        </a:lnTo>
                        <a:lnTo>
                          <a:pt x="700" y="523"/>
                        </a:lnTo>
                        <a:lnTo>
                          <a:pt x="700" y="518"/>
                        </a:lnTo>
                        <a:lnTo>
                          <a:pt x="713" y="517"/>
                        </a:lnTo>
                        <a:lnTo>
                          <a:pt x="721" y="522"/>
                        </a:lnTo>
                        <a:lnTo>
                          <a:pt x="730" y="513"/>
                        </a:lnTo>
                        <a:lnTo>
                          <a:pt x="735" y="505"/>
                        </a:lnTo>
                        <a:lnTo>
                          <a:pt x="746" y="505"/>
                        </a:lnTo>
                        <a:lnTo>
                          <a:pt x="744" y="495"/>
                        </a:lnTo>
                        <a:lnTo>
                          <a:pt x="749" y="488"/>
                        </a:lnTo>
                        <a:lnTo>
                          <a:pt x="749" y="488"/>
                        </a:lnTo>
                        <a:lnTo>
                          <a:pt x="749" y="488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9" name="Freeform 1118"/>
                  <p:cNvSpPr>
                    <a:spLocks/>
                  </p:cNvSpPr>
                  <p:nvPr/>
                </p:nvSpPr>
                <p:spPr bwMode="auto">
                  <a:xfrm>
                    <a:off x="3173513" y="3070247"/>
                    <a:ext cx="1453541" cy="1031666"/>
                  </a:xfrm>
                  <a:custGeom>
                    <a:avLst/>
                    <a:gdLst>
                      <a:gd name="T0" fmla="*/ 1010 w 1168"/>
                      <a:gd name="T1" fmla="*/ 487 h 829"/>
                      <a:gd name="T2" fmla="*/ 1015 w 1168"/>
                      <a:gd name="T3" fmla="*/ 430 h 829"/>
                      <a:gd name="T4" fmla="*/ 1078 w 1168"/>
                      <a:gd name="T5" fmla="*/ 442 h 829"/>
                      <a:gd name="T6" fmla="*/ 1150 w 1168"/>
                      <a:gd name="T7" fmla="*/ 425 h 829"/>
                      <a:gd name="T8" fmla="*/ 1151 w 1168"/>
                      <a:gd name="T9" fmla="*/ 352 h 829"/>
                      <a:gd name="T10" fmla="*/ 1113 w 1168"/>
                      <a:gd name="T11" fmla="*/ 314 h 829"/>
                      <a:gd name="T12" fmla="*/ 1070 w 1168"/>
                      <a:gd name="T13" fmla="*/ 297 h 829"/>
                      <a:gd name="T14" fmla="*/ 1007 w 1168"/>
                      <a:gd name="T15" fmla="*/ 256 h 829"/>
                      <a:gd name="T16" fmla="*/ 965 w 1168"/>
                      <a:gd name="T17" fmla="*/ 251 h 829"/>
                      <a:gd name="T18" fmla="*/ 922 w 1168"/>
                      <a:gd name="T19" fmla="*/ 284 h 829"/>
                      <a:gd name="T20" fmla="*/ 889 w 1168"/>
                      <a:gd name="T21" fmla="*/ 259 h 829"/>
                      <a:gd name="T22" fmla="*/ 831 w 1168"/>
                      <a:gd name="T23" fmla="*/ 266 h 829"/>
                      <a:gd name="T24" fmla="*/ 819 w 1168"/>
                      <a:gd name="T25" fmla="*/ 222 h 829"/>
                      <a:gd name="T26" fmla="*/ 739 w 1168"/>
                      <a:gd name="T27" fmla="*/ 251 h 829"/>
                      <a:gd name="T28" fmla="*/ 726 w 1168"/>
                      <a:gd name="T29" fmla="*/ 231 h 829"/>
                      <a:gd name="T30" fmla="*/ 673 w 1168"/>
                      <a:gd name="T31" fmla="*/ 249 h 829"/>
                      <a:gd name="T32" fmla="*/ 643 w 1168"/>
                      <a:gd name="T33" fmla="*/ 232 h 829"/>
                      <a:gd name="T34" fmla="*/ 641 w 1168"/>
                      <a:gd name="T35" fmla="*/ 202 h 829"/>
                      <a:gd name="T36" fmla="*/ 606 w 1168"/>
                      <a:gd name="T37" fmla="*/ 227 h 829"/>
                      <a:gd name="T38" fmla="*/ 636 w 1168"/>
                      <a:gd name="T39" fmla="*/ 300 h 829"/>
                      <a:gd name="T40" fmla="*/ 663 w 1168"/>
                      <a:gd name="T41" fmla="*/ 364 h 829"/>
                      <a:gd name="T42" fmla="*/ 580 w 1168"/>
                      <a:gd name="T43" fmla="*/ 360 h 829"/>
                      <a:gd name="T44" fmla="*/ 593 w 1168"/>
                      <a:gd name="T45" fmla="*/ 249 h 829"/>
                      <a:gd name="T46" fmla="*/ 645 w 1168"/>
                      <a:gd name="T47" fmla="*/ 178 h 829"/>
                      <a:gd name="T48" fmla="*/ 673 w 1168"/>
                      <a:gd name="T49" fmla="*/ 108 h 829"/>
                      <a:gd name="T50" fmla="*/ 611 w 1168"/>
                      <a:gd name="T51" fmla="*/ 18 h 829"/>
                      <a:gd name="T52" fmla="*/ 547 w 1168"/>
                      <a:gd name="T53" fmla="*/ 31 h 829"/>
                      <a:gd name="T54" fmla="*/ 344 w 1168"/>
                      <a:gd name="T55" fmla="*/ 182 h 829"/>
                      <a:gd name="T56" fmla="*/ 452 w 1168"/>
                      <a:gd name="T57" fmla="*/ 209 h 829"/>
                      <a:gd name="T58" fmla="*/ 392 w 1168"/>
                      <a:gd name="T59" fmla="*/ 294 h 829"/>
                      <a:gd name="T60" fmla="*/ 394 w 1168"/>
                      <a:gd name="T61" fmla="*/ 350 h 829"/>
                      <a:gd name="T62" fmla="*/ 375 w 1168"/>
                      <a:gd name="T63" fmla="*/ 394 h 829"/>
                      <a:gd name="T64" fmla="*/ 312 w 1168"/>
                      <a:gd name="T65" fmla="*/ 377 h 829"/>
                      <a:gd name="T66" fmla="*/ 249 w 1168"/>
                      <a:gd name="T67" fmla="*/ 427 h 829"/>
                      <a:gd name="T68" fmla="*/ 201 w 1168"/>
                      <a:gd name="T69" fmla="*/ 410 h 829"/>
                      <a:gd name="T70" fmla="*/ 239 w 1168"/>
                      <a:gd name="T71" fmla="*/ 345 h 829"/>
                      <a:gd name="T72" fmla="*/ 222 w 1168"/>
                      <a:gd name="T73" fmla="*/ 312 h 829"/>
                      <a:gd name="T74" fmla="*/ 198 w 1168"/>
                      <a:gd name="T75" fmla="*/ 279 h 829"/>
                      <a:gd name="T76" fmla="*/ 139 w 1168"/>
                      <a:gd name="T77" fmla="*/ 286 h 829"/>
                      <a:gd name="T78" fmla="*/ 116 w 1168"/>
                      <a:gd name="T79" fmla="*/ 295 h 829"/>
                      <a:gd name="T80" fmla="*/ 124 w 1168"/>
                      <a:gd name="T81" fmla="*/ 385 h 829"/>
                      <a:gd name="T82" fmla="*/ 118 w 1168"/>
                      <a:gd name="T83" fmla="*/ 470 h 829"/>
                      <a:gd name="T84" fmla="*/ 98 w 1168"/>
                      <a:gd name="T85" fmla="*/ 523 h 829"/>
                      <a:gd name="T86" fmla="*/ 50 w 1168"/>
                      <a:gd name="T87" fmla="*/ 600 h 829"/>
                      <a:gd name="T88" fmla="*/ 21 w 1168"/>
                      <a:gd name="T89" fmla="*/ 641 h 829"/>
                      <a:gd name="T90" fmla="*/ 8 w 1168"/>
                      <a:gd name="T91" fmla="*/ 696 h 829"/>
                      <a:gd name="T92" fmla="*/ 65 w 1168"/>
                      <a:gd name="T93" fmla="*/ 719 h 829"/>
                      <a:gd name="T94" fmla="*/ 191 w 1168"/>
                      <a:gd name="T95" fmla="*/ 777 h 829"/>
                      <a:gd name="T96" fmla="*/ 324 w 1168"/>
                      <a:gd name="T97" fmla="*/ 811 h 829"/>
                      <a:gd name="T98" fmla="*/ 370 w 1168"/>
                      <a:gd name="T99" fmla="*/ 752 h 829"/>
                      <a:gd name="T100" fmla="*/ 470 w 1168"/>
                      <a:gd name="T101" fmla="*/ 751 h 829"/>
                      <a:gd name="T102" fmla="*/ 485 w 1168"/>
                      <a:gd name="T103" fmla="*/ 791 h 829"/>
                      <a:gd name="T104" fmla="*/ 590 w 1168"/>
                      <a:gd name="T105" fmla="*/ 771 h 829"/>
                      <a:gd name="T106" fmla="*/ 691 w 1168"/>
                      <a:gd name="T107" fmla="*/ 742 h 829"/>
                      <a:gd name="T108" fmla="*/ 773 w 1168"/>
                      <a:gd name="T109" fmla="*/ 771 h 829"/>
                      <a:gd name="T110" fmla="*/ 871 w 1168"/>
                      <a:gd name="T111" fmla="*/ 794 h 829"/>
                      <a:gd name="T112" fmla="*/ 919 w 1168"/>
                      <a:gd name="T113" fmla="*/ 686 h 829"/>
                      <a:gd name="T114" fmla="*/ 984 w 1168"/>
                      <a:gd name="T115" fmla="*/ 638 h 829"/>
                      <a:gd name="T116" fmla="*/ 1060 w 1168"/>
                      <a:gd name="T117" fmla="*/ 548 h 829"/>
                      <a:gd name="T118" fmla="*/ 1073 w 1168"/>
                      <a:gd name="T119" fmla="*/ 503 h 8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68" h="829">
                        <a:moveTo>
                          <a:pt x="1073" y="503"/>
                        </a:moveTo>
                        <a:lnTo>
                          <a:pt x="1065" y="505"/>
                        </a:lnTo>
                        <a:lnTo>
                          <a:pt x="1057" y="495"/>
                        </a:lnTo>
                        <a:lnTo>
                          <a:pt x="1053" y="487"/>
                        </a:lnTo>
                        <a:lnTo>
                          <a:pt x="1052" y="483"/>
                        </a:lnTo>
                        <a:lnTo>
                          <a:pt x="1047" y="488"/>
                        </a:lnTo>
                        <a:lnTo>
                          <a:pt x="1037" y="487"/>
                        </a:lnTo>
                        <a:lnTo>
                          <a:pt x="1030" y="480"/>
                        </a:lnTo>
                        <a:lnTo>
                          <a:pt x="1023" y="483"/>
                        </a:lnTo>
                        <a:lnTo>
                          <a:pt x="1020" y="488"/>
                        </a:lnTo>
                        <a:lnTo>
                          <a:pt x="1010" y="487"/>
                        </a:lnTo>
                        <a:lnTo>
                          <a:pt x="1009" y="482"/>
                        </a:lnTo>
                        <a:lnTo>
                          <a:pt x="1009" y="475"/>
                        </a:lnTo>
                        <a:lnTo>
                          <a:pt x="1013" y="467"/>
                        </a:lnTo>
                        <a:lnTo>
                          <a:pt x="1018" y="462"/>
                        </a:lnTo>
                        <a:lnTo>
                          <a:pt x="1022" y="455"/>
                        </a:lnTo>
                        <a:lnTo>
                          <a:pt x="1018" y="452"/>
                        </a:lnTo>
                        <a:lnTo>
                          <a:pt x="1015" y="447"/>
                        </a:lnTo>
                        <a:lnTo>
                          <a:pt x="1015" y="442"/>
                        </a:lnTo>
                        <a:lnTo>
                          <a:pt x="1007" y="433"/>
                        </a:lnTo>
                        <a:lnTo>
                          <a:pt x="1009" y="430"/>
                        </a:lnTo>
                        <a:lnTo>
                          <a:pt x="1015" y="430"/>
                        </a:lnTo>
                        <a:lnTo>
                          <a:pt x="1020" y="430"/>
                        </a:lnTo>
                        <a:lnTo>
                          <a:pt x="1025" y="433"/>
                        </a:lnTo>
                        <a:lnTo>
                          <a:pt x="1030" y="442"/>
                        </a:lnTo>
                        <a:lnTo>
                          <a:pt x="1040" y="443"/>
                        </a:lnTo>
                        <a:lnTo>
                          <a:pt x="1045" y="443"/>
                        </a:lnTo>
                        <a:lnTo>
                          <a:pt x="1047" y="437"/>
                        </a:lnTo>
                        <a:lnTo>
                          <a:pt x="1050" y="432"/>
                        </a:lnTo>
                        <a:lnTo>
                          <a:pt x="1057" y="435"/>
                        </a:lnTo>
                        <a:lnTo>
                          <a:pt x="1065" y="435"/>
                        </a:lnTo>
                        <a:lnTo>
                          <a:pt x="1072" y="440"/>
                        </a:lnTo>
                        <a:lnTo>
                          <a:pt x="1078" y="442"/>
                        </a:lnTo>
                        <a:lnTo>
                          <a:pt x="1085" y="442"/>
                        </a:lnTo>
                        <a:lnTo>
                          <a:pt x="1088" y="437"/>
                        </a:lnTo>
                        <a:lnTo>
                          <a:pt x="1097" y="440"/>
                        </a:lnTo>
                        <a:lnTo>
                          <a:pt x="1102" y="442"/>
                        </a:lnTo>
                        <a:lnTo>
                          <a:pt x="1108" y="440"/>
                        </a:lnTo>
                        <a:lnTo>
                          <a:pt x="1113" y="442"/>
                        </a:lnTo>
                        <a:lnTo>
                          <a:pt x="1123" y="442"/>
                        </a:lnTo>
                        <a:lnTo>
                          <a:pt x="1135" y="443"/>
                        </a:lnTo>
                        <a:lnTo>
                          <a:pt x="1140" y="437"/>
                        </a:lnTo>
                        <a:lnTo>
                          <a:pt x="1145" y="432"/>
                        </a:lnTo>
                        <a:lnTo>
                          <a:pt x="1150" y="425"/>
                        </a:lnTo>
                        <a:lnTo>
                          <a:pt x="1163" y="420"/>
                        </a:lnTo>
                        <a:lnTo>
                          <a:pt x="1168" y="418"/>
                        </a:lnTo>
                        <a:lnTo>
                          <a:pt x="1156" y="403"/>
                        </a:lnTo>
                        <a:lnTo>
                          <a:pt x="1145" y="398"/>
                        </a:lnTo>
                        <a:lnTo>
                          <a:pt x="1145" y="390"/>
                        </a:lnTo>
                        <a:lnTo>
                          <a:pt x="1156" y="392"/>
                        </a:lnTo>
                        <a:lnTo>
                          <a:pt x="1155" y="382"/>
                        </a:lnTo>
                        <a:lnTo>
                          <a:pt x="1163" y="370"/>
                        </a:lnTo>
                        <a:lnTo>
                          <a:pt x="1160" y="360"/>
                        </a:lnTo>
                        <a:lnTo>
                          <a:pt x="1153" y="360"/>
                        </a:lnTo>
                        <a:lnTo>
                          <a:pt x="1151" y="352"/>
                        </a:lnTo>
                        <a:lnTo>
                          <a:pt x="1150" y="347"/>
                        </a:lnTo>
                        <a:lnTo>
                          <a:pt x="1153" y="335"/>
                        </a:lnTo>
                        <a:lnTo>
                          <a:pt x="1160" y="339"/>
                        </a:lnTo>
                        <a:lnTo>
                          <a:pt x="1168" y="332"/>
                        </a:lnTo>
                        <a:lnTo>
                          <a:pt x="1160" y="324"/>
                        </a:lnTo>
                        <a:lnTo>
                          <a:pt x="1151" y="322"/>
                        </a:lnTo>
                        <a:lnTo>
                          <a:pt x="1148" y="314"/>
                        </a:lnTo>
                        <a:lnTo>
                          <a:pt x="1138" y="319"/>
                        </a:lnTo>
                        <a:lnTo>
                          <a:pt x="1130" y="319"/>
                        </a:lnTo>
                        <a:lnTo>
                          <a:pt x="1122" y="319"/>
                        </a:lnTo>
                        <a:lnTo>
                          <a:pt x="1113" y="314"/>
                        </a:lnTo>
                        <a:lnTo>
                          <a:pt x="1110" y="320"/>
                        </a:lnTo>
                        <a:lnTo>
                          <a:pt x="1113" y="327"/>
                        </a:lnTo>
                        <a:lnTo>
                          <a:pt x="1107" y="332"/>
                        </a:lnTo>
                        <a:lnTo>
                          <a:pt x="1102" y="324"/>
                        </a:lnTo>
                        <a:lnTo>
                          <a:pt x="1100" y="317"/>
                        </a:lnTo>
                        <a:lnTo>
                          <a:pt x="1088" y="322"/>
                        </a:lnTo>
                        <a:lnTo>
                          <a:pt x="1088" y="315"/>
                        </a:lnTo>
                        <a:lnTo>
                          <a:pt x="1097" y="307"/>
                        </a:lnTo>
                        <a:lnTo>
                          <a:pt x="1087" y="309"/>
                        </a:lnTo>
                        <a:lnTo>
                          <a:pt x="1083" y="304"/>
                        </a:lnTo>
                        <a:lnTo>
                          <a:pt x="1070" y="297"/>
                        </a:lnTo>
                        <a:lnTo>
                          <a:pt x="1058" y="294"/>
                        </a:lnTo>
                        <a:lnTo>
                          <a:pt x="1050" y="294"/>
                        </a:lnTo>
                        <a:lnTo>
                          <a:pt x="1048" y="286"/>
                        </a:lnTo>
                        <a:lnTo>
                          <a:pt x="1045" y="281"/>
                        </a:lnTo>
                        <a:lnTo>
                          <a:pt x="1047" y="274"/>
                        </a:lnTo>
                        <a:lnTo>
                          <a:pt x="1035" y="267"/>
                        </a:lnTo>
                        <a:lnTo>
                          <a:pt x="1030" y="266"/>
                        </a:lnTo>
                        <a:lnTo>
                          <a:pt x="1017" y="267"/>
                        </a:lnTo>
                        <a:lnTo>
                          <a:pt x="1012" y="261"/>
                        </a:lnTo>
                        <a:lnTo>
                          <a:pt x="1004" y="264"/>
                        </a:lnTo>
                        <a:lnTo>
                          <a:pt x="1007" y="256"/>
                        </a:lnTo>
                        <a:lnTo>
                          <a:pt x="1010" y="247"/>
                        </a:lnTo>
                        <a:lnTo>
                          <a:pt x="1004" y="246"/>
                        </a:lnTo>
                        <a:lnTo>
                          <a:pt x="997" y="244"/>
                        </a:lnTo>
                        <a:lnTo>
                          <a:pt x="990" y="247"/>
                        </a:lnTo>
                        <a:lnTo>
                          <a:pt x="989" y="254"/>
                        </a:lnTo>
                        <a:lnTo>
                          <a:pt x="995" y="256"/>
                        </a:lnTo>
                        <a:lnTo>
                          <a:pt x="989" y="264"/>
                        </a:lnTo>
                        <a:lnTo>
                          <a:pt x="979" y="262"/>
                        </a:lnTo>
                        <a:lnTo>
                          <a:pt x="984" y="256"/>
                        </a:lnTo>
                        <a:lnTo>
                          <a:pt x="975" y="249"/>
                        </a:lnTo>
                        <a:lnTo>
                          <a:pt x="965" y="251"/>
                        </a:lnTo>
                        <a:lnTo>
                          <a:pt x="960" y="256"/>
                        </a:lnTo>
                        <a:lnTo>
                          <a:pt x="962" y="264"/>
                        </a:lnTo>
                        <a:lnTo>
                          <a:pt x="957" y="274"/>
                        </a:lnTo>
                        <a:lnTo>
                          <a:pt x="957" y="286"/>
                        </a:lnTo>
                        <a:lnTo>
                          <a:pt x="954" y="284"/>
                        </a:lnTo>
                        <a:lnTo>
                          <a:pt x="945" y="284"/>
                        </a:lnTo>
                        <a:lnTo>
                          <a:pt x="947" y="289"/>
                        </a:lnTo>
                        <a:lnTo>
                          <a:pt x="940" y="289"/>
                        </a:lnTo>
                        <a:lnTo>
                          <a:pt x="934" y="281"/>
                        </a:lnTo>
                        <a:lnTo>
                          <a:pt x="930" y="286"/>
                        </a:lnTo>
                        <a:lnTo>
                          <a:pt x="922" y="284"/>
                        </a:lnTo>
                        <a:lnTo>
                          <a:pt x="909" y="286"/>
                        </a:lnTo>
                        <a:lnTo>
                          <a:pt x="899" y="289"/>
                        </a:lnTo>
                        <a:lnTo>
                          <a:pt x="905" y="277"/>
                        </a:lnTo>
                        <a:lnTo>
                          <a:pt x="912" y="271"/>
                        </a:lnTo>
                        <a:lnTo>
                          <a:pt x="914" y="261"/>
                        </a:lnTo>
                        <a:lnTo>
                          <a:pt x="915" y="256"/>
                        </a:lnTo>
                        <a:lnTo>
                          <a:pt x="917" y="249"/>
                        </a:lnTo>
                        <a:lnTo>
                          <a:pt x="912" y="246"/>
                        </a:lnTo>
                        <a:lnTo>
                          <a:pt x="905" y="256"/>
                        </a:lnTo>
                        <a:lnTo>
                          <a:pt x="899" y="256"/>
                        </a:lnTo>
                        <a:lnTo>
                          <a:pt x="889" y="259"/>
                        </a:lnTo>
                        <a:lnTo>
                          <a:pt x="879" y="259"/>
                        </a:lnTo>
                        <a:lnTo>
                          <a:pt x="871" y="267"/>
                        </a:lnTo>
                        <a:lnTo>
                          <a:pt x="862" y="276"/>
                        </a:lnTo>
                        <a:lnTo>
                          <a:pt x="856" y="279"/>
                        </a:lnTo>
                        <a:lnTo>
                          <a:pt x="862" y="267"/>
                        </a:lnTo>
                        <a:lnTo>
                          <a:pt x="856" y="264"/>
                        </a:lnTo>
                        <a:lnTo>
                          <a:pt x="851" y="269"/>
                        </a:lnTo>
                        <a:lnTo>
                          <a:pt x="852" y="274"/>
                        </a:lnTo>
                        <a:lnTo>
                          <a:pt x="846" y="274"/>
                        </a:lnTo>
                        <a:lnTo>
                          <a:pt x="837" y="274"/>
                        </a:lnTo>
                        <a:lnTo>
                          <a:pt x="831" y="266"/>
                        </a:lnTo>
                        <a:lnTo>
                          <a:pt x="847" y="266"/>
                        </a:lnTo>
                        <a:lnTo>
                          <a:pt x="842" y="256"/>
                        </a:lnTo>
                        <a:lnTo>
                          <a:pt x="851" y="249"/>
                        </a:lnTo>
                        <a:lnTo>
                          <a:pt x="854" y="246"/>
                        </a:lnTo>
                        <a:lnTo>
                          <a:pt x="854" y="241"/>
                        </a:lnTo>
                        <a:lnTo>
                          <a:pt x="846" y="241"/>
                        </a:lnTo>
                        <a:lnTo>
                          <a:pt x="839" y="227"/>
                        </a:lnTo>
                        <a:lnTo>
                          <a:pt x="837" y="222"/>
                        </a:lnTo>
                        <a:lnTo>
                          <a:pt x="842" y="212"/>
                        </a:lnTo>
                        <a:lnTo>
                          <a:pt x="829" y="216"/>
                        </a:lnTo>
                        <a:lnTo>
                          <a:pt x="819" y="222"/>
                        </a:lnTo>
                        <a:lnTo>
                          <a:pt x="814" y="226"/>
                        </a:lnTo>
                        <a:lnTo>
                          <a:pt x="802" y="226"/>
                        </a:lnTo>
                        <a:lnTo>
                          <a:pt x="799" y="234"/>
                        </a:lnTo>
                        <a:lnTo>
                          <a:pt x="791" y="234"/>
                        </a:lnTo>
                        <a:lnTo>
                          <a:pt x="786" y="244"/>
                        </a:lnTo>
                        <a:lnTo>
                          <a:pt x="776" y="241"/>
                        </a:lnTo>
                        <a:lnTo>
                          <a:pt x="781" y="254"/>
                        </a:lnTo>
                        <a:lnTo>
                          <a:pt x="778" y="261"/>
                        </a:lnTo>
                        <a:lnTo>
                          <a:pt x="771" y="254"/>
                        </a:lnTo>
                        <a:lnTo>
                          <a:pt x="758" y="254"/>
                        </a:lnTo>
                        <a:lnTo>
                          <a:pt x="739" y="251"/>
                        </a:lnTo>
                        <a:lnTo>
                          <a:pt x="738" y="257"/>
                        </a:lnTo>
                        <a:lnTo>
                          <a:pt x="733" y="262"/>
                        </a:lnTo>
                        <a:lnTo>
                          <a:pt x="726" y="256"/>
                        </a:lnTo>
                        <a:lnTo>
                          <a:pt x="721" y="261"/>
                        </a:lnTo>
                        <a:lnTo>
                          <a:pt x="716" y="266"/>
                        </a:lnTo>
                        <a:lnTo>
                          <a:pt x="714" y="262"/>
                        </a:lnTo>
                        <a:lnTo>
                          <a:pt x="716" y="256"/>
                        </a:lnTo>
                        <a:lnTo>
                          <a:pt x="716" y="249"/>
                        </a:lnTo>
                        <a:lnTo>
                          <a:pt x="724" y="246"/>
                        </a:lnTo>
                        <a:lnTo>
                          <a:pt x="731" y="237"/>
                        </a:lnTo>
                        <a:lnTo>
                          <a:pt x="726" y="231"/>
                        </a:lnTo>
                        <a:lnTo>
                          <a:pt x="724" y="237"/>
                        </a:lnTo>
                        <a:lnTo>
                          <a:pt x="718" y="234"/>
                        </a:lnTo>
                        <a:lnTo>
                          <a:pt x="711" y="227"/>
                        </a:lnTo>
                        <a:lnTo>
                          <a:pt x="708" y="229"/>
                        </a:lnTo>
                        <a:lnTo>
                          <a:pt x="709" y="241"/>
                        </a:lnTo>
                        <a:lnTo>
                          <a:pt x="704" y="244"/>
                        </a:lnTo>
                        <a:lnTo>
                          <a:pt x="708" y="247"/>
                        </a:lnTo>
                        <a:lnTo>
                          <a:pt x="703" y="256"/>
                        </a:lnTo>
                        <a:lnTo>
                          <a:pt x="686" y="257"/>
                        </a:lnTo>
                        <a:lnTo>
                          <a:pt x="681" y="247"/>
                        </a:lnTo>
                        <a:lnTo>
                          <a:pt x="673" y="249"/>
                        </a:lnTo>
                        <a:lnTo>
                          <a:pt x="671" y="246"/>
                        </a:lnTo>
                        <a:lnTo>
                          <a:pt x="676" y="241"/>
                        </a:lnTo>
                        <a:lnTo>
                          <a:pt x="671" y="237"/>
                        </a:lnTo>
                        <a:lnTo>
                          <a:pt x="666" y="241"/>
                        </a:lnTo>
                        <a:lnTo>
                          <a:pt x="663" y="236"/>
                        </a:lnTo>
                        <a:lnTo>
                          <a:pt x="653" y="246"/>
                        </a:lnTo>
                        <a:lnTo>
                          <a:pt x="648" y="241"/>
                        </a:lnTo>
                        <a:lnTo>
                          <a:pt x="660" y="231"/>
                        </a:lnTo>
                        <a:lnTo>
                          <a:pt x="653" y="222"/>
                        </a:lnTo>
                        <a:lnTo>
                          <a:pt x="646" y="234"/>
                        </a:lnTo>
                        <a:lnTo>
                          <a:pt x="643" y="232"/>
                        </a:lnTo>
                        <a:lnTo>
                          <a:pt x="640" y="229"/>
                        </a:lnTo>
                        <a:lnTo>
                          <a:pt x="646" y="222"/>
                        </a:lnTo>
                        <a:lnTo>
                          <a:pt x="656" y="216"/>
                        </a:lnTo>
                        <a:lnTo>
                          <a:pt x="663" y="219"/>
                        </a:lnTo>
                        <a:lnTo>
                          <a:pt x="663" y="211"/>
                        </a:lnTo>
                        <a:lnTo>
                          <a:pt x="655" y="206"/>
                        </a:lnTo>
                        <a:lnTo>
                          <a:pt x="660" y="197"/>
                        </a:lnTo>
                        <a:lnTo>
                          <a:pt x="650" y="191"/>
                        </a:lnTo>
                        <a:lnTo>
                          <a:pt x="648" y="202"/>
                        </a:lnTo>
                        <a:lnTo>
                          <a:pt x="646" y="207"/>
                        </a:lnTo>
                        <a:lnTo>
                          <a:pt x="641" y="202"/>
                        </a:lnTo>
                        <a:lnTo>
                          <a:pt x="636" y="202"/>
                        </a:lnTo>
                        <a:lnTo>
                          <a:pt x="636" y="207"/>
                        </a:lnTo>
                        <a:lnTo>
                          <a:pt x="640" y="211"/>
                        </a:lnTo>
                        <a:lnTo>
                          <a:pt x="631" y="217"/>
                        </a:lnTo>
                        <a:lnTo>
                          <a:pt x="628" y="222"/>
                        </a:lnTo>
                        <a:lnTo>
                          <a:pt x="621" y="217"/>
                        </a:lnTo>
                        <a:lnTo>
                          <a:pt x="628" y="212"/>
                        </a:lnTo>
                        <a:lnTo>
                          <a:pt x="626" y="206"/>
                        </a:lnTo>
                        <a:lnTo>
                          <a:pt x="611" y="214"/>
                        </a:lnTo>
                        <a:lnTo>
                          <a:pt x="611" y="222"/>
                        </a:lnTo>
                        <a:lnTo>
                          <a:pt x="606" y="227"/>
                        </a:lnTo>
                        <a:lnTo>
                          <a:pt x="598" y="224"/>
                        </a:lnTo>
                        <a:lnTo>
                          <a:pt x="595" y="231"/>
                        </a:lnTo>
                        <a:lnTo>
                          <a:pt x="601" y="232"/>
                        </a:lnTo>
                        <a:lnTo>
                          <a:pt x="611" y="232"/>
                        </a:lnTo>
                        <a:lnTo>
                          <a:pt x="615" y="246"/>
                        </a:lnTo>
                        <a:lnTo>
                          <a:pt x="613" y="251"/>
                        </a:lnTo>
                        <a:lnTo>
                          <a:pt x="620" y="261"/>
                        </a:lnTo>
                        <a:lnTo>
                          <a:pt x="621" y="267"/>
                        </a:lnTo>
                        <a:lnTo>
                          <a:pt x="621" y="281"/>
                        </a:lnTo>
                        <a:lnTo>
                          <a:pt x="635" y="292"/>
                        </a:lnTo>
                        <a:lnTo>
                          <a:pt x="636" y="300"/>
                        </a:lnTo>
                        <a:lnTo>
                          <a:pt x="635" y="310"/>
                        </a:lnTo>
                        <a:lnTo>
                          <a:pt x="643" y="315"/>
                        </a:lnTo>
                        <a:lnTo>
                          <a:pt x="631" y="324"/>
                        </a:lnTo>
                        <a:lnTo>
                          <a:pt x="640" y="330"/>
                        </a:lnTo>
                        <a:lnTo>
                          <a:pt x="650" y="324"/>
                        </a:lnTo>
                        <a:lnTo>
                          <a:pt x="658" y="332"/>
                        </a:lnTo>
                        <a:lnTo>
                          <a:pt x="661" y="342"/>
                        </a:lnTo>
                        <a:lnTo>
                          <a:pt x="653" y="347"/>
                        </a:lnTo>
                        <a:lnTo>
                          <a:pt x="658" y="352"/>
                        </a:lnTo>
                        <a:lnTo>
                          <a:pt x="666" y="352"/>
                        </a:lnTo>
                        <a:lnTo>
                          <a:pt x="663" y="364"/>
                        </a:lnTo>
                        <a:lnTo>
                          <a:pt x="663" y="367"/>
                        </a:lnTo>
                        <a:lnTo>
                          <a:pt x="658" y="377"/>
                        </a:lnTo>
                        <a:lnTo>
                          <a:pt x="640" y="387"/>
                        </a:lnTo>
                        <a:lnTo>
                          <a:pt x="635" y="382"/>
                        </a:lnTo>
                        <a:lnTo>
                          <a:pt x="628" y="385"/>
                        </a:lnTo>
                        <a:lnTo>
                          <a:pt x="620" y="374"/>
                        </a:lnTo>
                        <a:lnTo>
                          <a:pt x="605" y="357"/>
                        </a:lnTo>
                        <a:lnTo>
                          <a:pt x="593" y="370"/>
                        </a:lnTo>
                        <a:lnTo>
                          <a:pt x="586" y="375"/>
                        </a:lnTo>
                        <a:lnTo>
                          <a:pt x="578" y="369"/>
                        </a:lnTo>
                        <a:lnTo>
                          <a:pt x="580" y="360"/>
                        </a:lnTo>
                        <a:lnTo>
                          <a:pt x="578" y="347"/>
                        </a:lnTo>
                        <a:lnTo>
                          <a:pt x="573" y="350"/>
                        </a:lnTo>
                        <a:lnTo>
                          <a:pt x="565" y="337"/>
                        </a:lnTo>
                        <a:lnTo>
                          <a:pt x="573" y="320"/>
                        </a:lnTo>
                        <a:lnTo>
                          <a:pt x="570" y="314"/>
                        </a:lnTo>
                        <a:lnTo>
                          <a:pt x="565" y="299"/>
                        </a:lnTo>
                        <a:lnTo>
                          <a:pt x="556" y="290"/>
                        </a:lnTo>
                        <a:lnTo>
                          <a:pt x="578" y="271"/>
                        </a:lnTo>
                        <a:lnTo>
                          <a:pt x="578" y="262"/>
                        </a:lnTo>
                        <a:lnTo>
                          <a:pt x="585" y="252"/>
                        </a:lnTo>
                        <a:lnTo>
                          <a:pt x="593" y="249"/>
                        </a:lnTo>
                        <a:lnTo>
                          <a:pt x="585" y="244"/>
                        </a:lnTo>
                        <a:lnTo>
                          <a:pt x="586" y="234"/>
                        </a:lnTo>
                        <a:lnTo>
                          <a:pt x="576" y="227"/>
                        </a:lnTo>
                        <a:lnTo>
                          <a:pt x="580" y="222"/>
                        </a:lnTo>
                        <a:lnTo>
                          <a:pt x="575" y="217"/>
                        </a:lnTo>
                        <a:lnTo>
                          <a:pt x="580" y="211"/>
                        </a:lnTo>
                        <a:lnTo>
                          <a:pt x="590" y="199"/>
                        </a:lnTo>
                        <a:lnTo>
                          <a:pt x="586" y="196"/>
                        </a:lnTo>
                        <a:lnTo>
                          <a:pt x="600" y="189"/>
                        </a:lnTo>
                        <a:lnTo>
                          <a:pt x="610" y="194"/>
                        </a:lnTo>
                        <a:lnTo>
                          <a:pt x="645" y="178"/>
                        </a:lnTo>
                        <a:lnTo>
                          <a:pt x="640" y="159"/>
                        </a:lnTo>
                        <a:lnTo>
                          <a:pt x="650" y="163"/>
                        </a:lnTo>
                        <a:lnTo>
                          <a:pt x="655" y="159"/>
                        </a:lnTo>
                        <a:lnTo>
                          <a:pt x="650" y="156"/>
                        </a:lnTo>
                        <a:lnTo>
                          <a:pt x="658" y="141"/>
                        </a:lnTo>
                        <a:lnTo>
                          <a:pt x="665" y="131"/>
                        </a:lnTo>
                        <a:lnTo>
                          <a:pt x="666" y="126"/>
                        </a:lnTo>
                        <a:lnTo>
                          <a:pt x="673" y="121"/>
                        </a:lnTo>
                        <a:lnTo>
                          <a:pt x="668" y="119"/>
                        </a:lnTo>
                        <a:lnTo>
                          <a:pt x="660" y="113"/>
                        </a:lnTo>
                        <a:lnTo>
                          <a:pt x="673" y="108"/>
                        </a:lnTo>
                        <a:lnTo>
                          <a:pt x="668" y="103"/>
                        </a:lnTo>
                        <a:lnTo>
                          <a:pt x="684" y="89"/>
                        </a:lnTo>
                        <a:lnTo>
                          <a:pt x="669" y="41"/>
                        </a:lnTo>
                        <a:lnTo>
                          <a:pt x="665" y="31"/>
                        </a:lnTo>
                        <a:lnTo>
                          <a:pt x="661" y="28"/>
                        </a:lnTo>
                        <a:lnTo>
                          <a:pt x="653" y="28"/>
                        </a:lnTo>
                        <a:lnTo>
                          <a:pt x="645" y="18"/>
                        </a:lnTo>
                        <a:lnTo>
                          <a:pt x="638" y="13"/>
                        </a:lnTo>
                        <a:lnTo>
                          <a:pt x="628" y="13"/>
                        </a:lnTo>
                        <a:lnTo>
                          <a:pt x="616" y="15"/>
                        </a:lnTo>
                        <a:lnTo>
                          <a:pt x="611" y="18"/>
                        </a:lnTo>
                        <a:lnTo>
                          <a:pt x="601" y="16"/>
                        </a:lnTo>
                        <a:lnTo>
                          <a:pt x="591" y="10"/>
                        </a:lnTo>
                        <a:lnTo>
                          <a:pt x="591" y="5"/>
                        </a:lnTo>
                        <a:lnTo>
                          <a:pt x="586" y="0"/>
                        </a:lnTo>
                        <a:lnTo>
                          <a:pt x="581" y="6"/>
                        </a:lnTo>
                        <a:lnTo>
                          <a:pt x="575" y="13"/>
                        </a:lnTo>
                        <a:lnTo>
                          <a:pt x="563" y="13"/>
                        </a:lnTo>
                        <a:lnTo>
                          <a:pt x="560" y="18"/>
                        </a:lnTo>
                        <a:lnTo>
                          <a:pt x="553" y="20"/>
                        </a:lnTo>
                        <a:lnTo>
                          <a:pt x="555" y="26"/>
                        </a:lnTo>
                        <a:lnTo>
                          <a:pt x="547" y="31"/>
                        </a:lnTo>
                        <a:lnTo>
                          <a:pt x="537" y="31"/>
                        </a:lnTo>
                        <a:lnTo>
                          <a:pt x="503" y="51"/>
                        </a:lnTo>
                        <a:lnTo>
                          <a:pt x="465" y="74"/>
                        </a:lnTo>
                        <a:lnTo>
                          <a:pt x="447" y="79"/>
                        </a:lnTo>
                        <a:lnTo>
                          <a:pt x="395" y="113"/>
                        </a:lnTo>
                        <a:lnTo>
                          <a:pt x="375" y="138"/>
                        </a:lnTo>
                        <a:lnTo>
                          <a:pt x="357" y="139"/>
                        </a:lnTo>
                        <a:lnTo>
                          <a:pt x="345" y="148"/>
                        </a:lnTo>
                        <a:lnTo>
                          <a:pt x="337" y="163"/>
                        </a:lnTo>
                        <a:lnTo>
                          <a:pt x="340" y="173"/>
                        </a:lnTo>
                        <a:lnTo>
                          <a:pt x="344" y="182"/>
                        </a:lnTo>
                        <a:lnTo>
                          <a:pt x="344" y="199"/>
                        </a:lnTo>
                        <a:lnTo>
                          <a:pt x="354" y="217"/>
                        </a:lnTo>
                        <a:lnTo>
                          <a:pt x="360" y="219"/>
                        </a:lnTo>
                        <a:lnTo>
                          <a:pt x="380" y="227"/>
                        </a:lnTo>
                        <a:lnTo>
                          <a:pt x="390" y="226"/>
                        </a:lnTo>
                        <a:lnTo>
                          <a:pt x="410" y="226"/>
                        </a:lnTo>
                        <a:lnTo>
                          <a:pt x="419" y="219"/>
                        </a:lnTo>
                        <a:lnTo>
                          <a:pt x="430" y="227"/>
                        </a:lnTo>
                        <a:lnTo>
                          <a:pt x="434" y="212"/>
                        </a:lnTo>
                        <a:lnTo>
                          <a:pt x="437" y="209"/>
                        </a:lnTo>
                        <a:lnTo>
                          <a:pt x="452" y="209"/>
                        </a:lnTo>
                        <a:lnTo>
                          <a:pt x="450" y="227"/>
                        </a:lnTo>
                        <a:lnTo>
                          <a:pt x="450" y="237"/>
                        </a:lnTo>
                        <a:lnTo>
                          <a:pt x="458" y="241"/>
                        </a:lnTo>
                        <a:lnTo>
                          <a:pt x="452" y="251"/>
                        </a:lnTo>
                        <a:lnTo>
                          <a:pt x="450" y="257"/>
                        </a:lnTo>
                        <a:lnTo>
                          <a:pt x="432" y="256"/>
                        </a:lnTo>
                        <a:lnTo>
                          <a:pt x="415" y="261"/>
                        </a:lnTo>
                        <a:lnTo>
                          <a:pt x="397" y="261"/>
                        </a:lnTo>
                        <a:lnTo>
                          <a:pt x="390" y="262"/>
                        </a:lnTo>
                        <a:lnTo>
                          <a:pt x="380" y="274"/>
                        </a:lnTo>
                        <a:lnTo>
                          <a:pt x="392" y="294"/>
                        </a:lnTo>
                        <a:lnTo>
                          <a:pt x="374" y="294"/>
                        </a:lnTo>
                        <a:lnTo>
                          <a:pt x="375" y="300"/>
                        </a:lnTo>
                        <a:lnTo>
                          <a:pt x="390" y="309"/>
                        </a:lnTo>
                        <a:lnTo>
                          <a:pt x="397" y="302"/>
                        </a:lnTo>
                        <a:lnTo>
                          <a:pt x="405" y="305"/>
                        </a:lnTo>
                        <a:lnTo>
                          <a:pt x="405" y="317"/>
                        </a:lnTo>
                        <a:lnTo>
                          <a:pt x="404" y="322"/>
                        </a:lnTo>
                        <a:lnTo>
                          <a:pt x="410" y="325"/>
                        </a:lnTo>
                        <a:lnTo>
                          <a:pt x="412" y="334"/>
                        </a:lnTo>
                        <a:lnTo>
                          <a:pt x="407" y="345"/>
                        </a:lnTo>
                        <a:lnTo>
                          <a:pt x="394" y="350"/>
                        </a:lnTo>
                        <a:lnTo>
                          <a:pt x="390" y="340"/>
                        </a:lnTo>
                        <a:lnTo>
                          <a:pt x="380" y="335"/>
                        </a:lnTo>
                        <a:lnTo>
                          <a:pt x="377" y="339"/>
                        </a:lnTo>
                        <a:lnTo>
                          <a:pt x="379" y="349"/>
                        </a:lnTo>
                        <a:lnTo>
                          <a:pt x="380" y="362"/>
                        </a:lnTo>
                        <a:lnTo>
                          <a:pt x="379" y="370"/>
                        </a:lnTo>
                        <a:lnTo>
                          <a:pt x="384" y="379"/>
                        </a:lnTo>
                        <a:lnTo>
                          <a:pt x="390" y="380"/>
                        </a:lnTo>
                        <a:lnTo>
                          <a:pt x="390" y="389"/>
                        </a:lnTo>
                        <a:lnTo>
                          <a:pt x="384" y="397"/>
                        </a:lnTo>
                        <a:lnTo>
                          <a:pt x="375" y="394"/>
                        </a:lnTo>
                        <a:lnTo>
                          <a:pt x="365" y="390"/>
                        </a:lnTo>
                        <a:lnTo>
                          <a:pt x="359" y="392"/>
                        </a:lnTo>
                        <a:lnTo>
                          <a:pt x="352" y="384"/>
                        </a:lnTo>
                        <a:lnTo>
                          <a:pt x="359" y="380"/>
                        </a:lnTo>
                        <a:lnTo>
                          <a:pt x="355" y="370"/>
                        </a:lnTo>
                        <a:lnTo>
                          <a:pt x="347" y="375"/>
                        </a:lnTo>
                        <a:lnTo>
                          <a:pt x="344" y="379"/>
                        </a:lnTo>
                        <a:lnTo>
                          <a:pt x="340" y="392"/>
                        </a:lnTo>
                        <a:lnTo>
                          <a:pt x="329" y="382"/>
                        </a:lnTo>
                        <a:lnTo>
                          <a:pt x="321" y="384"/>
                        </a:lnTo>
                        <a:lnTo>
                          <a:pt x="312" y="377"/>
                        </a:lnTo>
                        <a:lnTo>
                          <a:pt x="297" y="382"/>
                        </a:lnTo>
                        <a:lnTo>
                          <a:pt x="296" y="379"/>
                        </a:lnTo>
                        <a:lnTo>
                          <a:pt x="297" y="367"/>
                        </a:lnTo>
                        <a:lnTo>
                          <a:pt x="289" y="364"/>
                        </a:lnTo>
                        <a:lnTo>
                          <a:pt x="287" y="369"/>
                        </a:lnTo>
                        <a:lnTo>
                          <a:pt x="287" y="395"/>
                        </a:lnTo>
                        <a:lnTo>
                          <a:pt x="269" y="403"/>
                        </a:lnTo>
                        <a:lnTo>
                          <a:pt x="262" y="412"/>
                        </a:lnTo>
                        <a:lnTo>
                          <a:pt x="269" y="418"/>
                        </a:lnTo>
                        <a:lnTo>
                          <a:pt x="262" y="425"/>
                        </a:lnTo>
                        <a:lnTo>
                          <a:pt x="249" y="427"/>
                        </a:lnTo>
                        <a:lnTo>
                          <a:pt x="241" y="430"/>
                        </a:lnTo>
                        <a:lnTo>
                          <a:pt x="237" y="427"/>
                        </a:lnTo>
                        <a:lnTo>
                          <a:pt x="231" y="430"/>
                        </a:lnTo>
                        <a:lnTo>
                          <a:pt x="232" y="440"/>
                        </a:lnTo>
                        <a:lnTo>
                          <a:pt x="226" y="440"/>
                        </a:lnTo>
                        <a:lnTo>
                          <a:pt x="219" y="442"/>
                        </a:lnTo>
                        <a:lnTo>
                          <a:pt x="212" y="438"/>
                        </a:lnTo>
                        <a:lnTo>
                          <a:pt x="208" y="425"/>
                        </a:lnTo>
                        <a:lnTo>
                          <a:pt x="201" y="425"/>
                        </a:lnTo>
                        <a:lnTo>
                          <a:pt x="198" y="420"/>
                        </a:lnTo>
                        <a:lnTo>
                          <a:pt x="201" y="410"/>
                        </a:lnTo>
                        <a:lnTo>
                          <a:pt x="211" y="403"/>
                        </a:lnTo>
                        <a:lnTo>
                          <a:pt x="217" y="410"/>
                        </a:lnTo>
                        <a:lnTo>
                          <a:pt x="229" y="412"/>
                        </a:lnTo>
                        <a:lnTo>
                          <a:pt x="239" y="403"/>
                        </a:lnTo>
                        <a:lnTo>
                          <a:pt x="251" y="398"/>
                        </a:lnTo>
                        <a:lnTo>
                          <a:pt x="234" y="392"/>
                        </a:lnTo>
                        <a:lnTo>
                          <a:pt x="236" y="380"/>
                        </a:lnTo>
                        <a:lnTo>
                          <a:pt x="247" y="375"/>
                        </a:lnTo>
                        <a:lnTo>
                          <a:pt x="237" y="364"/>
                        </a:lnTo>
                        <a:lnTo>
                          <a:pt x="234" y="355"/>
                        </a:lnTo>
                        <a:lnTo>
                          <a:pt x="239" y="345"/>
                        </a:lnTo>
                        <a:lnTo>
                          <a:pt x="247" y="342"/>
                        </a:lnTo>
                        <a:lnTo>
                          <a:pt x="252" y="349"/>
                        </a:lnTo>
                        <a:lnTo>
                          <a:pt x="259" y="347"/>
                        </a:lnTo>
                        <a:lnTo>
                          <a:pt x="254" y="335"/>
                        </a:lnTo>
                        <a:lnTo>
                          <a:pt x="261" y="332"/>
                        </a:lnTo>
                        <a:lnTo>
                          <a:pt x="247" y="319"/>
                        </a:lnTo>
                        <a:lnTo>
                          <a:pt x="249" y="312"/>
                        </a:lnTo>
                        <a:lnTo>
                          <a:pt x="249" y="302"/>
                        </a:lnTo>
                        <a:lnTo>
                          <a:pt x="237" y="299"/>
                        </a:lnTo>
                        <a:lnTo>
                          <a:pt x="229" y="304"/>
                        </a:lnTo>
                        <a:lnTo>
                          <a:pt x="222" y="312"/>
                        </a:lnTo>
                        <a:lnTo>
                          <a:pt x="208" y="307"/>
                        </a:lnTo>
                        <a:lnTo>
                          <a:pt x="203" y="314"/>
                        </a:lnTo>
                        <a:lnTo>
                          <a:pt x="181" y="304"/>
                        </a:lnTo>
                        <a:lnTo>
                          <a:pt x="173" y="305"/>
                        </a:lnTo>
                        <a:lnTo>
                          <a:pt x="168" y="304"/>
                        </a:lnTo>
                        <a:lnTo>
                          <a:pt x="168" y="295"/>
                        </a:lnTo>
                        <a:lnTo>
                          <a:pt x="176" y="290"/>
                        </a:lnTo>
                        <a:lnTo>
                          <a:pt x="176" y="286"/>
                        </a:lnTo>
                        <a:lnTo>
                          <a:pt x="186" y="294"/>
                        </a:lnTo>
                        <a:lnTo>
                          <a:pt x="201" y="289"/>
                        </a:lnTo>
                        <a:lnTo>
                          <a:pt x="198" y="279"/>
                        </a:lnTo>
                        <a:lnTo>
                          <a:pt x="189" y="284"/>
                        </a:lnTo>
                        <a:lnTo>
                          <a:pt x="183" y="286"/>
                        </a:lnTo>
                        <a:lnTo>
                          <a:pt x="178" y="282"/>
                        </a:lnTo>
                        <a:lnTo>
                          <a:pt x="179" y="272"/>
                        </a:lnTo>
                        <a:lnTo>
                          <a:pt x="188" y="279"/>
                        </a:lnTo>
                        <a:lnTo>
                          <a:pt x="188" y="261"/>
                        </a:lnTo>
                        <a:lnTo>
                          <a:pt x="179" y="257"/>
                        </a:lnTo>
                        <a:lnTo>
                          <a:pt x="163" y="256"/>
                        </a:lnTo>
                        <a:lnTo>
                          <a:pt x="159" y="279"/>
                        </a:lnTo>
                        <a:lnTo>
                          <a:pt x="153" y="286"/>
                        </a:lnTo>
                        <a:lnTo>
                          <a:pt x="139" y="286"/>
                        </a:lnTo>
                        <a:lnTo>
                          <a:pt x="131" y="274"/>
                        </a:lnTo>
                        <a:lnTo>
                          <a:pt x="126" y="271"/>
                        </a:lnTo>
                        <a:lnTo>
                          <a:pt x="123" y="266"/>
                        </a:lnTo>
                        <a:lnTo>
                          <a:pt x="119" y="276"/>
                        </a:lnTo>
                        <a:lnTo>
                          <a:pt x="121" y="284"/>
                        </a:lnTo>
                        <a:lnTo>
                          <a:pt x="124" y="295"/>
                        </a:lnTo>
                        <a:lnTo>
                          <a:pt x="141" y="295"/>
                        </a:lnTo>
                        <a:lnTo>
                          <a:pt x="144" y="299"/>
                        </a:lnTo>
                        <a:lnTo>
                          <a:pt x="133" y="315"/>
                        </a:lnTo>
                        <a:lnTo>
                          <a:pt x="126" y="315"/>
                        </a:lnTo>
                        <a:lnTo>
                          <a:pt x="116" y="295"/>
                        </a:lnTo>
                        <a:lnTo>
                          <a:pt x="116" y="307"/>
                        </a:lnTo>
                        <a:lnTo>
                          <a:pt x="116" y="319"/>
                        </a:lnTo>
                        <a:lnTo>
                          <a:pt x="106" y="325"/>
                        </a:lnTo>
                        <a:lnTo>
                          <a:pt x="108" y="335"/>
                        </a:lnTo>
                        <a:lnTo>
                          <a:pt x="123" y="342"/>
                        </a:lnTo>
                        <a:lnTo>
                          <a:pt x="113" y="355"/>
                        </a:lnTo>
                        <a:lnTo>
                          <a:pt x="108" y="364"/>
                        </a:lnTo>
                        <a:lnTo>
                          <a:pt x="104" y="370"/>
                        </a:lnTo>
                        <a:lnTo>
                          <a:pt x="128" y="369"/>
                        </a:lnTo>
                        <a:lnTo>
                          <a:pt x="128" y="379"/>
                        </a:lnTo>
                        <a:lnTo>
                          <a:pt x="124" y="385"/>
                        </a:lnTo>
                        <a:lnTo>
                          <a:pt x="133" y="397"/>
                        </a:lnTo>
                        <a:lnTo>
                          <a:pt x="136" y="397"/>
                        </a:lnTo>
                        <a:lnTo>
                          <a:pt x="138" y="403"/>
                        </a:lnTo>
                        <a:lnTo>
                          <a:pt x="128" y="410"/>
                        </a:lnTo>
                        <a:lnTo>
                          <a:pt x="126" y="423"/>
                        </a:lnTo>
                        <a:lnTo>
                          <a:pt x="126" y="433"/>
                        </a:lnTo>
                        <a:lnTo>
                          <a:pt x="128" y="442"/>
                        </a:lnTo>
                        <a:lnTo>
                          <a:pt x="124" y="452"/>
                        </a:lnTo>
                        <a:lnTo>
                          <a:pt x="131" y="458"/>
                        </a:lnTo>
                        <a:lnTo>
                          <a:pt x="123" y="458"/>
                        </a:lnTo>
                        <a:lnTo>
                          <a:pt x="118" y="470"/>
                        </a:lnTo>
                        <a:lnTo>
                          <a:pt x="103" y="470"/>
                        </a:lnTo>
                        <a:lnTo>
                          <a:pt x="101" y="478"/>
                        </a:lnTo>
                        <a:lnTo>
                          <a:pt x="91" y="475"/>
                        </a:lnTo>
                        <a:lnTo>
                          <a:pt x="80" y="485"/>
                        </a:lnTo>
                        <a:lnTo>
                          <a:pt x="80" y="495"/>
                        </a:lnTo>
                        <a:lnTo>
                          <a:pt x="73" y="498"/>
                        </a:lnTo>
                        <a:lnTo>
                          <a:pt x="75" y="506"/>
                        </a:lnTo>
                        <a:lnTo>
                          <a:pt x="86" y="510"/>
                        </a:lnTo>
                        <a:lnTo>
                          <a:pt x="95" y="508"/>
                        </a:lnTo>
                        <a:lnTo>
                          <a:pt x="99" y="518"/>
                        </a:lnTo>
                        <a:lnTo>
                          <a:pt x="98" y="523"/>
                        </a:lnTo>
                        <a:lnTo>
                          <a:pt x="93" y="518"/>
                        </a:lnTo>
                        <a:lnTo>
                          <a:pt x="83" y="523"/>
                        </a:lnTo>
                        <a:lnTo>
                          <a:pt x="71" y="533"/>
                        </a:lnTo>
                        <a:lnTo>
                          <a:pt x="55" y="535"/>
                        </a:lnTo>
                        <a:lnTo>
                          <a:pt x="50" y="531"/>
                        </a:lnTo>
                        <a:lnTo>
                          <a:pt x="43" y="540"/>
                        </a:lnTo>
                        <a:lnTo>
                          <a:pt x="53" y="558"/>
                        </a:lnTo>
                        <a:lnTo>
                          <a:pt x="66" y="560"/>
                        </a:lnTo>
                        <a:lnTo>
                          <a:pt x="65" y="571"/>
                        </a:lnTo>
                        <a:lnTo>
                          <a:pt x="55" y="580"/>
                        </a:lnTo>
                        <a:lnTo>
                          <a:pt x="50" y="600"/>
                        </a:lnTo>
                        <a:lnTo>
                          <a:pt x="33" y="600"/>
                        </a:lnTo>
                        <a:lnTo>
                          <a:pt x="21" y="610"/>
                        </a:lnTo>
                        <a:lnTo>
                          <a:pt x="5" y="606"/>
                        </a:lnTo>
                        <a:lnTo>
                          <a:pt x="1" y="616"/>
                        </a:lnTo>
                        <a:lnTo>
                          <a:pt x="6" y="618"/>
                        </a:lnTo>
                        <a:lnTo>
                          <a:pt x="10" y="623"/>
                        </a:lnTo>
                        <a:lnTo>
                          <a:pt x="23" y="618"/>
                        </a:lnTo>
                        <a:lnTo>
                          <a:pt x="26" y="624"/>
                        </a:lnTo>
                        <a:lnTo>
                          <a:pt x="35" y="624"/>
                        </a:lnTo>
                        <a:lnTo>
                          <a:pt x="30" y="636"/>
                        </a:lnTo>
                        <a:lnTo>
                          <a:pt x="21" y="641"/>
                        </a:lnTo>
                        <a:lnTo>
                          <a:pt x="15" y="634"/>
                        </a:lnTo>
                        <a:lnTo>
                          <a:pt x="8" y="633"/>
                        </a:lnTo>
                        <a:lnTo>
                          <a:pt x="5" y="643"/>
                        </a:lnTo>
                        <a:lnTo>
                          <a:pt x="5" y="648"/>
                        </a:lnTo>
                        <a:lnTo>
                          <a:pt x="15" y="661"/>
                        </a:lnTo>
                        <a:lnTo>
                          <a:pt x="13" y="673"/>
                        </a:lnTo>
                        <a:lnTo>
                          <a:pt x="13" y="686"/>
                        </a:lnTo>
                        <a:lnTo>
                          <a:pt x="6" y="689"/>
                        </a:lnTo>
                        <a:lnTo>
                          <a:pt x="0" y="691"/>
                        </a:lnTo>
                        <a:lnTo>
                          <a:pt x="0" y="701"/>
                        </a:lnTo>
                        <a:lnTo>
                          <a:pt x="8" y="696"/>
                        </a:lnTo>
                        <a:lnTo>
                          <a:pt x="16" y="699"/>
                        </a:lnTo>
                        <a:lnTo>
                          <a:pt x="23" y="704"/>
                        </a:lnTo>
                        <a:lnTo>
                          <a:pt x="31" y="698"/>
                        </a:lnTo>
                        <a:lnTo>
                          <a:pt x="33" y="694"/>
                        </a:lnTo>
                        <a:lnTo>
                          <a:pt x="41" y="688"/>
                        </a:lnTo>
                        <a:lnTo>
                          <a:pt x="48" y="684"/>
                        </a:lnTo>
                        <a:lnTo>
                          <a:pt x="58" y="684"/>
                        </a:lnTo>
                        <a:lnTo>
                          <a:pt x="56" y="693"/>
                        </a:lnTo>
                        <a:lnTo>
                          <a:pt x="61" y="698"/>
                        </a:lnTo>
                        <a:lnTo>
                          <a:pt x="68" y="699"/>
                        </a:lnTo>
                        <a:lnTo>
                          <a:pt x="65" y="719"/>
                        </a:lnTo>
                        <a:lnTo>
                          <a:pt x="60" y="729"/>
                        </a:lnTo>
                        <a:lnTo>
                          <a:pt x="68" y="737"/>
                        </a:lnTo>
                        <a:lnTo>
                          <a:pt x="91" y="746"/>
                        </a:lnTo>
                        <a:lnTo>
                          <a:pt x="104" y="747"/>
                        </a:lnTo>
                        <a:lnTo>
                          <a:pt x="109" y="744"/>
                        </a:lnTo>
                        <a:lnTo>
                          <a:pt x="124" y="751"/>
                        </a:lnTo>
                        <a:lnTo>
                          <a:pt x="136" y="761"/>
                        </a:lnTo>
                        <a:lnTo>
                          <a:pt x="143" y="774"/>
                        </a:lnTo>
                        <a:lnTo>
                          <a:pt x="171" y="784"/>
                        </a:lnTo>
                        <a:lnTo>
                          <a:pt x="186" y="782"/>
                        </a:lnTo>
                        <a:lnTo>
                          <a:pt x="191" y="777"/>
                        </a:lnTo>
                        <a:lnTo>
                          <a:pt x="201" y="777"/>
                        </a:lnTo>
                        <a:lnTo>
                          <a:pt x="214" y="782"/>
                        </a:lnTo>
                        <a:lnTo>
                          <a:pt x="251" y="782"/>
                        </a:lnTo>
                        <a:lnTo>
                          <a:pt x="262" y="787"/>
                        </a:lnTo>
                        <a:lnTo>
                          <a:pt x="274" y="786"/>
                        </a:lnTo>
                        <a:lnTo>
                          <a:pt x="277" y="801"/>
                        </a:lnTo>
                        <a:lnTo>
                          <a:pt x="272" y="816"/>
                        </a:lnTo>
                        <a:lnTo>
                          <a:pt x="279" y="822"/>
                        </a:lnTo>
                        <a:lnTo>
                          <a:pt x="297" y="829"/>
                        </a:lnTo>
                        <a:lnTo>
                          <a:pt x="316" y="826"/>
                        </a:lnTo>
                        <a:lnTo>
                          <a:pt x="324" y="811"/>
                        </a:lnTo>
                        <a:lnTo>
                          <a:pt x="344" y="814"/>
                        </a:lnTo>
                        <a:lnTo>
                          <a:pt x="349" y="801"/>
                        </a:lnTo>
                        <a:lnTo>
                          <a:pt x="344" y="796"/>
                        </a:lnTo>
                        <a:lnTo>
                          <a:pt x="347" y="789"/>
                        </a:lnTo>
                        <a:lnTo>
                          <a:pt x="352" y="782"/>
                        </a:lnTo>
                        <a:lnTo>
                          <a:pt x="360" y="782"/>
                        </a:lnTo>
                        <a:lnTo>
                          <a:pt x="367" y="771"/>
                        </a:lnTo>
                        <a:lnTo>
                          <a:pt x="367" y="769"/>
                        </a:lnTo>
                        <a:lnTo>
                          <a:pt x="359" y="766"/>
                        </a:lnTo>
                        <a:lnTo>
                          <a:pt x="360" y="759"/>
                        </a:lnTo>
                        <a:lnTo>
                          <a:pt x="370" y="752"/>
                        </a:lnTo>
                        <a:lnTo>
                          <a:pt x="382" y="751"/>
                        </a:lnTo>
                        <a:lnTo>
                          <a:pt x="387" y="754"/>
                        </a:lnTo>
                        <a:lnTo>
                          <a:pt x="399" y="747"/>
                        </a:lnTo>
                        <a:lnTo>
                          <a:pt x="409" y="736"/>
                        </a:lnTo>
                        <a:lnTo>
                          <a:pt x="417" y="737"/>
                        </a:lnTo>
                        <a:lnTo>
                          <a:pt x="420" y="744"/>
                        </a:lnTo>
                        <a:lnTo>
                          <a:pt x="434" y="736"/>
                        </a:lnTo>
                        <a:lnTo>
                          <a:pt x="445" y="736"/>
                        </a:lnTo>
                        <a:lnTo>
                          <a:pt x="457" y="731"/>
                        </a:lnTo>
                        <a:lnTo>
                          <a:pt x="462" y="741"/>
                        </a:lnTo>
                        <a:lnTo>
                          <a:pt x="470" y="751"/>
                        </a:lnTo>
                        <a:lnTo>
                          <a:pt x="470" y="761"/>
                        </a:lnTo>
                        <a:lnTo>
                          <a:pt x="473" y="764"/>
                        </a:lnTo>
                        <a:lnTo>
                          <a:pt x="470" y="769"/>
                        </a:lnTo>
                        <a:lnTo>
                          <a:pt x="462" y="764"/>
                        </a:lnTo>
                        <a:lnTo>
                          <a:pt x="452" y="769"/>
                        </a:lnTo>
                        <a:lnTo>
                          <a:pt x="450" y="779"/>
                        </a:lnTo>
                        <a:lnTo>
                          <a:pt x="458" y="786"/>
                        </a:lnTo>
                        <a:lnTo>
                          <a:pt x="468" y="787"/>
                        </a:lnTo>
                        <a:lnTo>
                          <a:pt x="472" y="789"/>
                        </a:lnTo>
                        <a:lnTo>
                          <a:pt x="480" y="787"/>
                        </a:lnTo>
                        <a:lnTo>
                          <a:pt x="485" y="791"/>
                        </a:lnTo>
                        <a:lnTo>
                          <a:pt x="487" y="794"/>
                        </a:lnTo>
                        <a:lnTo>
                          <a:pt x="497" y="789"/>
                        </a:lnTo>
                        <a:lnTo>
                          <a:pt x="508" y="786"/>
                        </a:lnTo>
                        <a:lnTo>
                          <a:pt x="515" y="789"/>
                        </a:lnTo>
                        <a:lnTo>
                          <a:pt x="523" y="787"/>
                        </a:lnTo>
                        <a:lnTo>
                          <a:pt x="535" y="781"/>
                        </a:lnTo>
                        <a:lnTo>
                          <a:pt x="550" y="774"/>
                        </a:lnTo>
                        <a:lnTo>
                          <a:pt x="563" y="761"/>
                        </a:lnTo>
                        <a:lnTo>
                          <a:pt x="585" y="761"/>
                        </a:lnTo>
                        <a:lnTo>
                          <a:pt x="585" y="769"/>
                        </a:lnTo>
                        <a:lnTo>
                          <a:pt x="590" y="771"/>
                        </a:lnTo>
                        <a:lnTo>
                          <a:pt x="598" y="771"/>
                        </a:lnTo>
                        <a:lnTo>
                          <a:pt x="610" y="777"/>
                        </a:lnTo>
                        <a:lnTo>
                          <a:pt x="635" y="779"/>
                        </a:lnTo>
                        <a:lnTo>
                          <a:pt x="655" y="776"/>
                        </a:lnTo>
                        <a:lnTo>
                          <a:pt x="650" y="769"/>
                        </a:lnTo>
                        <a:lnTo>
                          <a:pt x="653" y="762"/>
                        </a:lnTo>
                        <a:lnTo>
                          <a:pt x="658" y="759"/>
                        </a:lnTo>
                        <a:lnTo>
                          <a:pt x="676" y="759"/>
                        </a:lnTo>
                        <a:lnTo>
                          <a:pt x="683" y="754"/>
                        </a:lnTo>
                        <a:lnTo>
                          <a:pt x="691" y="751"/>
                        </a:lnTo>
                        <a:lnTo>
                          <a:pt x="691" y="742"/>
                        </a:lnTo>
                        <a:lnTo>
                          <a:pt x="704" y="744"/>
                        </a:lnTo>
                        <a:lnTo>
                          <a:pt x="713" y="751"/>
                        </a:lnTo>
                        <a:lnTo>
                          <a:pt x="728" y="751"/>
                        </a:lnTo>
                        <a:lnTo>
                          <a:pt x="734" y="761"/>
                        </a:lnTo>
                        <a:lnTo>
                          <a:pt x="733" y="769"/>
                        </a:lnTo>
                        <a:lnTo>
                          <a:pt x="741" y="772"/>
                        </a:lnTo>
                        <a:lnTo>
                          <a:pt x="751" y="771"/>
                        </a:lnTo>
                        <a:lnTo>
                          <a:pt x="751" y="766"/>
                        </a:lnTo>
                        <a:lnTo>
                          <a:pt x="759" y="762"/>
                        </a:lnTo>
                        <a:lnTo>
                          <a:pt x="768" y="762"/>
                        </a:lnTo>
                        <a:lnTo>
                          <a:pt x="773" y="771"/>
                        </a:lnTo>
                        <a:lnTo>
                          <a:pt x="781" y="774"/>
                        </a:lnTo>
                        <a:lnTo>
                          <a:pt x="789" y="767"/>
                        </a:lnTo>
                        <a:lnTo>
                          <a:pt x="801" y="769"/>
                        </a:lnTo>
                        <a:lnTo>
                          <a:pt x="814" y="761"/>
                        </a:lnTo>
                        <a:lnTo>
                          <a:pt x="826" y="756"/>
                        </a:lnTo>
                        <a:lnTo>
                          <a:pt x="837" y="764"/>
                        </a:lnTo>
                        <a:lnTo>
                          <a:pt x="847" y="777"/>
                        </a:lnTo>
                        <a:lnTo>
                          <a:pt x="854" y="786"/>
                        </a:lnTo>
                        <a:lnTo>
                          <a:pt x="856" y="792"/>
                        </a:lnTo>
                        <a:lnTo>
                          <a:pt x="862" y="789"/>
                        </a:lnTo>
                        <a:lnTo>
                          <a:pt x="871" y="794"/>
                        </a:lnTo>
                        <a:lnTo>
                          <a:pt x="879" y="799"/>
                        </a:lnTo>
                        <a:lnTo>
                          <a:pt x="889" y="799"/>
                        </a:lnTo>
                        <a:lnTo>
                          <a:pt x="895" y="782"/>
                        </a:lnTo>
                        <a:lnTo>
                          <a:pt x="894" y="756"/>
                        </a:lnTo>
                        <a:lnTo>
                          <a:pt x="895" y="741"/>
                        </a:lnTo>
                        <a:lnTo>
                          <a:pt x="907" y="736"/>
                        </a:lnTo>
                        <a:lnTo>
                          <a:pt x="912" y="724"/>
                        </a:lnTo>
                        <a:lnTo>
                          <a:pt x="909" y="709"/>
                        </a:lnTo>
                        <a:lnTo>
                          <a:pt x="915" y="699"/>
                        </a:lnTo>
                        <a:lnTo>
                          <a:pt x="915" y="693"/>
                        </a:lnTo>
                        <a:lnTo>
                          <a:pt x="919" y="686"/>
                        </a:lnTo>
                        <a:lnTo>
                          <a:pt x="925" y="693"/>
                        </a:lnTo>
                        <a:lnTo>
                          <a:pt x="929" y="686"/>
                        </a:lnTo>
                        <a:lnTo>
                          <a:pt x="932" y="673"/>
                        </a:lnTo>
                        <a:lnTo>
                          <a:pt x="939" y="664"/>
                        </a:lnTo>
                        <a:lnTo>
                          <a:pt x="944" y="658"/>
                        </a:lnTo>
                        <a:lnTo>
                          <a:pt x="944" y="644"/>
                        </a:lnTo>
                        <a:lnTo>
                          <a:pt x="950" y="634"/>
                        </a:lnTo>
                        <a:lnTo>
                          <a:pt x="960" y="634"/>
                        </a:lnTo>
                        <a:lnTo>
                          <a:pt x="972" y="631"/>
                        </a:lnTo>
                        <a:lnTo>
                          <a:pt x="975" y="628"/>
                        </a:lnTo>
                        <a:lnTo>
                          <a:pt x="984" y="638"/>
                        </a:lnTo>
                        <a:lnTo>
                          <a:pt x="995" y="631"/>
                        </a:lnTo>
                        <a:lnTo>
                          <a:pt x="1012" y="623"/>
                        </a:lnTo>
                        <a:lnTo>
                          <a:pt x="1018" y="621"/>
                        </a:lnTo>
                        <a:lnTo>
                          <a:pt x="1025" y="600"/>
                        </a:lnTo>
                        <a:lnTo>
                          <a:pt x="1035" y="590"/>
                        </a:lnTo>
                        <a:lnTo>
                          <a:pt x="1032" y="576"/>
                        </a:lnTo>
                        <a:lnTo>
                          <a:pt x="1040" y="575"/>
                        </a:lnTo>
                        <a:lnTo>
                          <a:pt x="1053" y="571"/>
                        </a:lnTo>
                        <a:lnTo>
                          <a:pt x="1055" y="560"/>
                        </a:lnTo>
                        <a:lnTo>
                          <a:pt x="1053" y="555"/>
                        </a:lnTo>
                        <a:lnTo>
                          <a:pt x="1060" y="548"/>
                        </a:lnTo>
                        <a:lnTo>
                          <a:pt x="1063" y="546"/>
                        </a:lnTo>
                        <a:lnTo>
                          <a:pt x="1067" y="550"/>
                        </a:lnTo>
                        <a:lnTo>
                          <a:pt x="1072" y="541"/>
                        </a:lnTo>
                        <a:lnTo>
                          <a:pt x="1077" y="543"/>
                        </a:lnTo>
                        <a:lnTo>
                          <a:pt x="1083" y="538"/>
                        </a:lnTo>
                        <a:lnTo>
                          <a:pt x="1080" y="530"/>
                        </a:lnTo>
                        <a:lnTo>
                          <a:pt x="1082" y="521"/>
                        </a:lnTo>
                        <a:lnTo>
                          <a:pt x="1090" y="515"/>
                        </a:lnTo>
                        <a:lnTo>
                          <a:pt x="1083" y="510"/>
                        </a:lnTo>
                        <a:lnTo>
                          <a:pt x="1073" y="503"/>
                        </a:lnTo>
                        <a:lnTo>
                          <a:pt x="1073" y="503"/>
                        </a:lnTo>
                        <a:lnTo>
                          <a:pt x="1073" y="50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0" name="Freeform 1122"/>
                  <p:cNvSpPr>
                    <a:spLocks/>
                  </p:cNvSpPr>
                  <p:nvPr/>
                </p:nvSpPr>
                <p:spPr bwMode="auto">
                  <a:xfrm>
                    <a:off x="2924620" y="3917731"/>
                    <a:ext cx="1390073" cy="1157357"/>
                  </a:xfrm>
                  <a:custGeom>
                    <a:avLst/>
                    <a:gdLst>
                      <a:gd name="T0" fmla="*/ 742 w 1117"/>
                      <a:gd name="T1" fmla="*/ 405 h 930"/>
                      <a:gd name="T2" fmla="*/ 703 w 1117"/>
                      <a:gd name="T3" fmla="*/ 414 h 930"/>
                      <a:gd name="T4" fmla="*/ 702 w 1117"/>
                      <a:gd name="T5" fmla="*/ 469 h 930"/>
                      <a:gd name="T6" fmla="*/ 665 w 1117"/>
                      <a:gd name="T7" fmla="*/ 525 h 930"/>
                      <a:gd name="T8" fmla="*/ 632 w 1117"/>
                      <a:gd name="T9" fmla="*/ 533 h 930"/>
                      <a:gd name="T10" fmla="*/ 599 w 1117"/>
                      <a:gd name="T11" fmla="*/ 575 h 930"/>
                      <a:gd name="T12" fmla="*/ 562 w 1117"/>
                      <a:gd name="T13" fmla="*/ 608 h 930"/>
                      <a:gd name="T14" fmla="*/ 524 w 1117"/>
                      <a:gd name="T15" fmla="*/ 636 h 930"/>
                      <a:gd name="T16" fmla="*/ 496 w 1117"/>
                      <a:gd name="T17" fmla="*/ 658 h 930"/>
                      <a:gd name="T18" fmla="*/ 472 w 1117"/>
                      <a:gd name="T19" fmla="*/ 681 h 930"/>
                      <a:gd name="T20" fmla="*/ 408 w 1117"/>
                      <a:gd name="T21" fmla="*/ 673 h 930"/>
                      <a:gd name="T22" fmla="*/ 398 w 1117"/>
                      <a:gd name="T23" fmla="*/ 721 h 930"/>
                      <a:gd name="T24" fmla="*/ 346 w 1117"/>
                      <a:gd name="T25" fmla="*/ 738 h 930"/>
                      <a:gd name="T26" fmla="*/ 314 w 1117"/>
                      <a:gd name="T27" fmla="*/ 736 h 930"/>
                      <a:gd name="T28" fmla="*/ 256 w 1117"/>
                      <a:gd name="T29" fmla="*/ 766 h 930"/>
                      <a:gd name="T30" fmla="*/ 220 w 1117"/>
                      <a:gd name="T31" fmla="*/ 786 h 930"/>
                      <a:gd name="T32" fmla="*/ 201 w 1117"/>
                      <a:gd name="T33" fmla="*/ 821 h 930"/>
                      <a:gd name="T34" fmla="*/ 213 w 1117"/>
                      <a:gd name="T35" fmla="*/ 866 h 930"/>
                      <a:gd name="T36" fmla="*/ 157 w 1117"/>
                      <a:gd name="T37" fmla="*/ 930 h 930"/>
                      <a:gd name="T38" fmla="*/ 112 w 1117"/>
                      <a:gd name="T39" fmla="*/ 914 h 930"/>
                      <a:gd name="T40" fmla="*/ 83 w 1117"/>
                      <a:gd name="T41" fmla="*/ 857 h 930"/>
                      <a:gd name="T42" fmla="*/ 67 w 1117"/>
                      <a:gd name="T43" fmla="*/ 778 h 930"/>
                      <a:gd name="T44" fmla="*/ 62 w 1117"/>
                      <a:gd name="T45" fmla="*/ 714 h 930"/>
                      <a:gd name="T46" fmla="*/ 55 w 1117"/>
                      <a:gd name="T47" fmla="*/ 668 h 930"/>
                      <a:gd name="T48" fmla="*/ 47 w 1117"/>
                      <a:gd name="T49" fmla="*/ 630 h 930"/>
                      <a:gd name="T50" fmla="*/ 32 w 1117"/>
                      <a:gd name="T51" fmla="*/ 548 h 930"/>
                      <a:gd name="T52" fmla="*/ 24 w 1117"/>
                      <a:gd name="T53" fmla="*/ 495 h 930"/>
                      <a:gd name="T54" fmla="*/ 25 w 1117"/>
                      <a:gd name="T55" fmla="*/ 445 h 930"/>
                      <a:gd name="T56" fmla="*/ 10 w 1117"/>
                      <a:gd name="T57" fmla="*/ 405 h 930"/>
                      <a:gd name="T58" fmla="*/ 12 w 1117"/>
                      <a:gd name="T59" fmla="*/ 341 h 930"/>
                      <a:gd name="T60" fmla="*/ 2 w 1117"/>
                      <a:gd name="T61" fmla="*/ 297 h 930"/>
                      <a:gd name="T62" fmla="*/ 24 w 1117"/>
                      <a:gd name="T63" fmla="*/ 256 h 930"/>
                      <a:gd name="T64" fmla="*/ 67 w 1117"/>
                      <a:gd name="T65" fmla="*/ 274 h 930"/>
                      <a:gd name="T66" fmla="*/ 117 w 1117"/>
                      <a:gd name="T67" fmla="*/ 211 h 930"/>
                      <a:gd name="T68" fmla="*/ 148 w 1117"/>
                      <a:gd name="T69" fmla="*/ 204 h 930"/>
                      <a:gd name="T70" fmla="*/ 163 w 1117"/>
                      <a:gd name="T71" fmla="*/ 138 h 930"/>
                      <a:gd name="T72" fmla="*/ 180 w 1117"/>
                      <a:gd name="T73" fmla="*/ 96 h 930"/>
                      <a:gd name="T74" fmla="*/ 223 w 1117"/>
                      <a:gd name="T75" fmla="*/ 73 h 930"/>
                      <a:gd name="T76" fmla="*/ 177 w 1117"/>
                      <a:gd name="T77" fmla="*/ 53 h 930"/>
                      <a:gd name="T78" fmla="*/ 233 w 1117"/>
                      <a:gd name="T79" fmla="*/ 12 h 930"/>
                      <a:gd name="T80" fmla="*/ 306 w 1117"/>
                      <a:gd name="T81" fmla="*/ 66 h 930"/>
                      <a:gd name="T82" fmla="*/ 414 w 1117"/>
                      <a:gd name="T83" fmla="*/ 100 h 930"/>
                      <a:gd name="T84" fmla="*/ 524 w 1117"/>
                      <a:gd name="T85" fmla="*/ 131 h 930"/>
                      <a:gd name="T86" fmla="*/ 570 w 1117"/>
                      <a:gd name="T87" fmla="*/ 70 h 930"/>
                      <a:gd name="T88" fmla="*/ 653 w 1117"/>
                      <a:gd name="T89" fmla="*/ 48 h 930"/>
                      <a:gd name="T90" fmla="*/ 667 w 1117"/>
                      <a:gd name="T91" fmla="*/ 106 h 930"/>
                      <a:gd name="T92" fmla="*/ 750 w 1117"/>
                      <a:gd name="T93" fmla="*/ 91 h 930"/>
                      <a:gd name="T94" fmla="*/ 846 w 1117"/>
                      <a:gd name="T95" fmla="*/ 98 h 930"/>
                      <a:gd name="T96" fmla="*/ 913 w 1117"/>
                      <a:gd name="T97" fmla="*/ 70 h 930"/>
                      <a:gd name="T98" fmla="*/ 973 w 1117"/>
                      <a:gd name="T99" fmla="*/ 90 h 930"/>
                      <a:gd name="T100" fmla="*/ 1062 w 1117"/>
                      <a:gd name="T101" fmla="*/ 108 h 930"/>
                      <a:gd name="T102" fmla="*/ 1062 w 1117"/>
                      <a:gd name="T103" fmla="*/ 176 h 930"/>
                      <a:gd name="T104" fmla="*/ 1074 w 1117"/>
                      <a:gd name="T105" fmla="*/ 249 h 930"/>
                      <a:gd name="T106" fmla="*/ 1066 w 1117"/>
                      <a:gd name="T107" fmla="*/ 289 h 930"/>
                      <a:gd name="T108" fmla="*/ 1066 w 1117"/>
                      <a:gd name="T109" fmla="*/ 331 h 930"/>
                      <a:gd name="T110" fmla="*/ 1087 w 1117"/>
                      <a:gd name="T111" fmla="*/ 367 h 930"/>
                      <a:gd name="T112" fmla="*/ 1071 w 1117"/>
                      <a:gd name="T113" fmla="*/ 404 h 930"/>
                      <a:gd name="T114" fmla="*/ 999 w 1117"/>
                      <a:gd name="T115" fmla="*/ 492 h 930"/>
                      <a:gd name="T116" fmla="*/ 991 w 1117"/>
                      <a:gd name="T117" fmla="*/ 412 h 930"/>
                      <a:gd name="T118" fmla="*/ 909 w 1117"/>
                      <a:gd name="T119" fmla="*/ 374 h 930"/>
                      <a:gd name="T120" fmla="*/ 843 w 1117"/>
                      <a:gd name="T121" fmla="*/ 364 h 930"/>
                      <a:gd name="T122" fmla="*/ 765 w 1117"/>
                      <a:gd name="T123" fmla="*/ 332 h 9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117" h="930">
                        <a:moveTo>
                          <a:pt x="765" y="367"/>
                        </a:moveTo>
                        <a:lnTo>
                          <a:pt x="760" y="377"/>
                        </a:lnTo>
                        <a:lnTo>
                          <a:pt x="765" y="384"/>
                        </a:lnTo>
                        <a:lnTo>
                          <a:pt x="763" y="387"/>
                        </a:lnTo>
                        <a:lnTo>
                          <a:pt x="758" y="394"/>
                        </a:lnTo>
                        <a:lnTo>
                          <a:pt x="750" y="395"/>
                        </a:lnTo>
                        <a:lnTo>
                          <a:pt x="743" y="392"/>
                        </a:lnTo>
                        <a:lnTo>
                          <a:pt x="740" y="397"/>
                        </a:lnTo>
                        <a:lnTo>
                          <a:pt x="742" y="405"/>
                        </a:lnTo>
                        <a:lnTo>
                          <a:pt x="747" y="414"/>
                        </a:lnTo>
                        <a:lnTo>
                          <a:pt x="747" y="419"/>
                        </a:lnTo>
                        <a:lnTo>
                          <a:pt x="733" y="420"/>
                        </a:lnTo>
                        <a:lnTo>
                          <a:pt x="728" y="415"/>
                        </a:lnTo>
                        <a:lnTo>
                          <a:pt x="722" y="410"/>
                        </a:lnTo>
                        <a:lnTo>
                          <a:pt x="722" y="407"/>
                        </a:lnTo>
                        <a:lnTo>
                          <a:pt x="710" y="405"/>
                        </a:lnTo>
                        <a:lnTo>
                          <a:pt x="703" y="409"/>
                        </a:lnTo>
                        <a:lnTo>
                          <a:pt x="703" y="414"/>
                        </a:lnTo>
                        <a:lnTo>
                          <a:pt x="710" y="419"/>
                        </a:lnTo>
                        <a:lnTo>
                          <a:pt x="700" y="422"/>
                        </a:lnTo>
                        <a:lnTo>
                          <a:pt x="703" y="429"/>
                        </a:lnTo>
                        <a:lnTo>
                          <a:pt x="703" y="434"/>
                        </a:lnTo>
                        <a:lnTo>
                          <a:pt x="695" y="440"/>
                        </a:lnTo>
                        <a:lnTo>
                          <a:pt x="688" y="444"/>
                        </a:lnTo>
                        <a:lnTo>
                          <a:pt x="690" y="452"/>
                        </a:lnTo>
                        <a:lnTo>
                          <a:pt x="700" y="460"/>
                        </a:lnTo>
                        <a:lnTo>
                          <a:pt x="702" y="469"/>
                        </a:lnTo>
                        <a:lnTo>
                          <a:pt x="703" y="477"/>
                        </a:lnTo>
                        <a:lnTo>
                          <a:pt x="695" y="485"/>
                        </a:lnTo>
                        <a:lnTo>
                          <a:pt x="690" y="498"/>
                        </a:lnTo>
                        <a:lnTo>
                          <a:pt x="690" y="510"/>
                        </a:lnTo>
                        <a:lnTo>
                          <a:pt x="683" y="517"/>
                        </a:lnTo>
                        <a:lnTo>
                          <a:pt x="677" y="515"/>
                        </a:lnTo>
                        <a:lnTo>
                          <a:pt x="670" y="513"/>
                        </a:lnTo>
                        <a:lnTo>
                          <a:pt x="660" y="517"/>
                        </a:lnTo>
                        <a:lnTo>
                          <a:pt x="665" y="525"/>
                        </a:lnTo>
                        <a:lnTo>
                          <a:pt x="658" y="532"/>
                        </a:lnTo>
                        <a:lnTo>
                          <a:pt x="655" y="543"/>
                        </a:lnTo>
                        <a:lnTo>
                          <a:pt x="660" y="550"/>
                        </a:lnTo>
                        <a:lnTo>
                          <a:pt x="650" y="555"/>
                        </a:lnTo>
                        <a:lnTo>
                          <a:pt x="642" y="550"/>
                        </a:lnTo>
                        <a:lnTo>
                          <a:pt x="632" y="552"/>
                        </a:lnTo>
                        <a:lnTo>
                          <a:pt x="638" y="542"/>
                        </a:lnTo>
                        <a:lnTo>
                          <a:pt x="637" y="535"/>
                        </a:lnTo>
                        <a:lnTo>
                          <a:pt x="632" y="533"/>
                        </a:lnTo>
                        <a:lnTo>
                          <a:pt x="624" y="532"/>
                        </a:lnTo>
                        <a:lnTo>
                          <a:pt x="612" y="540"/>
                        </a:lnTo>
                        <a:lnTo>
                          <a:pt x="607" y="545"/>
                        </a:lnTo>
                        <a:lnTo>
                          <a:pt x="604" y="548"/>
                        </a:lnTo>
                        <a:lnTo>
                          <a:pt x="609" y="552"/>
                        </a:lnTo>
                        <a:lnTo>
                          <a:pt x="614" y="555"/>
                        </a:lnTo>
                        <a:lnTo>
                          <a:pt x="605" y="562"/>
                        </a:lnTo>
                        <a:lnTo>
                          <a:pt x="599" y="563"/>
                        </a:lnTo>
                        <a:lnTo>
                          <a:pt x="599" y="575"/>
                        </a:lnTo>
                        <a:lnTo>
                          <a:pt x="587" y="572"/>
                        </a:lnTo>
                        <a:lnTo>
                          <a:pt x="575" y="568"/>
                        </a:lnTo>
                        <a:lnTo>
                          <a:pt x="572" y="572"/>
                        </a:lnTo>
                        <a:lnTo>
                          <a:pt x="569" y="577"/>
                        </a:lnTo>
                        <a:lnTo>
                          <a:pt x="577" y="580"/>
                        </a:lnTo>
                        <a:lnTo>
                          <a:pt x="577" y="590"/>
                        </a:lnTo>
                        <a:lnTo>
                          <a:pt x="567" y="593"/>
                        </a:lnTo>
                        <a:lnTo>
                          <a:pt x="570" y="608"/>
                        </a:lnTo>
                        <a:lnTo>
                          <a:pt x="562" y="608"/>
                        </a:lnTo>
                        <a:lnTo>
                          <a:pt x="554" y="615"/>
                        </a:lnTo>
                        <a:lnTo>
                          <a:pt x="550" y="611"/>
                        </a:lnTo>
                        <a:lnTo>
                          <a:pt x="547" y="608"/>
                        </a:lnTo>
                        <a:lnTo>
                          <a:pt x="547" y="615"/>
                        </a:lnTo>
                        <a:lnTo>
                          <a:pt x="554" y="620"/>
                        </a:lnTo>
                        <a:lnTo>
                          <a:pt x="549" y="630"/>
                        </a:lnTo>
                        <a:lnTo>
                          <a:pt x="540" y="641"/>
                        </a:lnTo>
                        <a:lnTo>
                          <a:pt x="529" y="630"/>
                        </a:lnTo>
                        <a:lnTo>
                          <a:pt x="524" y="636"/>
                        </a:lnTo>
                        <a:lnTo>
                          <a:pt x="521" y="630"/>
                        </a:lnTo>
                        <a:lnTo>
                          <a:pt x="516" y="631"/>
                        </a:lnTo>
                        <a:lnTo>
                          <a:pt x="509" y="636"/>
                        </a:lnTo>
                        <a:lnTo>
                          <a:pt x="509" y="645"/>
                        </a:lnTo>
                        <a:lnTo>
                          <a:pt x="502" y="650"/>
                        </a:lnTo>
                        <a:lnTo>
                          <a:pt x="494" y="650"/>
                        </a:lnTo>
                        <a:lnTo>
                          <a:pt x="487" y="650"/>
                        </a:lnTo>
                        <a:lnTo>
                          <a:pt x="487" y="658"/>
                        </a:lnTo>
                        <a:lnTo>
                          <a:pt x="496" y="658"/>
                        </a:lnTo>
                        <a:lnTo>
                          <a:pt x="486" y="668"/>
                        </a:lnTo>
                        <a:lnTo>
                          <a:pt x="487" y="675"/>
                        </a:lnTo>
                        <a:lnTo>
                          <a:pt x="494" y="676"/>
                        </a:lnTo>
                        <a:lnTo>
                          <a:pt x="496" y="686"/>
                        </a:lnTo>
                        <a:lnTo>
                          <a:pt x="492" y="689"/>
                        </a:lnTo>
                        <a:lnTo>
                          <a:pt x="487" y="686"/>
                        </a:lnTo>
                        <a:lnTo>
                          <a:pt x="481" y="686"/>
                        </a:lnTo>
                        <a:lnTo>
                          <a:pt x="476" y="681"/>
                        </a:lnTo>
                        <a:lnTo>
                          <a:pt x="472" y="681"/>
                        </a:lnTo>
                        <a:lnTo>
                          <a:pt x="466" y="689"/>
                        </a:lnTo>
                        <a:lnTo>
                          <a:pt x="459" y="683"/>
                        </a:lnTo>
                        <a:lnTo>
                          <a:pt x="454" y="688"/>
                        </a:lnTo>
                        <a:lnTo>
                          <a:pt x="449" y="683"/>
                        </a:lnTo>
                        <a:lnTo>
                          <a:pt x="444" y="683"/>
                        </a:lnTo>
                        <a:lnTo>
                          <a:pt x="436" y="689"/>
                        </a:lnTo>
                        <a:lnTo>
                          <a:pt x="424" y="681"/>
                        </a:lnTo>
                        <a:lnTo>
                          <a:pt x="416" y="678"/>
                        </a:lnTo>
                        <a:lnTo>
                          <a:pt x="408" y="673"/>
                        </a:lnTo>
                        <a:lnTo>
                          <a:pt x="399" y="666"/>
                        </a:lnTo>
                        <a:lnTo>
                          <a:pt x="393" y="670"/>
                        </a:lnTo>
                        <a:lnTo>
                          <a:pt x="388" y="683"/>
                        </a:lnTo>
                        <a:lnTo>
                          <a:pt x="389" y="689"/>
                        </a:lnTo>
                        <a:lnTo>
                          <a:pt x="396" y="699"/>
                        </a:lnTo>
                        <a:lnTo>
                          <a:pt x="391" y="706"/>
                        </a:lnTo>
                        <a:lnTo>
                          <a:pt x="388" y="708"/>
                        </a:lnTo>
                        <a:lnTo>
                          <a:pt x="391" y="716"/>
                        </a:lnTo>
                        <a:lnTo>
                          <a:pt x="398" y="721"/>
                        </a:lnTo>
                        <a:lnTo>
                          <a:pt x="393" y="729"/>
                        </a:lnTo>
                        <a:lnTo>
                          <a:pt x="394" y="734"/>
                        </a:lnTo>
                        <a:lnTo>
                          <a:pt x="388" y="739"/>
                        </a:lnTo>
                        <a:lnTo>
                          <a:pt x="383" y="733"/>
                        </a:lnTo>
                        <a:lnTo>
                          <a:pt x="379" y="736"/>
                        </a:lnTo>
                        <a:lnTo>
                          <a:pt x="369" y="741"/>
                        </a:lnTo>
                        <a:lnTo>
                          <a:pt x="364" y="734"/>
                        </a:lnTo>
                        <a:lnTo>
                          <a:pt x="356" y="738"/>
                        </a:lnTo>
                        <a:lnTo>
                          <a:pt x="346" y="738"/>
                        </a:lnTo>
                        <a:lnTo>
                          <a:pt x="341" y="738"/>
                        </a:lnTo>
                        <a:lnTo>
                          <a:pt x="336" y="743"/>
                        </a:lnTo>
                        <a:lnTo>
                          <a:pt x="344" y="748"/>
                        </a:lnTo>
                        <a:lnTo>
                          <a:pt x="339" y="751"/>
                        </a:lnTo>
                        <a:lnTo>
                          <a:pt x="331" y="751"/>
                        </a:lnTo>
                        <a:lnTo>
                          <a:pt x="331" y="756"/>
                        </a:lnTo>
                        <a:lnTo>
                          <a:pt x="326" y="749"/>
                        </a:lnTo>
                        <a:lnTo>
                          <a:pt x="316" y="744"/>
                        </a:lnTo>
                        <a:lnTo>
                          <a:pt x="314" y="736"/>
                        </a:lnTo>
                        <a:lnTo>
                          <a:pt x="306" y="733"/>
                        </a:lnTo>
                        <a:lnTo>
                          <a:pt x="299" y="736"/>
                        </a:lnTo>
                        <a:lnTo>
                          <a:pt x="295" y="738"/>
                        </a:lnTo>
                        <a:lnTo>
                          <a:pt x="295" y="744"/>
                        </a:lnTo>
                        <a:lnTo>
                          <a:pt x="286" y="751"/>
                        </a:lnTo>
                        <a:lnTo>
                          <a:pt x="288" y="763"/>
                        </a:lnTo>
                        <a:lnTo>
                          <a:pt x="283" y="766"/>
                        </a:lnTo>
                        <a:lnTo>
                          <a:pt x="275" y="763"/>
                        </a:lnTo>
                        <a:lnTo>
                          <a:pt x="256" y="766"/>
                        </a:lnTo>
                        <a:lnTo>
                          <a:pt x="253" y="773"/>
                        </a:lnTo>
                        <a:lnTo>
                          <a:pt x="256" y="783"/>
                        </a:lnTo>
                        <a:lnTo>
                          <a:pt x="250" y="788"/>
                        </a:lnTo>
                        <a:lnTo>
                          <a:pt x="241" y="791"/>
                        </a:lnTo>
                        <a:lnTo>
                          <a:pt x="236" y="788"/>
                        </a:lnTo>
                        <a:lnTo>
                          <a:pt x="236" y="781"/>
                        </a:lnTo>
                        <a:lnTo>
                          <a:pt x="228" y="778"/>
                        </a:lnTo>
                        <a:lnTo>
                          <a:pt x="223" y="776"/>
                        </a:lnTo>
                        <a:lnTo>
                          <a:pt x="220" y="786"/>
                        </a:lnTo>
                        <a:lnTo>
                          <a:pt x="211" y="791"/>
                        </a:lnTo>
                        <a:lnTo>
                          <a:pt x="206" y="791"/>
                        </a:lnTo>
                        <a:lnTo>
                          <a:pt x="203" y="796"/>
                        </a:lnTo>
                        <a:lnTo>
                          <a:pt x="195" y="789"/>
                        </a:lnTo>
                        <a:lnTo>
                          <a:pt x="195" y="799"/>
                        </a:lnTo>
                        <a:lnTo>
                          <a:pt x="203" y="801"/>
                        </a:lnTo>
                        <a:lnTo>
                          <a:pt x="203" y="811"/>
                        </a:lnTo>
                        <a:lnTo>
                          <a:pt x="206" y="814"/>
                        </a:lnTo>
                        <a:lnTo>
                          <a:pt x="201" y="821"/>
                        </a:lnTo>
                        <a:lnTo>
                          <a:pt x="203" y="834"/>
                        </a:lnTo>
                        <a:lnTo>
                          <a:pt x="208" y="829"/>
                        </a:lnTo>
                        <a:lnTo>
                          <a:pt x="221" y="837"/>
                        </a:lnTo>
                        <a:lnTo>
                          <a:pt x="226" y="844"/>
                        </a:lnTo>
                        <a:lnTo>
                          <a:pt x="225" y="859"/>
                        </a:lnTo>
                        <a:lnTo>
                          <a:pt x="220" y="861"/>
                        </a:lnTo>
                        <a:lnTo>
                          <a:pt x="211" y="857"/>
                        </a:lnTo>
                        <a:lnTo>
                          <a:pt x="206" y="867"/>
                        </a:lnTo>
                        <a:lnTo>
                          <a:pt x="213" y="866"/>
                        </a:lnTo>
                        <a:lnTo>
                          <a:pt x="220" y="867"/>
                        </a:lnTo>
                        <a:lnTo>
                          <a:pt x="210" y="884"/>
                        </a:lnTo>
                        <a:lnTo>
                          <a:pt x="206" y="901"/>
                        </a:lnTo>
                        <a:lnTo>
                          <a:pt x="198" y="912"/>
                        </a:lnTo>
                        <a:lnTo>
                          <a:pt x="186" y="909"/>
                        </a:lnTo>
                        <a:lnTo>
                          <a:pt x="180" y="904"/>
                        </a:lnTo>
                        <a:lnTo>
                          <a:pt x="172" y="910"/>
                        </a:lnTo>
                        <a:lnTo>
                          <a:pt x="168" y="925"/>
                        </a:lnTo>
                        <a:lnTo>
                          <a:pt x="157" y="930"/>
                        </a:lnTo>
                        <a:lnTo>
                          <a:pt x="148" y="927"/>
                        </a:lnTo>
                        <a:lnTo>
                          <a:pt x="148" y="917"/>
                        </a:lnTo>
                        <a:lnTo>
                          <a:pt x="148" y="914"/>
                        </a:lnTo>
                        <a:lnTo>
                          <a:pt x="142" y="907"/>
                        </a:lnTo>
                        <a:lnTo>
                          <a:pt x="137" y="905"/>
                        </a:lnTo>
                        <a:lnTo>
                          <a:pt x="135" y="901"/>
                        </a:lnTo>
                        <a:lnTo>
                          <a:pt x="130" y="899"/>
                        </a:lnTo>
                        <a:lnTo>
                          <a:pt x="122" y="904"/>
                        </a:lnTo>
                        <a:lnTo>
                          <a:pt x="112" y="914"/>
                        </a:lnTo>
                        <a:lnTo>
                          <a:pt x="108" y="904"/>
                        </a:lnTo>
                        <a:lnTo>
                          <a:pt x="110" y="897"/>
                        </a:lnTo>
                        <a:lnTo>
                          <a:pt x="105" y="891"/>
                        </a:lnTo>
                        <a:lnTo>
                          <a:pt x="103" y="884"/>
                        </a:lnTo>
                        <a:lnTo>
                          <a:pt x="98" y="879"/>
                        </a:lnTo>
                        <a:lnTo>
                          <a:pt x="93" y="876"/>
                        </a:lnTo>
                        <a:lnTo>
                          <a:pt x="88" y="872"/>
                        </a:lnTo>
                        <a:lnTo>
                          <a:pt x="87" y="864"/>
                        </a:lnTo>
                        <a:lnTo>
                          <a:pt x="83" y="857"/>
                        </a:lnTo>
                        <a:lnTo>
                          <a:pt x="87" y="847"/>
                        </a:lnTo>
                        <a:lnTo>
                          <a:pt x="82" y="841"/>
                        </a:lnTo>
                        <a:lnTo>
                          <a:pt x="80" y="829"/>
                        </a:lnTo>
                        <a:lnTo>
                          <a:pt x="72" y="814"/>
                        </a:lnTo>
                        <a:lnTo>
                          <a:pt x="72" y="802"/>
                        </a:lnTo>
                        <a:lnTo>
                          <a:pt x="65" y="793"/>
                        </a:lnTo>
                        <a:lnTo>
                          <a:pt x="67" y="786"/>
                        </a:lnTo>
                        <a:lnTo>
                          <a:pt x="73" y="786"/>
                        </a:lnTo>
                        <a:lnTo>
                          <a:pt x="67" y="778"/>
                        </a:lnTo>
                        <a:lnTo>
                          <a:pt x="72" y="776"/>
                        </a:lnTo>
                        <a:lnTo>
                          <a:pt x="70" y="771"/>
                        </a:lnTo>
                        <a:lnTo>
                          <a:pt x="72" y="768"/>
                        </a:lnTo>
                        <a:lnTo>
                          <a:pt x="67" y="758"/>
                        </a:lnTo>
                        <a:lnTo>
                          <a:pt x="67" y="749"/>
                        </a:lnTo>
                        <a:lnTo>
                          <a:pt x="65" y="736"/>
                        </a:lnTo>
                        <a:lnTo>
                          <a:pt x="65" y="731"/>
                        </a:lnTo>
                        <a:lnTo>
                          <a:pt x="65" y="721"/>
                        </a:lnTo>
                        <a:lnTo>
                          <a:pt x="62" y="714"/>
                        </a:lnTo>
                        <a:lnTo>
                          <a:pt x="67" y="709"/>
                        </a:lnTo>
                        <a:lnTo>
                          <a:pt x="64" y="699"/>
                        </a:lnTo>
                        <a:lnTo>
                          <a:pt x="64" y="694"/>
                        </a:lnTo>
                        <a:lnTo>
                          <a:pt x="59" y="689"/>
                        </a:lnTo>
                        <a:lnTo>
                          <a:pt x="60" y="685"/>
                        </a:lnTo>
                        <a:lnTo>
                          <a:pt x="54" y="676"/>
                        </a:lnTo>
                        <a:lnTo>
                          <a:pt x="65" y="681"/>
                        </a:lnTo>
                        <a:lnTo>
                          <a:pt x="59" y="673"/>
                        </a:lnTo>
                        <a:lnTo>
                          <a:pt x="55" y="668"/>
                        </a:lnTo>
                        <a:lnTo>
                          <a:pt x="50" y="660"/>
                        </a:lnTo>
                        <a:lnTo>
                          <a:pt x="54" y="655"/>
                        </a:lnTo>
                        <a:lnTo>
                          <a:pt x="57" y="646"/>
                        </a:lnTo>
                        <a:lnTo>
                          <a:pt x="50" y="638"/>
                        </a:lnTo>
                        <a:lnTo>
                          <a:pt x="62" y="636"/>
                        </a:lnTo>
                        <a:lnTo>
                          <a:pt x="67" y="635"/>
                        </a:lnTo>
                        <a:lnTo>
                          <a:pt x="62" y="631"/>
                        </a:lnTo>
                        <a:lnTo>
                          <a:pt x="52" y="633"/>
                        </a:lnTo>
                        <a:lnTo>
                          <a:pt x="47" y="630"/>
                        </a:lnTo>
                        <a:lnTo>
                          <a:pt x="49" y="620"/>
                        </a:lnTo>
                        <a:lnTo>
                          <a:pt x="49" y="610"/>
                        </a:lnTo>
                        <a:lnTo>
                          <a:pt x="45" y="601"/>
                        </a:lnTo>
                        <a:lnTo>
                          <a:pt x="45" y="593"/>
                        </a:lnTo>
                        <a:lnTo>
                          <a:pt x="42" y="588"/>
                        </a:lnTo>
                        <a:lnTo>
                          <a:pt x="39" y="581"/>
                        </a:lnTo>
                        <a:lnTo>
                          <a:pt x="40" y="577"/>
                        </a:lnTo>
                        <a:lnTo>
                          <a:pt x="35" y="568"/>
                        </a:lnTo>
                        <a:lnTo>
                          <a:pt x="32" y="548"/>
                        </a:lnTo>
                        <a:lnTo>
                          <a:pt x="29" y="540"/>
                        </a:lnTo>
                        <a:lnTo>
                          <a:pt x="29" y="530"/>
                        </a:lnTo>
                        <a:lnTo>
                          <a:pt x="35" y="540"/>
                        </a:lnTo>
                        <a:lnTo>
                          <a:pt x="35" y="537"/>
                        </a:lnTo>
                        <a:lnTo>
                          <a:pt x="30" y="527"/>
                        </a:lnTo>
                        <a:lnTo>
                          <a:pt x="25" y="522"/>
                        </a:lnTo>
                        <a:lnTo>
                          <a:pt x="25" y="517"/>
                        </a:lnTo>
                        <a:lnTo>
                          <a:pt x="24" y="510"/>
                        </a:lnTo>
                        <a:lnTo>
                          <a:pt x="24" y="495"/>
                        </a:lnTo>
                        <a:lnTo>
                          <a:pt x="30" y="493"/>
                        </a:lnTo>
                        <a:lnTo>
                          <a:pt x="22" y="483"/>
                        </a:lnTo>
                        <a:lnTo>
                          <a:pt x="20" y="470"/>
                        </a:lnTo>
                        <a:lnTo>
                          <a:pt x="22" y="457"/>
                        </a:lnTo>
                        <a:lnTo>
                          <a:pt x="32" y="457"/>
                        </a:lnTo>
                        <a:lnTo>
                          <a:pt x="37" y="467"/>
                        </a:lnTo>
                        <a:lnTo>
                          <a:pt x="39" y="449"/>
                        </a:lnTo>
                        <a:lnTo>
                          <a:pt x="32" y="454"/>
                        </a:lnTo>
                        <a:lnTo>
                          <a:pt x="25" y="445"/>
                        </a:lnTo>
                        <a:lnTo>
                          <a:pt x="30" y="440"/>
                        </a:lnTo>
                        <a:lnTo>
                          <a:pt x="39" y="439"/>
                        </a:lnTo>
                        <a:lnTo>
                          <a:pt x="44" y="429"/>
                        </a:lnTo>
                        <a:lnTo>
                          <a:pt x="40" y="417"/>
                        </a:lnTo>
                        <a:lnTo>
                          <a:pt x="39" y="410"/>
                        </a:lnTo>
                        <a:lnTo>
                          <a:pt x="29" y="415"/>
                        </a:lnTo>
                        <a:lnTo>
                          <a:pt x="19" y="417"/>
                        </a:lnTo>
                        <a:lnTo>
                          <a:pt x="12" y="410"/>
                        </a:lnTo>
                        <a:lnTo>
                          <a:pt x="10" y="405"/>
                        </a:lnTo>
                        <a:lnTo>
                          <a:pt x="10" y="395"/>
                        </a:lnTo>
                        <a:lnTo>
                          <a:pt x="10" y="384"/>
                        </a:lnTo>
                        <a:lnTo>
                          <a:pt x="15" y="375"/>
                        </a:lnTo>
                        <a:lnTo>
                          <a:pt x="12" y="365"/>
                        </a:lnTo>
                        <a:lnTo>
                          <a:pt x="10" y="359"/>
                        </a:lnTo>
                        <a:lnTo>
                          <a:pt x="17" y="352"/>
                        </a:lnTo>
                        <a:lnTo>
                          <a:pt x="24" y="347"/>
                        </a:lnTo>
                        <a:lnTo>
                          <a:pt x="17" y="346"/>
                        </a:lnTo>
                        <a:lnTo>
                          <a:pt x="12" y="341"/>
                        </a:lnTo>
                        <a:lnTo>
                          <a:pt x="12" y="347"/>
                        </a:lnTo>
                        <a:lnTo>
                          <a:pt x="7" y="352"/>
                        </a:lnTo>
                        <a:lnTo>
                          <a:pt x="2" y="344"/>
                        </a:lnTo>
                        <a:lnTo>
                          <a:pt x="5" y="336"/>
                        </a:lnTo>
                        <a:lnTo>
                          <a:pt x="7" y="326"/>
                        </a:lnTo>
                        <a:lnTo>
                          <a:pt x="4" y="321"/>
                        </a:lnTo>
                        <a:lnTo>
                          <a:pt x="4" y="312"/>
                        </a:lnTo>
                        <a:lnTo>
                          <a:pt x="0" y="306"/>
                        </a:lnTo>
                        <a:lnTo>
                          <a:pt x="2" y="297"/>
                        </a:lnTo>
                        <a:lnTo>
                          <a:pt x="2" y="287"/>
                        </a:lnTo>
                        <a:lnTo>
                          <a:pt x="9" y="287"/>
                        </a:lnTo>
                        <a:lnTo>
                          <a:pt x="12" y="282"/>
                        </a:lnTo>
                        <a:lnTo>
                          <a:pt x="7" y="276"/>
                        </a:lnTo>
                        <a:lnTo>
                          <a:pt x="7" y="269"/>
                        </a:lnTo>
                        <a:lnTo>
                          <a:pt x="12" y="264"/>
                        </a:lnTo>
                        <a:lnTo>
                          <a:pt x="14" y="256"/>
                        </a:lnTo>
                        <a:lnTo>
                          <a:pt x="14" y="251"/>
                        </a:lnTo>
                        <a:lnTo>
                          <a:pt x="24" y="256"/>
                        </a:lnTo>
                        <a:lnTo>
                          <a:pt x="35" y="254"/>
                        </a:lnTo>
                        <a:lnTo>
                          <a:pt x="42" y="253"/>
                        </a:lnTo>
                        <a:lnTo>
                          <a:pt x="47" y="257"/>
                        </a:lnTo>
                        <a:lnTo>
                          <a:pt x="40" y="264"/>
                        </a:lnTo>
                        <a:lnTo>
                          <a:pt x="44" y="269"/>
                        </a:lnTo>
                        <a:lnTo>
                          <a:pt x="49" y="267"/>
                        </a:lnTo>
                        <a:lnTo>
                          <a:pt x="54" y="277"/>
                        </a:lnTo>
                        <a:lnTo>
                          <a:pt x="55" y="271"/>
                        </a:lnTo>
                        <a:lnTo>
                          <a:pt x="67" y="274"/>
                        </a:lnTo>
                        <a:lnTo>
                          <a:pt x="75" y="276"/>
                        </a:lnTo>
                        <a:lnTo>
                          <a:pt x="77" y="269"/>
                        </a:lnTo>
                        <a:lnTo>
                          <a:pt x="85" y="261"/>
                        </a:lnTo>
                        <a:lnTo>
                          <a:pt x="93" y="257"/>
                        </a:lnTo>
                        <a:lnTo>
                          <a:pt x="100" y="261"/>
                        </a:lnTo>
                        <a:lnTo>
                          <a:pt x="110" y="254"/>
                        </a:lnTo>
                        <a:lnTo>
                          <a:pt x="107" y="244"/>
                        </a:lnTo>
                        <a:lnTo>
                          <a:pt x="107" y="231"/>
                        </a:lnTo>
                        <a:lnTo>
                          <a:pt x="117" y="211"/>
                        </a:lnTo>
                        <a:lnTo>
                          <a:pt x="112" y="204"/>
                        </a:lnTo>
                        <a:lnTo>
                          <a:pt x="102" y="199"/>
                        </a:lnTo>
                        <a:lnTo>
                          <a:pt x="107" y="189"/>
                        </a:lnTo>
                        <a:lnTo>
                          <a:pt x="112" y="181"/>
                        </a:lnTo>
                        <a:lnTo>
                          <a:pt x="118" y="181"/>
                        </a:lnTo>
                        <a:lnTo>
                          <a:pt x="118" y="189"/>
                        </a:lnTo>
                        <a:lnTo>
                          <a:pt x="135" y="196"/>
                        </a:lnTo>
                        <a:lnTo>
                          <a:pt x="138" y="204"/>
                        </a:lnTo>
                        <a:lnTo>
                          <a:pt x="148" y="204"/>
                        </a:lnTo>
                        <a:lnTo>
                          <a:pt x="155" y="203"/>
                        </a:lnTo>
                        <a:lnTo>
                          <a:pt x="160" y="196"/>
                        </a:lnTo>
                        <a:lnTo>
                          <a:pt x="160" y="189"/>
                        </a:lnTo>
                        <a:lnTo>
                          <a:pt x="170" y="186"/>
                        </a:lnTo>
                        <a:lnTo>
                          <a:pt x="177" y="179"/>
                        </a:lnTo>
                        <a:lnTo>
                          <a:pt x="175" y="163"/>
                        </a:lnTo>
                        <a:lnTo>
                          <a:pt x="173" y="148"/>
                        </a:lnTo>
                        <a:lnTo>
                          <a:pt x="165" y="146"/>
                        </a:lnTo>
                        <a:lnTo>
                          <a:pt x="163" y="138"/>
                        </a:lnTo>
                        <a:lnTo>
                          <a:pt x="160" y="131"/>
                        </a:lnTo>
                        <a:lnTo>
                          <a:pt x="137" y="126"/>
                        </a:lnTo>
                        <a:lnTo>
                          <a:pt x="133" y="118"/>
                        </a:lnTo>
                        <a:lnTo>
                          <a:pt x="148" y="118"/>
                        </a:lnTo>
                        <a:lnTo>
                          <a:pt x="158" y="123"/>
                        </a:lnTo>
                        <a:lnTo>
                          <a:pt x="167" y="111"/>
                        </a:lnTo>
                        <a:lnTo>
                          <a:pt x="170" y="105"/>
                        </a:lnTo>
                        <a:lnTo>
                          <a:pt x="181" y="105"/>
                        </a:lnTo>
                        <a:lnTo>
                          <a:pt x="180" y="96"/>
                        </a:lnTo>
                        <a:lnTo>
                          <a:pt x="185" y="90"/>
                        </a:lnTo>
                        <a:lnTo>
                          <a:pt x="196" y="85"/>
                        </a:lnTo>
                        <a:lnTo>
                          <a:pt x="210" y="83"/>
                        </a:lnTo>
                        <a:lnTo>
                          <a:pt x="223" y="78"/>
                        </a:lnTo>
                        <a:lnTo>
                          <a:pt x="230" y="80"/>
                        </a:lnTo>
                        <a:lnTo>
                          <a:pt x="240" y="78"/>
                        </a:lnTo>
                        <a:lnTo>
                          <a:pt x="238" y="68"/>
                        </a:lnTo>
                        <a:lnTo>
                          <a:pt x="230" y="70"/>
                        </a:lnTo>
                        <a:lnTo>
                          <a:pt x="223" y="73"/>
                        </a:lnTo>
                        <a:lnTo>
                          <a:pt x="215" y="68"/>
                        </a:lnTo>
                        <a:lnTo>
                          <a:pt x="203" y="65"/>
                        </a:lnTo>
                        <a:lnTo>
                          <a:pt x="191" y="70"/>
                        </a:lnTo>
                        <a:lnTo>
                          <a:pt x="183" y="73"/>
                        </a:lnTo>
                        <a:lnTo>
                          <a:pt x="170" y="73"/>
                        </a:lnTo>
                        <a:lnTo>
                          <a:pt x="165" y="66"/>
                        </a:lnTo>
                        <a:lnTo>
                          <a:pt x="165" y="61"/>
                        </a:lnTo>
                        <a:lnTo>
                          <a:pt x="162" y="56"/>
                        </a:lnTo>
                        <a:lnTo>
                          <a:pt x="177" y="53"/>
                        </a:lnTo>
                        <a:lnTo>
                          <a:pt x="175" y="45"/>
                        </a:lnTo>
                        <a:lnTo>
                          <a:pt x="170" y="35"/>
                        </a:lnTo>
                        <a:lnTo>
                          <a:pt x="167" y="30"/>
                        </a:lnTo>
                        <a:lnTo>
                          <a:pt x="175" y="25"/>
                        </a:lnTo>
                        <a:lnTo>
                          <a:pt x="185" y="25"/>
                        </a:lnTo>
                        <a:lnTo>
                          <a:pt x="200" y="17"/>
                        </a:lnTo>
                        <a:lnTo>
                          <a:pt x="208" y="13"/>
                        </a:lnTo>
                        <a:lnTo>
                          <a:pt x="223" y="22"/>
                        </a:lnTo>
                        <a:lnTo>
                          <a:pt x="233" y="12"/>
                        </a:lnTo>
                        <a:lnTo>
                          <a:pt x="248" y="0"/>
                        </a:lnTo>
                        <a:lnTo>
                          <a:pt x="258" y="0"/>
                        </a:lnTo>
                        <a:lnTo>
                          <a:pt x="256" y="12"/>
                        </a:lnTo>
                        <a:lnTo>
                          <a:pt x="268" y="17"/>
                        </a:lnTo>
                        <a:lnTo>
                          <a:pt x="265" y="33"/>
                        </a:lnTo>
                        <a:lnTo>
                          <a:pt x="258" y="48"/>
                        </a:lnTo>
                        <a:lnTo>
                          <a:pt x="266" y="56"/>
                        </a:lnTo>
                        <a:lnTo>
                          <a:pt x="286" y="63"/>
                        </a:lnTo>
                        <a:lnTo>
                          <a:pt x="306" y="66"/>
                        </a:lnTo>
                        <a:lnTo>
                          <a:pt x="311" y="61"/>
                        </a:lnTo>
                        <a:lnTo>
                          <a:pt x="324" y="68"/>
                        </a:lnTo>
                        <a:lnTo>
                          <a:pt x="336" y="80"/>
                        </a:lnTo>
                        <a:lnTo>
                          <a:pt x="343" y="93"/>
                        </a:lnTo>
                        <a:lnTo>
                          <a:pt x="369" y="101"/>
                        </a:lnTo>
                        <a:lnTo>
                          <a:pt x="386" y="100"/>
                        </a:lnTo>
                        <a:lnTo>
                          <a:pt x="391" y="95"/>
                        </a:lnTo>
                        <a:lnTo>
                          <a:pt x="401" y="95"/>
                        </a:lnTo>
                        <a:lnTo>
                          <a:pt x="414" y="100"/>
                        </a:lnTo>
                        <a:lnTo>
                          <a:pt x="451" y="100"/>
                        </a:lnTo>
                        <a:lnTo>
                          <a:pt x="464" y="105"/>
                        </a:lnTo>
                        <a:lnTo>
                          <a:pt x="474" y="105"/>
                        </a:lnTo>
                        <a:lnTo>
                          <a:pt x="477" y="121"/>
                        </a:lnTo>
                        <a:lnTo>
                          <a:pt x="471" y="133"/>
                        </a:lnTo>
                        <a:lnTo>
                          <a:pt x="479" y="141"/>
                        </a:lnTo>
                        <a:lnTo>
                          <a:pt x="496" y="148"/>
                        </a:lnTo>
                        <a:lnTo>
                          <a:pt x="516" y="143"/>
                        </a:lnTo>
                        <a:lnTo>
                          <a:pt x="524" y="131"/>
                        </a:lnTo>
                        <a:lnTo>
                          <a:pt x="544" y="135"/>
                        </a:lnTo>
                        <a:lnTo>
                          <a:pt x="550" y="118"/>
                        </a:lnTo>
                        <a:lnTo>
                          <a:pt x="544" y="116"/>
                        </a:lnTo>
                        <a:lnTo>
                          <a:pt x="554" y="100"/>
                        </a:lnTo>
                        <a:lnTo>
                          <a:pt x="560" y="100"/>
                        </a:lnTo>
                        <a:lnTo>
                          <a:pt x="569" y="91"/>
                        </a:lnTo>
                        <a:lnTo>
                          <a:pt x="559" y="85"/>
                        </a:lnTo>
                        <a:lnTo>
                          <a:pt x="560" y="78"/>
                        </a:lnTo>
                        <a:lnTo>
                          <a:pt x="570" y="70"/>
                        </a:lnTo>
                        <a:lnTo>
                          <a:pt x="584" y="68"/>
                        </a:lnTo>
                        <a:lnTo>
                          <a:pt x="585" y="73"/>
                        </a:lnTo>
                        <a:lnTo>
                          <a:pt x="602" y="65"/>
                        </a:lnTo>
                        <a:lnTo>
                          <a:pt x="607" y="55"/>
                        </a:lnTo>
                        <a:lnTo>
                          <a:pt x="617" y="56"/>
                        </a:lnTo>
                        <a:lnTo>
                          <a:pt x="620" y="63"/>
                        </a:lnTo>
                        <a:lnTo>
                          <a:pt x="634" y="53"/>
                        </a:lnTo>
                        <a:lnTo>
                          <a:pt x="647" y="55"/>
                        </a:lnTo>
                        <a:lnTo>
                          <a:pt x="653" y="48"/>
                        </a:lnTo>
                        <a:lnTo>
                          <a:pt x="672" y="70"/>
                        </a:lnTo>
                        <a:lnTo>
                          <a:pt x="668" y="78"/>
                        </a:lnTo>
                        <a:lnTo>
                          <a:pt x="673" y="85"/>
                        </a:lnTo>
                        <a:lnTo>
                          <a:pt x="670" y="88"/>
                        </a:lnTo>
                        <a:lnTo>
                          <a:pt x="663" y="83"/>
                        </a:lnTo>
                        <a:lnTo>
                          <a:pt x="653" y="88"/>
                        </a:lnTo>
                        <a:lnTo>
                          <a:pt x="650" y="100"/>
                        </a:lnTo>
                        <a:lnTo>
                          <a:pt x="658" y="106"/>
                        </a:lnTo>
                        <a:lnTo>
                          <a:pt x="667" y="106"/>
                        </a:lnTo>
                        <a:lnTo>
                          <a:pt x="672" y="110"/>
                        </a:lnTo>
                        <a:lnTo>
                          <a:pt x="683" y="106"/>
                        </a:lnTo>
                        <a:lnTo>
                          <a:pt x="687" y="113"/>
                        </a:lnTo>
                        <a:lnTo>
                          <a:pt x="695" y="108"/>
                        </a:lnTo>
                        <a:lnTo>
                          <a:pt x="708" y="105"/>
                        </a:lnTo>
                        <a:lnTo>
                          <a:pt x="713" y="110"/>
                        </a:lnTo>
                        <a:lnTo>
                          <a:pt x="728" y="106"/>
                        </a:lnTo>
                        <a:lnTo>
                          <a:pt x="737" y="98"/>
                        </a:lnTo>
                        <a:lnTo>
                          <a:pt x="750" y="91"/>
                        </a:lnTo>
                        <a:lnTo>
                          <a:pt x="765" y="80"/>
                        </a:lnTo>
                        <a:lnTo>
                          <a:pt x="785" y="80"/>
                        </a:lnTo>
                        <a:lnTo>
                          <a:pt x="783" y="86"/>
                        </a:lnTo>
                        <a:lnTo>
                          <a:pt x="788" y="91"/>
                        </a:lnTo>
                        <a:lnTo>
                          <a:pt x="798" y="90"/>
                        </a:lnTo>
                        <a:lnTo>
                          <a:pt x="808" y="95"/>
                        </a:lnTo>
                        <a:lnTo>
                          <a:pt x="820" y="96"/>
                        </a:lnTo>
                        <a:lnTo>
                          <a:pt x="831" y="98"/>
                        </a:lnTo>
                        <a:lnTo>
                          <a:pt x="846" y="98"/>
                        </a:lnTo>
                        <a:lnTo>
                          <a:pt x="856" y="95"/>
                        </a:lnTo>
                        <a:lnTo>
                          <a:pt x="850" y="88"/>
                        </a:lnTo>
                        <a:lnTo>
                          <a:pt x="851" y="81"/>
                        </a:lnTo>
                        <a:lnTo>
                          <a:pt x="858" y="78"/>
                        </a:lnTo>
                        <a:lnTo>
                          <a:pt x="876" y="78"/>
                        </a:lnTo>
                        <a:lnTo>
                          <a:pt x="891" y="68"/>
                        </a:lnTo>
                        <a:lnTo>
                          <a:pt x="891" y="61"/>
                        </a:lnTo>
                        <a:lnTo>
                          <a:pt x="904" y="63"/>
                        </a:lnTo>
                        <a:lnTo>
                          <a:pt x="913" y="70"/>
                        </a:lnTo>
                        <a:lnTo>
                          <a:pt x="929" y="70"/>
                        </a:lnTo>
                        <a:lnTo>
                          <a:pt x="933" y="80"/>
                        </a:lnTo>
                        <a:lnTo>
                          <a:pt x="931" y="88"/>
                        </a:lnTo>
                        <a:lnTo>
                          <a:pt x="939" y="91"/>
                        </a:lnTo>
                        <a:lnTo>
                          <a:pt x="951" y="91"/>
                        </a:lnTo>
                        <a:lnTo>
                          <a:pt x="953" y="85"/>
                        </a:lnTo>
                        <a:lnTo>
                          <a:pt x="959" y="81"/>
                        </a:lnTo>
                        <a:lnTo>
                          <a:pt x="968" y="81"/>
                        </a:lnTo>
                        <a:lnTo>
                          <a:pt x="973" y="90"/>
                        </a:lnTo>
                        <a:lnTo>
                          <a:pt x="981" y="93"/>
                        </a:lnTo>
                        <a:lnTo>
                          <a:pt x="991" y="86"/>
                        </a:lnTo>
                        <a:lnTo>
                          <a:pt x="1001" y="88"/>
                        </a:lnTo>
                        <a:lnTo>
                          <a:pt x="1026" y="73"/>
                        </a:lnTo>
                        <a:lnTo>
                          <a:pt x="1034" y="81"/>
                        </a:lnTo>
                        <a:lnTo>
                          <a:pt x="1047" y="96"/>
                        </a:lnTo>
                        <a:lnTo>
                          <a:pt x="1054" y="106"/>
                        </a:lnTo>
                        <a:lnTo>
                          <a:pt x="1056" y="111"/>
                        </a:lnTo>
                        <a:lnTo>
                          <a:pt x="1062" y="108"/>
                        </a:lnTo>
                        <a:lnTo>
                          <a:pt x="1077" y="120"/>
                        </a:lnTo>
                        <a:lnTo>
                          <a:pt x="1089" y="116"/>
                        </a:lnTo>
                        <a:lnTo>
                          <a:pt x="1087" y="125"/>
                        </a:lnTo>
                        <a:lnTo>
                          <a:pt x="1074" y="135"/>
                        </a:lnTo>
                        <a:lnTo>
                          <a:pt x="1057" y="145"/>
                        </a:lnTo>
                        <a:lnTo>
                          <a:pt x="1057" y="154"/>
                        </a:lnTo>
                        <a:lnTo>
                          <a:pt x="1061" y="161"/>
                        </a:lnTo>
                        <a:lnTo>
                          <a:pt x="1054" y="168"/>
                        </a:lnTo>
                        <a:lnTo>
                          <a:pt x="1062" y="176"/>
                        </a:lnTo>
                        <a:lnTo>
                          <a:pt x="1067" y="174"/>
                        </a:lnTo>
                        <a:lnTo>
                          <a:pt x="1071" y="191"/>
                        </a:lnTo>
                        <a:lnTo>
                          <a:pt x="1072" y="204"/>
                        </a:lnTo>
                        <a:lnTo>
                          <a:pt x="1076" y="213"/>
                        </a:lnTo>
                        <a:lnTo>
                          <a:pt x="1057" y="219"/>
                        </a:lnTo>
                        <a:lnTo>
                          <a:pt x="1062" y="226"/>
                        </a:lnTo>
                        <a:lnTo>
                          <a:pt x="1077" y="224"/>
                        </a:lnTo>
                        <a:lnTo>
                          <a:pt x="1077" y="239"/>
                        </a:lnTo>
                        <a:lnTo>
                          <a:pt x="1074" y="249"/>
                        </a:lnTo>
                        <a:lnTo>
                          <a:pt x="1077" y="261"/>
                        </a:lnTo>
                        <a:lnTo>
                          <a:pt x="1076" y="266"/>
                        </a:lnTo>
                        <a:lnTo>
                          <a:pt x="1066" y="269"/>
                        </a:lnTo>
                        <a:lnTo>
                          <a:pt x="1051" y="271"/>
                        </a:lnTo>
                        <a:lnTo>
                          <a:pt x="1047" y="276"/>
                        </a:lnTo>
                        <a:lnTo>
                          <a:pt x="1052" y="284"/>
                        </a:lnTo>
                        <a:lnTo>
                          <a:pt x="1047" y="291"/>
                        </a:lnTo>
                        <a:lnTo>
                          <a:pt x="1052" y="292"/>
                        </a:lnTo>
                        <a:lnTo>
                          <a:pt x="1066" y="289"/>
                        </a:lnTo>
                        <a:lnTo>
                          <a:pt x="1074" y="297"/>
                        </a:lnTo>
                        <a:lnTo>
                          <a:pt x="1071" y="306"/>
                        </a:lnTo>
                        <a:lnTo>
                          <a:pt x="1069" y="317"/>
                        </a:lnTo>
                        <a:lnTo>
                          <a:pt x="1066" y="324"/>
                        </a:lnTo>
                        <a:lnTo>
                          <a:pt x="1061" y="317"/>
                        </a:lnTo>
                        <a:lnTo>
                          <a:pt x="1051" y="317"/>
                        </a:lnTo>
                        <a:lnTo>
                          <a:pt x="1051" y="327"/>
                        </a:lnTo>
                        <a:lnTo>
                          <a:pt x="1061" y="327"/>
                        </a:lnTo>
                        <a:lnTo>
                          <a:pt x="1066" y="331"/>
                        </a:lnTo>
                        <a:lnTo>
                          <a:pt x="1056" y="336"/>
                        </a:lnTo>
                        <a:lnTo>
                          <a:pt x="1049" y="337"/>
                        </a:lnTo>
                        <a:lnTo>
                          <a:pt x="1051" y="342"/>
                        </a:lnTo>
                        <a:lnTo>
                          <a:pt x="1061" y="342"/>
                        </a:lnTo>
                        <a:lnTo>
                          <a:pt x="1062" y="339"/>
                        </a:lnTo>
                        <a:lnTo>
                          <a:pt x="1069" y="336"/>
                        </a:lnTo>
                        <a:lnTo>
                          <a:pt x="1072" y="346"/>
                        </a:lnTo>
                        <a:lnTo>
                          <a:pt x="1089" y="356"/>
                        </a:lnTo>
                        <a:lnTo>
                          <a:pt x="1087" y="367"/>
                        </a:lnTo>
                        <a:lnTo>
                          <a:pt x="1094" y="367"/>
                        </a:lnTo>
                        <a:lnTo>
                          <a:pt x="1114" y="379"/>
                        </a:lnTo>
                        <a:lnTo>
                          <a:pt x="1117" y="385"/>
                        </a:lnTo>
                        <a:lnTo>
                          <a:pt x="1109" y="394"/>
                        </a:lnTo>
                        <a:lnTo>
                          <a:pt x="1105" y="399"/>
                        </a:lnTo>
                        <a:lnTo>
                          <a:pt x="1114" y="404"/>
                        </a:lnTo>
                        <a:lnTo>
                          <a:pt x="1094" y="415"/>
                        </a:lnTo>
                        <a:lnTo>
                          <a:pt x="1081" y="405"/>
                        </a:lnTo>
                        <a:lnTo>
                          <a:pt x="1071" y="404"/>
                        </a:lnTo>
                        <a:lnTo>
                          <a:pt x="1059" y="410"/>
                        </a:lnTo>
                        <a:lnTo>
                          <a:pt x="1044" y="430"/>
                        </a:lnTo>
                        <a:lnTo>
                          <a:pt x="1032" y="464"/>
                        </a:lnTo>
                        <a:lnTo>
                          <a:pt x="1037" y="475"/>
                        </a:lnTo>
                        <a:lnTo>
                          <a:pt x="1039" y="485"/>
                        </a:lnTo>
                        <a:lnTo>
                          <a:pt x="1029" y="487"/>
                        </a:lnTo>
                        <a:lnTo>
                          <a:pt x="1029" y="495"/>
                        </a:lnTo>
                        <a:lnTo>
                          <a:pt x="1016" y="500"/>
                        </a:lnTo>
                        <a:lnTo>
                          <a:pt x="999" y="492"/>
                        </a:lnTo>
                        <a:lnTo>
                          <a:pt x="992" y="490"/>
                        </a:lnTo>
                        <a:lnTo>
                          <a:pt x="986" y="487"/>
                        </a:lnTo>
                        <a:lnTo>
                          <a:pt x="989" y="480"/>
                        </a:lnTo>
                        <a:lnTo>
                          <a:pt x="989" y="454"/>
                        </a:lnTo>
                        <a:lnTo>
                          <a:pt x="979" y="449"/>
                        </a:lnTo>
                        <a:lnTo>
                          <a:pt x="978" y="439"/>
                        </a:lnTo>
                        <a:lnTo>
                          <a:pt x="989" y="432"/>
                        </a:lnTo>
                        <a:lnTo>
                          <a:pt x="987" y="424"/>
                        </a:lnTo>
                        <a:lnTo>
                          <a:pt x="991" y="412"/>
                        </a:lnTo>
                        <a:lnTo>
                          <a:pt x="991" y="389"/>
                        </a:lnTo>
                        <a:lnTo>
                          <a:pt x="974" y="379"/>
                        </a:lnTo>
                        <a:lnTo>
                          <a:pt x="973" y="374"/>
                        </a:lnTo>
                        <a:lnTo>
                          <a:pt x="956" y="369"/>
                        </a:lnTo>
                        <a:lnTo>
                          <a:pt x="946" y="374"/>
                        </a:lnTo>
                        <a:lnTo>
                          <a:pt x="939" y="382"/>
                        </a:lnTo>
                        <a:lnTo>
                          <a:pt x="934" y="379"/>
                        </a:lnTo>
                        <a:lnTo>
                          <a:pt x="921" y="382"/>
                        </a:lnTo>
                        <a:lnTo>
                          <a:pt x="909" y="374"/>
                        </a:lnTo>
                        <a:lnTo>
                          <a:pt x="901" y="375"/>
                        </a:lnTo>
                        <a:lnTo>
                          <a:pt x="893" y="369"/>
                        </a:lnTo>
                        <a:lnTo>
                          <a:pt x="889" y="380"/>
                        </a:lnTo>
                        <a:lnTo>
                          <a:pt x="889" y="389"/>
                        </a:lnTo>
                        <a:lnTo>
                          <a:pt x="883" y="389"/>
                        </a:lnTo>
                        <a:lnTo>
                          <a:pt x="873" y="382"/>
                        </a:lnTo>
                        <a:lnTo>
                          <a:pt x="863" y="379"/>
                        </a:lnTo>
                        <a:lnTo>
                          <a:pt x="850" y="374"/>
                        </a:lnTo>
                        <a:lnTo>
                          <a:pt x="843" y="364"/>
                        </a:lnTo>
                        <a:lnTo>
                          <a:pt x="835" y="359"/>
                        </a:lnTo>
                        <a:lnTo>
                          <a:pt x="828" y="344"/>
                        </a:lnTo>
                        <a:lnTo>
                          <a:pt x="815" y="342"/>
                        </a:lnTo>
                        <a:lnTo>
                          <a:pt x="801" y="337"/>
                        </a:lnTo>
                        <a:lnTo>
                          <a:pt x="783" y="339"/>
                        </a:lnTo>
                        <a:lnTo>
                          <a:pt x="775" y="327"/>
                        </a:lnTo>
                        <a:lnTo>
                          <a:pt x="766" y="321"/>
                        </a:lnTo>
                        <a:lnTo>
                          <a:pt x="761" y="324"/>
                        </a:lnTo>
                        <a:lnTo>
                          <a:pt x="765" y="332"/>
                        </a:lnTo>
                        <a:lnTo>
                          <a:pt x="768" y="341"/>
                        </a:lnTo>
                        <a:lnTo>
                          <a:pt x="773" y="347"/>
                        </a:lnTo>
                        <a:lnTo>
                          <a:pt x="763" y="352"/>
                        </a:lnTo>
                        <a:lnTo>
                          <a:pt x="760" y="359"/>
                        </a:lnTo>
                        <a:lnTo>
                          <a:pt x="765" y="367"/>
                        </a:lnTo>
                        <a:lnTo>
                          <a:pt x="765" y="367"/>
                        </a:lnTo>
                        <a:lnTo>
                          <a:pt x="765" y="36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1" name="Freeform 1126"/>
                  <p:cNvSpPr>
                    <a:spLocks/>
                  </p:cNvSpPr>
                  <p:nvPr/>
                </p:nvSpPr>
                <p:spPr bwMode="auto">
                  <a:xfrm>
                    <a:off x="3133691" y="4579789"/>
                    <a:ext cx="775305" cy="1232025"/>
                  </a:xfrm>
                  <a:custGeom>
                    <a:avLst/>
                    <a:gdLst>
                      <a:gd name="T0" fmla="*/ 409 w 623"/>
                      <a:gd name="T1" fmla="*/ 423 h 990"/>
                      <a:gd name="T2" fmla="*/ 432 w 623"/>
                      <a:gd name="T3" fmla="*/ 357 h 990"/>
                      <a:gd name="T4" fmla="*/ 487 w 623"/>
                      <a:gd name="T5" fmla="*/ 304 h 990"/>
                      <a:gd name="T6" fmla="*/ 467 w 623"/>
                      <a:gd name="T7" fmla="*/ 287 h 990"/>
                      <a:gd name="T8" fmla="*/ 475 w 623"/>
                      <a:gd name="T9" fmla="*/ 239 h 990"/>
                      <a:gd name="T10" fmla="*/ 461 w 623"/>
                      <a:gd name="T11" fmla="*/ 176 h 990"/>
                      <a:gd name="T12" fmla="*/ 479 w 623"/>
                      <a:gd name="T13" fmla="*/ 131 h 990"/>
                      <a:gd name="T14" fmla="*/ 505 w 623"/>
                      <a:gd name="T15" fmla="*/ 71 h 990"/>
                      <a:gd name="T16" fmla="*/ 482 w 623"/>
                      <a:gd name="T17" fmla="*/ 25 h 990"/>
                      <a:gd name="T18" fmla="*/ 446 w 623"/>
                      <a:gd name="T19" fmla="*/ 23 h 990"/>
                      <a:gd name="T20" fmla="*/ 409 w 623"/>
                      <a:gd name="T21" fmla="*/ 48 h 990"/>
                      <a:gd name="T22" fmla="*/ 384 w 623"/>
                      <a:gd name="T23" fmla="*/ 88 h 990"/>
                      <a:gd name="T24" fmla="*/ 333 w 623"/>
                      <a:gd name="T25" fmla="*/ 119 h 990"/>
                      <a:gd name="T26" fmla="*/ 318 w 623"/>
                      <a:gd name="T27" fmla="*/ 154 h 990"/>
                      <a:gd name="T28" fmla="*/ 276 w 623"/>
                      <a:gd name="T29" fmla="*/ 151 h 990"/>
                      <a:gd name="T30" fmla="*/ 228 w 623"/>
                      <a:gd name="T31" fmla="*/ 171 h 990"/>
                      <a:gd name="T32" fmla="*/ 211 w 623"/>
                      <a:gd name="T33" fmla="*/ 204 h 990"/>
                      <a:gd name="T34" fmla="*/ 171 w 623"/>
                      <a:gd name="T35" fmla="*/ 221 h 990"/>
                      <a:gd name="T36" fmla="*/ 125 w 623"/>
                      <a:gd name="T37" fmla="*/ 204 h 990"/>
                      <a:gd name="T38" fmla="*/ 88 w 623"/>
                      <a:gd name="T39" fmla="*/ 254 h 990"/>
                      <a:gd name="T40" fmla="*/ 45 w 623"/>
                      <a:gd name="T41" fmla="*/ 259 h 990"/>
                      <a:gd name="T42" fmla="*/ 32 w 623"/>
                      <a:gd name="T43" fmla="*/ 289 h 990"/>
                      <a:gd name="T44" fmla="*/ 38 w 623"/>
                      <a:gd name="T45" fmla="*/ 335 h 990"/>
                      <a:gd name="T46" fmla="*/ 2 w 623"/>
                      <a:gd name="T47" fmla="*/ 380 h 990"/>
                      <a:gd name="T48" fmla="*/ 20 w 623"/>
                      <a:gd name="T49" fmla="*/ 430 h 990"/>
                      <a:gd name="T50" fmla="*/ 20 w 623"/>
                      <a:gd name="T51" fmla="*/ 470 h 990"/>
                      <a:gd name="T52" fmla="*/ 9 w 623"/>
                      <a:gd name="T53" fmla="*/ 508 h 990"/>
                      <a:gd name="T54" fmla="*/ 27 w 623"/>
                      <a:gd name="T55" fmla="*/ 558 h 990"/>
                      <a:gd name="T56" fmla="*/ 38 w 623"/>
                      <a:gd name="T57" fmla="*/ 585 h 990"/>
                      <a:gd name="T58" fmla="*/ 53 w 623"/>
                      <a:gd name="T59" fmla="*/ 629 h 990"/>
                      <a:gd name="T60" fmla="*/ 77 w 623"/>
                      <a:gd name="T61" fmla="*/ 684 h 990"/>
                      <a:gd name="T62" fmla="*/ 82 w 623"/>
                      <a:gd name="T63" fmla="*/ 726 h 990"/>
                      <a:gd name="T64" fmla="*/ 112 w 623"/>
                      <a:gd name="T65" fmla="*/ 820 h 990"/>
                      <a:gd name="T66" fmla="*/ 145 w 623"/>
                      <a:gd name="T67" fmla="*/ 845 h 990"/>
                      <a:gd name="T68" fmla="*/ 171 w 623"/>
                      <a:gd name="T69" fmla="*/ 855 h 990"/>
                      <a:gd name="T70" fmla="*/ 205 w 623"/>
                      <a:gd name="T71" fmla="*/ 912 h 990"/>
                      <a:gd name="T72" fmla="*/ 268 w 623"/>
                      <a:gd name="T73" fmla="*/ 950 h 990"/>
                      <a:gd name="T74" fmla="*/ 324 w 623"/>
                      <a:gd name="T75" fmla="*/ 977 h 990"/>
                      <a:gd name="T76" fmla="*/ 381 w 623"/>
                      <a:gd name="T77" fmla="*/ 965 h 990"/>
                      <a:gd name="T78" fmla="*/ 441 w 623"/>
                      <a:gd name="T79" fmla="*/ 970 h 990"/>
                      <a:gd name="T80" fmla="*/ 490 w 623"/>
                      <a:gd name="T81" fmla="*/ 933 h 990"/>
                      <a:gd name="T82" fmla="*/ 461 w 623"/>
                      <a:gd name="T83" fmla="*/ 899 h 990"/>
                      <a:gd name="T84" fmla="*/ 489 w 623"/>
                      <a:gd name="T85" fmla="*/ 835 h 990"/>
                      <a:gd name="T86" fmla="*/ 542 w 623"/>
                      <a:gd name="T87" fmla="*/ 815 h 990"/>
                      <a:gd name="T88" fmla="*/ 610 w 623"/>
                      <a:gd name="T89" fmla="*/ 809 h 990"/>
                      <a:gd name="T90" fmla="*/ 623 w 623"/>
                      <a:gd name="T91" fmla="*/ 751 h 990"/>
                      <a:gd name="T92" fmla="*/ 570 w 623"/>
                      <a:gd name="T93" fmla="*/ 702 h 990"/>
                      <a:gd name="T94" fmla="*/ 539 w 623"/>
                      <a:gd name="T95" fmla="*/ 671 h 990"/>
                      <a:gd name="T96" fmla="*/ 510 w 623"/>
                      <a:gd name="T97" fmla="*/ 669 h 990"/>
                      <a:gd name="T98" fmla="*/ 457 w 623"/>
                      <a:gd name="T99" fmla="*/ 673 h 990"/>
                      <a:gd name="T100" fmla="*/ 451 w 623"/>
                      <a:gd name="T101" fmla="*/ 658 h 990"/>
                      <a:gd name="T102" fmla="*/ 417 w 623"/>
                      <a:gd name="T103" fmla="*/ 679 h 990"/>
                      <a:gd name="T104" fmla="*/ 389 w 623"/>
                      <a:gd name="T105" fmla="*/ 641 h 990"/>
                      <a:gd name="T106" fmla="*/ 414 w 623"/>
                      <a:gd name="T107" fmla="*/ 639 h 990"/>
                      <a:gd name="T108" fmla="*/ 477 w 623"/>
                      <a:gd name="T109" fmla="*/ 618 h 990"/>
                      <a:gd name="T110" fmla="*/ 452 w 623"/>
                      <a:gd name="T111" fmla="*/ 608 h 990"/>
                      <a:gd name="T112" fmla="*/ 392 w 623"/>
                      <a:gd name="T113" fmla="*/ 606 h 990"/>
                      <a:gd name="T114" fmla="*/ 371 w 623"/>
                      <a:gd name="T115" fmla="*/ 561 h 990"/>
                      <a:gd name="T116" fmla="*/ 367 w 623"/>
                      <a:gd name="T117" fmla="*/ 503 h 990"/>
                      <a:gd name="T118" fmla="*/ 419 w 623"/>
                      <a:gd name="T119" fmla="*/ 498 h 9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23" h="990">
                        <a:moveTo>
                          <a:pt x="424" y="481"/>
                        </a:moveTo>
                        <a:lnTo>
                          <a:pt x="424" y="468"/>
                        </a:lnTo>
                        <a:lnTo>
                          <a:pt x="424" y="458"/>
                        </a:lnTo>
                        <a:lnTo>
                          <a:pt x="412" y="452"/>
                        </a:lnTo>
                        <a:lnTo>
                          <a:pt x="407" y="438"/>
                        </a:lnTo>
                        <a:lnTo>
                          <a:pt x="399" y="428"/>
                        </a:lnTo>
                        <a:lnTo>
                          <a:pt x="401" y="422"/>
                        </a:lnTo>
                        <a:lnTo>
                          <a:pt x="409" y="423"/>
                        </a:lnTo>
                        <a:lnTo>
                          <a:pt x="409" y="410"/>
                        </a:lnTo>
                        <a:lnTo>
                          <a:pt x="412" y="402"/>
                        </a:lnTo>
                        <a:lnTo>
                          <a:pt x="421" y="403"/>
                        </a:lnTo>
                        <a:lnTo>
                          <a:pt x="411" y="388"/>
                        </a:lnTo>
                        <a:lnTo>
                          <a:pt x="411" y="377"/>
                        </a:lnTo>
                        <a:lnTo>
                          <a:pt x="422" y="370"/>
                        </a:lnTo>
                        <a:lnTo>
                          <a:pt x="416" y="362"/>
                        </a:lnTo>
                        <a:lnTo>
                          <a:pt x="432" y="357"/>
                        </a:lnTo>
                        <a:lnTo>
                          <a:pt x="479" y="362"/>
                        </a:lnTo>
                        <a:lnTo>
                          <a:pt x="472" y="355"/>
                        </a:lnTo>
                        <a:lnTo>
                          <a:pt x="479" y="345"/>
                        </a:lnTo>
                        <a:lnTo>
                          <a:pt x="475" y="337"/>
                        </a:lnTo>
                        <a:lnTo>
                          <a:pt x="477" y="325"/>
                        </a:lnTo>
                        <a:lnTo>
                          <a:pt x="484" y="315"/>
                        </a:lnTo>
                        <a:lnTo>
                          <a:pt x="492" y="314"/>
                        </a:lnTo>
                        <a:lnTo>
                          <a:pt x="487" y="304"/>
                        </a:lnTo>
                        <a:lnTo>
                          <a:pt x="477" y="300"/>
                        </a:lnTo>
                        <a:lnTo>
                          <a:pt x="470" y="304"/>
                        </a:lnTo>
                        <a:lnTo>
                          <a:pt x="457" y="305"/>
                        </a:lnTo>
                        <a:lnTo>
                          <a:pt x="457" y="295"/>
                        </a:lnTo>
                        <a:lnTo>
                          <a:pt x="466" y="295"/>
                        </a:lnTo>
                        <a:lnTo>
                          <a:pt x="470" y="295"/>
                        </a:lnTo>
                        <a:lnTo>
                          <a:pt x="466" y="294"/>
                        </a:lnTo>
                        <a:lnTo>
                          <a:pt x="467" y="287"/>
                        </a:lnTo>
                        <a:lnTo>
                          <a:pt x="482" y="280"/>
                        </a:lnTo>
                        <a:lnTo>
                          <a:pt x="479" y="270"/>
                        </a:lnTo>
                        <a:lnTo>
                          <a:pt x="475" y="264"/>
                        </a:lnTo>
                        <a:lnTo>
                          <a:pt x="464" y="259"/>
                        </a:lnTo>
                        <a:lnTo>
                          <a:pt x="474" y="257"/>
                        </a:lnTo>
                        <a:lnTo>
                          <a:pt x="475" y="252"/>
                        </a:lnTo>
                        <a:lnTo>
                          <a:pt x="467" y="246"/>
                        </a:lnTo>
                        <a:lnTo>
                          <a:pt x="475" y="239"/>
                        </a:lnTo>
                        <a:lnTo>
                          <a:pt x="472" y="224"/>
                        </a:lnTo>
                        <a:lnTo>
                          <a:pt x="474" y="216"/>
                        </a:lnTo>
                        <a:lnTo>
                          <a:pt x="475" y="209"/>
                        </a:lnTo>
                        <a:lnTo>
                          <a:pt x="470" y="202"/>
                        </a:lnTo>
                        <a:lnTo>
                          <a:pt x="477" y="199"/>
                        </a:lnTo>
                        <a:lnTo>
                          <a:pt x="472" y="192"/>
                        </a:lnTo>
                        <a:lnTo>
                          <a:pt x="461" y="189"/>
                        </a:lnTo>
                        <a:lnTo>
                          <a:pt x="461" y="176"/>
                        </a:lnTo>
                        <a:lnTo>
                          <a:pt x="474" y="169"/>
                        </a:lnTo>
                        <a:lnTo>
                          <a:pt x="479" y="154"/>
                        </a:lnTo>
                        <a:lnTo>
                          <a:pt x="490" y="148"/>
                        </a:lnTo>
                        <a:lnTo>
                          <a:pt x="507" y="138"/>
                        </a:lnTo>
                        <a:lnTo>
                          <a:pt x="499" y="134"/>
                        </a:lnTo>
                        <a:lnTo>
                          <a:pt x="494" y="128"/>
                        </a:lnTo>
                        <a:lnTo>
                          <a:pt x="485" y="131"/>
                        </a:lnTo>
                        <a:lnTo>
                          <a:pt x="479" y="131"/>
                        </a:lnTo>
                        <a:lnTo>
                          <a:pt x="472" y="128"/>
                        </a:lnTo>
                        <a:lnTo>
                          <a:pt x="472" y="119"/>
                        </a:lnTo>
                        <a:lnTo>
                          <a:pt x="477" y="108"/>
                        </a:lnTo>
                        <a:lnTo>
                          <a:pt x="489" y="106"/>
                        </a:lnTo>
                        <a:lnTo>
                          <a:pt x="484" y="98"/>
                        </a:lnTo>
                        <a:lnTo>
                          <a:pt x="484" y="93"/>
                        </a:lnTo>
                        <a:lnTo>
                          <a:pt x="494" y="86"/>
                        </a:lnTo>
                        <a:lnTo>
                          <a:pt x="505" y="71"/>
                        </a:lnTo>
                        <a:lnTo>
                          <a:pt x="500" y="64"/>
                        </a:lnTo>
                        <a:lnTo>
                          <a:pt x="492" y="68"/>
                        </a:lnTo>
                        <a:lnTo>
                          <a:pt x="484" y="64"/>
                        </a:lnTo>
                        <a:lnTo>
                          <a:pt x="497" y="46"/>
                        </a:lnTo>
                        <a:lnTo>
                          <a:pt x="492" y="33"/>
                        </a:lnTo>
                        <a:lnTo>
                          <a:pt x="495" y="25"/>
                        </a:lnTo>
                        <a:lnTo>
                          <a:pt x="490" y="18"/>
                        </a:lnTo>
                        <a:lnTo>
                          <a:pt x="482" y="25"/>
                        </a:lnTo>
                        <a:lnTo>
                          <a:pt x="472" y="18"/>
                        </a:lnTo>
                        <a:lnTo>
                          <a:pt x="461" y="20"/>
                        </a:lnTo>
                        <a:lnTo>
                          <a:pt x="470" y="10"/>
                        </a:lnTo>
                        <a:lnTo>
                          <a:pt x="469" y="1"/>
                        </a:lnTo>
                        <a:lnTo>
                          <a:pt x="454" y="0"/>
                        </a:lnTo>
                        <a:lnTo>
                          <a:pt x="442" y="8"/>
                        </a:lnTo>
                        <a:lnTo>
                          <a:pt x="434" y="16"/>
                        </a:lnTo>
                        <a:lnTo>
                          <a:pt x="446" y="23"/>
                        </a:lnTo>
                        <a:lnTo>
                          <a:pt x="437" y="30"/>
                        </a:lnTo>
                        <a:lnTo>
                          <a:pt x="431" y="30"/>
                        </a:lnTo>
                        <a:lnTo>
                          <a:pt x="429" y="45"/>
                        </a:lnTo>
                        <a:lnTo>
                          <a:pt x="421" y="40"/>
                        </a:lnTo>
                        <a:lnTo>
                          <a:pt x="411" y="38"/>
                        </a:lnTo>
                        <a:lnTo>
                          <a:pt x="406" y="35"/>
                        </a:lnTo>
                        <a:lnTo>
                          <a:pt x="401" y="45"/>
                        </a:lnTo>
                        <a:lnTo>
                          <a:pt x="409" y="48"/>
                        </a:lnTo>
                        <a:lnTo>
                          <a:pt x="409" y="58"/>
                        </a:lnTo>
                        <a:lnTo>
                          <a:pt x="399" y="61"/>
                        </a:lnTo>
                        <a:lnTo>
                          <a:pt x="401" y="76"/>
                        </a:lnTo>
                        <a:lnTo>
                          <a:pt x="392" y="76"/>
                        </a:lnTo>
                        <a:lnTo>
                          <a:pt x="386" y="84"/>
                        </a:lnTo>
                        <a:lnTo>
                          <a:pt x="377" y="74"/>
                        </a:lnTo>
                        <a:lnTo>
                          <a:pt x="377" y="84"/>
                        </a:lnTo>
                        <a:lnTo>
                          <a:pt x="384" y="88"/>
                        </a:lnTo>
                        <a:lnTo>
                          <a:pt x="372" y="111"/>
                        </a:lnTo>
                        <a:lnTo>
                          <a:pt x="361" y="98"/>
                        </a:lnTo>
                        <a:lnTo>
                          <a:pt x="353" y="104"/>
                        </a:lnTo>
                        <a:lnTo>
                          <a:pt x="353" y="96"/>
                        </a:lnTo>
                        <a:lnTo>
                          <a:pt x="346" y="99"/>
                        </a:lnTo>
                        <a:lnTo>
                          <a:pt x="339" y="106"/>
                        </a:lnTo>
                        <a:lnTo>
                          <a:pt x="341" y="113"/>
                        </a:lnTo>
                        <a:lnTo>
                          <a:pt x="333" y="119"/>
                        </a:lnTo>
                        <a:lnTo>
                          <a:pt x="318" y="118"/>
                        </a:lnTo>
                        <a:lnTo>
                          <a:pt x="319" y="128"/>
                        </a:lnTo>
                        <a:lnTo>
                          <a:pt x="328" y="126"/>
                        </a:lnTo>
                        <a:lnTo>
                          <a:pt x="316" y="136"/>
                        </a:lnTo>
                        <a:lnTo>
                          <a:pt x="318" y="144"/>
                        </a:lnTo>
                        <a:lnTo>
                          <a:pt x="326" y="143"/>
                        </a:lnTo>
                        <a:lnTo>
                          <a:pt x="328" y="156"/>
                        </a:lnTo>
                        <a:lnTo>
                          <a:pt x="318" y="154"/>
                        </a:lnTo>
                        <a:lnTo>
                          <a:pt x="311" y="154"/>
                        </a:lnTo>
                        <a:lnTo>
                          <a:pt x="308" y="149"/>
                        </a:lnTo>
                        <a:lnTo>
                          <a:pt x="301" y="149"/>
                        </a:lnTo>
                        <a:lnTo>
                          <a:pt x="298" y="157"/>
                        </a:lnTo>
                        <a:lnTo>
                          <a:pt x="289" y="151"/>
                        </a:lnTo>
                        <a:lnTo>
                          <a:pt x="284" y="156"/>
                        </a:lnTo>
                        <a:lnTo>
                          <a:pt x="281" y="151"/>
                        </a:lnTo>
                        <a:lnTo>
                          <a:pt x="276" y="151"/>
                        </a:lnTo>
                        <a:lnTo>
                          <a:pt x="268" y="157"/>
                        </a:lnTo>
                        <a:lnTo>
                          <a:pt x="258" y="149"/>
                        </a:lnTo>
                        <a:lnTo>
                          <a:pt x="248" y="146"/>
                        </a:lnTo>
                        <a:lnTo>
                          <a:pt x="235" y="138"/>
                        </a:lnTo>
                        <a:lnTo>
                          <a:pt x="230" y="133"/>
                        </a:lnTo>
                        <a:lnTo>
                          <a:pt x="223" y="138"/>
                        </a:lnTo>
                        <a:lnTo>
                          <a:pt x="218" y="153"/>
                        </a:lnTo>
                        <a:lnTo>
                          <a:pt x="228" y="171"/>
                        </a:lnTo>
                        <a:lnTo>
                          <a:pt x="220" y="174"/>
                        </a:lnTo>
                        <a:lnTo>
                          <a:pt x="223" y="186"/>
                        </a:lnTo>
                        <a:lnTo>
                          <a:pt x="230" y="189"/>
                        </a:lnTo>
                        <a:lnTo>
                          <a:pt x="223" y="197"/>
                        </a:lnTo>
                        <a:lnTo>
                          <a:pt x="226" y="202"/>
                        </a:lnTo>
                        <a:lnTo>
                          <a:pt x="220" y="207"/>
                        </a:lnTo>
                        <a:lnTo>
                          <a:pt x="215" y="199"/>
                        </a:lnTo>
                        <a:lnTo>
                          <a:pt x="211" y="204"/>
                        </a:lnTo>
                        <a:lnTo>
                          <a:pt x="201" y="209"/>
                        </a:lnTo>
                        <a:lnTo>
                          <a:pt x="195" y="202"/>
                        </a:lnTo>
                        <a:lnTo>
                          <a:pt x="190" y="206"/>
                        </a:lnTo>
                        <a:lnTo>
                          <a:pt x="180" y="206"/>
                        </a:lnTo>
                        <a:lnTo>
                          <a:pt x="170" y="206"/>
                        </a:lnTo>
                        <a:lnTo>
                          <a:pt x="166" y="211"/>
                        </a:lnTo>
                        <a:lnTo>
                          <a:pt x="176" y="216"/>
                        </a:lnTo>
                        <a:lnTo>
                          <a:pt x="171" y="221"/>
                        </a:lnTo>
                        <a:lnTo>
                          <a:pt x="165" y="221"/>
                        </a:lnTo>
                        <a:lnTo>
                          <a:pt x="165" y="226"/>
                        </a:lnTo>
                        <a:lnTo>
                          <a:pt x="156" y="216"/>
                        </a:lnTo>
                        <a:lnTo>
                          <a:pt x="148" y="214"/>
                        </a:lnTo>
                        <a:lnTo>
                          <a:pt x="145" y="204"/>
                        </a:lnTo>
                        <a:lnTo>
                          <a:pt x="138" y="199"/>
                        </a:lnTo>
                        <a:lnTo>
                          <a:pt x="133" y="204"/>
                        </a:lnTo>
                        <a:lnTo>
                          <a:pt x="125" y="204"/>
                        </a:lnTo>
                        <a:lnTo>
                          <a:pt x="127" y="214"/>
                        </a:lnTo>
                        <a:lnTo>
                          <a:pt x="118" y="221"/>
                        </a:lnTo>
                        <a:lnTo>
                          <a:pt x="120" y="231"/>
                        </a:lnTo>
                        <a:lnTo>
                          <a:pt x="113" y="234"/>
                        </a:lnTo>
                        <a:lnTo>
                          <a:pt x="107" y="231"/>
                        </a:lnTo>
                        <a:lnTo>
                          <a:pt x="88" y="234"/>
                        </a:lnTo>
                        <a:lnTo>
                          <a:pt x="87" y="242"/>
                        </a:lnTo>
                        <a:lnTo>
                          <a:pt x="88" y="254"/>
                        </a:lnTo>
                        <a:lnTo>
                          <a:pt x="78" y="257"/>
                        </a:lnTo>
                        <a:lnTo>
                          <a:pt x="72" y="261"/>
                        </a:lnTo>
                        <a:lnTo>
                          <a:pt x="67" y="257"/>
                        </a:lnTo>
                        <a:lnTo>
                          <a:pt x="68" y="246"/>
                        </a:lnTo>
                        <a:lnTo>
                          <a:pt x="63" y="246"/>
                        </a:lnTo>
                        <a:lnTo>
                          <a:pt x="53" y="244"/>
                        </a:lnTo>
                        <a:lnTo>
                          <a:pt x="52" y="254"/>
                        </a:lnTo>
                        <a:lnTo>
                          <a:pt x="45" y="259"/>
                        </a:lnTo>
                        <a:lnTo>
                          <a:pt x="37" y="259"/>
                        </a:lnTo>
                        <a:lnTo>
                          <a:pt x="35" y="264"/>
                        </a:lnTo>
                        <a:lnTo>
                          <a:pt x="25" y="257"/>
                        </a:lnTo>
                        <a:lnTo>
                          <a:pt x="25" y="267"/>
                        </a:lnTo>
                        <a:lnTo>
                          <a:pt x="35" y="269"/>
                        </a:lnTo>
                        <a:lnTo>
                          <a:pt x="33" y="279"/>
                        </a:lnTo>
                        <a:lnTo>
                          <a:pt x="38" y="284"/>
                        </a:lnTo>
                        <a:lnTo>
                          <a:pt x="32" y="289"/>
                        </a:lnTo>
                        <a:lnTo>
                          <a:pt x="35" y="302"/>
                        </a:lnTo>
                        <a:lnTo>
                          <a:pt x="38" y="297"/>
                        </a:lnTo>
                        <a:lnTo>
                          <a:pt x="52" y="304"/>
                        </a:lnTo>
                        <a:lnTo>
                          <a:pt x="58" y="314"/>
                        </a:lnTo>
                        <a:lnTo>
                          <a:pt x="57" y="329"/>
                        </a:lnTo>
                        <a:lnTo>
                          <a:pt x="52" y="329"/>
                        </a:lnTo>
                        <a:lnTo>
                          <a:pt x="43" y="324"/>
                        </a:lnTo>
                        <a:lnTo>
                          <a:pt x="38" y="335"/>
                        </a:lnTo>
                        <a:lnTo>
                          <a:pt x="43" y="332"/>
                        </a:lnTo>
                        <a:lnTo>
                          <a:pt x="50" y="335"/>
                        </a:lnTo>
                        <a:lnTo>
                          <a:pt x="42" y="352"/>
                        </a:lnTo>
                        <a:lnTo>
                          <a:pt x="37" y="370"/>
                        </a:lnTo>
                        <a:lnTo>
                          <a:pt x="32" y="380"/>
                        </a:lnTo>
                        <a:lnTo>
                          <a:pt x="15" y="377"/>
                        </a:lnTo>
                        <a:lnTo>
                          <a:pt x="10" y="370"/>
                        </a:lnTo>
                        <a:lnTo>
                          <a:pt x="2" y="380"/>
                        </a:lnTo>
                        <a:lnTo>
                          <a:pt x="0" y="393"/>
                        </a:lnTo>
                        <a:lnTo>
                          <a:pt x="10" y="392"/>
                        </a:lnTo>
                        <a:lnTo>
                          <a:pt x="18" y="388"/>
                        </a:lnTo>
                        <a:lnTo>
                          <a:pt x="23" y="393"/>
                        </a:lnTo>
                        <a:lnTo>
                          <a:pt x="20" y="402"/>
                        </a:lnTo>
                        <a:lnTo>
                          <a:pt x="18" y="413"/>
                        </a:lnTo>
                        <a:lnTo>
                          <a:pt x="20" y="422"/>
                        </a:lnTo>
                        <a:lnTo>
                          <a:pt x="20" y="430"/>
                        </a:lnTo>
                        <a:lnTo>
                          <a:pt x="27" y="432"/>
                        </a:lnTo>
                        <a:lnTo>
                          <a:pt x="28" y="440"/>
                        </a:lnTo>
                        <a:lnTo>
                          <a:pt x="27" y="445"/>
                        </a:lnTo>
                        <a:lnTo>
                          <a:pt x="20" y="445"/>
                        </a:lnTo>
                        <a:lnTo>
                          <a:pt x="15" y="450"/>
                        </a:lnTo>
                        <a:lnTo>
                          <a:pt x="25" y="457"/>
                        </a:lnTo>
                        <a:lnTo>
                          <a:pt x="25" y="465"/>
                        </a:lnTo>
                        <a:lnTo>
                          <a:pt x="20" y="470"/>
                        </a:lnTo>
                        <a:lnTo>
                          <a:pt x="20" y="481"/>
                        </a:lnTo>
                        <a:lnTo>
                          <a:pt x="13" y="493"/>
                        </a:lnTo>
                        <a:lnTo>
                          <a:pt x="7" y="495"/>
                        </a:lnTo>
                        <a:lnTo>
                          <a:pt x="0" y="498"/>
                        </a:lnTo>
                        <a:lnTo>
                          <a:pt x="4" y="503"/>
                        </a:lnTo>
                        <a:lnTo>
                          <a:pt x="13" y="501"/>
                        </a:lnTo>
                        <a:lnTo>
                          <a:pt x="15" y="505"/>
                        </a:lnTo>
                        <a:lnTo>
                          <a:pt x="9" y="508"/>
                        </a:lnTo>
                        <a:lnTo>
                          <a:pt x="2" y="511"/>
                        </a:lnTo>
                        <a:lnTo>
                          <a:pt x="5" y="516"/>
                        </a:lnTo>
                        <a:lnTo>
                          <a:pt x="12" y="521"/>
                        </a:lnTo>
                        <a:lnTo>
                          <a:pt x="18" y="523"/>
                        </a:lnTo>
                        <a:lnTo>
                          <a:pt x="22" y="531"/>
                        </a:lnTo>
                        <a:lnTo>
                          <a:pt x="22" y="541"/>
                        </a:lnTo>
                        <a:lnTo>
                          <a:pt x="23" y="553"/>
                        </a:lnTo>
                        <a:lnTo>
                          <a:pt x="27" y="558"/>
                        </a:lnTo>
                        <a:lnTo>
                          <a:pt x="35" y="555"/>
                        </a:lnTo>
                        <a:lnTo>
                          <a:pt x="40" y="560"/>
                        </a:lnTo>
                        <a:lnTo>
                          <a:pt x="43" y="566"/>
                        </a:lnTo>
                        <a:lnTo>
                          <a:pt x="38" y="568"/>
                        </a:lnTo>
                        <a:lnTo>
                          <a:pt x="35" y="561"/>
                        </a:lnTo>
                        <a:lnTo>
                          <a:pt x="35" y="568"/>
                        </a:lnTo>
                        <a:lnTo>
                          <a:pt x="37" y="575"/>
                        </a:lnTo>
                        <a:lnTo>
                          <a:pt x="38" y="585"/>
                        </a:lnTo>
                        <a:lnTo>
                          <a:pt x="38" y="591"/>
                        </a:lnTo>
                        <a:lnTo>
                          <a:pt x="52" y="596"/>
                        </a:lnTo>
                        <a:lnTo>
                          <a:pt x="42" y="596"/>
                        </a:lnTo>
                        <a:lnTo>
                          <a:pt x="43" y="604"/>
                        </a:lnTo>
                        <a:lnTo>
                          <a:pt x="45" y="611"/>
                        </a:lnTo>
                        <a:lnTo>
                          <a:pt x="47" y="618"/>
                        </a:lnTo>
                        <a:lnTo>
                          <a:pt x="48" y="626"/>
                        </a:lnTo>
                        <a:lnTo>
                          <a:pt x="53" y="629"/>
                        </a:lnTo>
                        <a:lnTo>
                          <a:pt x="50" y="631"/>
                        </a:lnTo>
                        <a:lnTo>
                          <a:pt x="60" y="644"/>
                        </a:lnTo>
                        <a:lnTo>
                          <a:pt x="65" y="658"/>
                        </a:lnTo>
                        <a:lnTo>
                          <a:pt x="67" y="673"/>
                        </a:lnTo>
                        <a:lnTo>
                          <a:pt x="67" y="679"/>
                        </a:lnTo>
                        <a:lnTo>
                          <a:pt x="70" y="684"/>
                        </a:lnTo>
                        <a:lnTo>
                          <a:pt x="77" y="679"/>
                        </a:lnTo>
                        <a:lnTo>
                          <a:pt x="77" y="684"/>
                        </a:lnTo>
                        <a:lnTo>
                          <a:pt x="82" y="691"/>
                        </a:lnTo>
                        <a:lnTo>
                          <a:pt x="77" y="693"/>
                        </a:lnTo>
                        <a:lnTo>
                          <a:pt x="72" y="691"/>
                        </a:lnTo>
                        <a:lnTo>
                          <a:pt x="70" y="699"/>
                        </a:lnTo>
                        <a:lnTo>
                          <a:pt x="72" y="711"/>
                        </a:lnTo>
                        <a:lnTo>
                          <a:pt x="73" y="716"/>
                        </a:lnTo>
                        <a:lnTo>
                          <a:pt x="83" y="714"/>
                        </a:lnTo>
                        <a:lnTo>
                          <a:pt x="82" y="726"/>
                        </a:lnTo>
                        <a:lnTo>
                          <a:pt x="77" y="722"/>
                        </a:lnTo>
                        <a:lnTo>
                          <a:pt x="73" y="722"/>
                        </a:lnTo>
                        <a:lnTo>
                          <a:pt x="73" y="736"/>
                        </a:lnTo>
                        <a:lnTo>
                          <a:pt x="80" y="762"/>
                        </a:lnTo>
                        <a:lnTo>
                          <a:pt x="87" y="792"/>
                        </a:lnTo>
                        <a:lnTo>
                          <a:pt x="97" y="825"/>
                        </a:lnTo>
                        <a:lnTo>
                          <a:pt x="107" y="822"/>
                        </a:lnTo>
                        <a:lnTo>
                          <a:pt x="112" y="820"/>
                        </a:lnTo>
                        <a:lnTo>
                          <a:pt x="118" y="822"/>
                        </a:lnTo>
                        <a:lnTo>
                          <a:pt x="120" y="829"/>
                        </a:lnTo>
                        <a:lnTo>
                          <a:pt x="123" y="832"/>
                        </a:lnTo>
                        <a:lnTo>
                          <a:pt x="127" y="827"/>
                        </a:lnTo>
                        <a:lnTo>
                          <a:pt x="135" y="827"/>
                        </a:lnTo>
                        <a:lnTo>
                          <a:pt x="133" y="835"/>
                        </a:lnTo>
                        <a:lnTo>
                          <a:pt x="141" y="839"/>
                        </a:lnTo>
                        <a:lnTo>
                          <a:pt x="145" y="845"/>
                        </a:lnTo>
                        <a:lnTo>
                          <a:pt x="150" y="840"/>
                        </a:lnTo>
                        <a:lnTo>
                          <a:pt x="160" y="842"/>
                        </a:lnTo>
                        <a:lnTo>
                          <a:pt x="155" y="849"/>
                        </a:lnTo>
                        <a:lnTo>
                          <a:pt x="150" y="847"/>
                        </a:lnTo>
                        <a:lnTo>
                          <a:pt x="150" y="850"/>
                        </a:lnTo>
                        <a:lnTo>
                          <a:pt x="160" y="857"/>
                        </a:lnTo>
                        <a:lnTo>
                          <a:pt x="165" y="859"/>
                        </a:lnTo>
                        <a:lnTo>
                          <a:pt x="171" y="855"/>
                        </a:lnTo>
                        <a:lnTo>
                          <a:pt x="173" y="860"/>
                        </a:lnTo>
                        <a:lnTo>
                          <a:pt x="166" y="865"/>
                        </a:lnTo>
                        <a:lnTo>
                          <a:pt x="163" y="870"/>
                        </a:lnTo>
                        <a:lnTo>
                          <a:pt x="171" y="874"/>
                        </a:lnTo>
                        <a:lnTo>
                          <a:pt x="170" y="885"/>
                        </a:lnTo>
                        <a:lnTo>
                          <a:pt x="181" y="887"/>
                        </a:lnTo>
                        <a:lnTo>
                          <a:pt x="188" y="904"/>
                        </a:lnTo>
                        <a:lnTo>
                          <a:pt x="205" y="912"/>
                        </a:lnTo>
                        <a:lnTo>
                          <a:pt x="218" y="918"/>
                        </a:lnTo>
                        <a:lnTo>
                          <a:pt x="225" y="920"/>
                        </a:lnTo>
                        <a:lnTo>
                          <a:pt x="228" y="937"/>
                        </a:lnTo>
                        <a:lnTo>
                          <a:pt x="241" y="938"/>
                        </a:lnTo>
                        <a:lnTo>
                          <a:pt x="246" y="942"/>
                        </a:lnTo>
                        <a:lnTo>
                          <a:pt x="256" y="942"/>
                        </a:lnTo>
                        <a:lnTo>
                          <a:pt x="266" y="937"/>
                        </a:lnTo>
                        <a:lnTo>
                          <a:pt x="268" y="950"/>
                        </a:lnTo>
                        <a:lnTo>
                          <a:pt x="278" y="948"/>
                        </a:lnTo>
                        <a:lnTo>
                          <a:pt x="281" y="958"/>
                        </a:lnTo>
                        <a:lnTo>
                          <a:pt x="291" y="963"/>
                        </a:lnTo>
                        <a:lnTo>
                          <a:pt x="303" y="970"/>
                        </a:lnTo>
                        <a:lnTo>
                          <a:pt x="309" y="975"/>
                        </a:lnTo>
                        <a:lnTo>
                          <a:pt x="309" y="987"/>
                        </a:lnTo>
                        <a:lnTo>
                          <a:pt x="316" y="982"/>
                        </a:lnTo>
                        <a:lnTo>
                          <a:pt x="324" y="977"/>
                        </a:lnTo>
                        <a:lnTo>
                          <a:pt x="329" y="985"/>
                        </a:lnTo>
                        <a:lnTo>
                          <a:pt x="331" y="988"/>
                        </a:lnTo>
                        <a:lnTo>
                          <a:pt x="339" y="990"/>
                        </a:lnTo>
                        <a:lnTo>
                          <a:pt x="349" y="988"/>
                        </a:lnTo>
                        <a:lnTo>
                          <a:pt x="364" y="988"/>
                        </a:lnTo>
                        <a:lnTo>
                          <a:pt x="372" y="990"/>
                        </a:lnTo>
                        <a:lnTo>
                          <a:pt x="374" y="975"/>
                        </a:lnTo>
                        <a:lnTo>
                          <a:pt x="381" y="965"/>
                        </a:lnTo>
                        <a:lnTo>
                          <a:pt x="391" y="962"/>
                        </a:lnTo>
                        <a:lnTo>
                          <a:pt x="397" y="960"/>
                        </a:lnTo>
                        <a:lnTo>
                          <a:pt x="401" y="968"/>
                        </a:lnTo>
                        <a:lnTo>
                          <a:pt x="409" y="973"/>
                        </a:lnTo>
                        <a:lnTo>
                          <a:pt x="411" y="967"/>
                        </a:lnTo>
                        <a:lnTo>
                          <a:pt x="426" y="963"/>
                        </a:lnTo>
                        <a:lnTo>
                          <a:pt x="439" y="963"/>
                        </a:lnTo>
                        <a:lnTo>
                          <a:pt x="441" y="970"/>
                        </a:lnTo>
                        <a:lnTo>
                          <a:pt x="452" y="968"/>
                        </a:lnTo>
                        <a:lnTo>
                          <a:pt x="459" y="968"/>
                        </a:lnTo>
                        <a:lnTo>
                          <a:pt x="459" y="958"/>
                        </a:lnTo>
                        <a:lnTo>
                          <a:pt x="469" y="945"/>
                        </a:lnTo>
                        <a:lnTo>
                          <a:pt x="479" y="945"/>
                        </a:lnTo>
                        <a:lnTo>
                          <a:pt x="485" y="943"/>
                        </a:lnTo>
                        <a:lnTo>
                          <a:pt x="487" y="938"/>
                        </a:lnTo>
                        <a:lnTo>
                          <a:pt x="490" y="933"/>
                        </a:lnTo>
                        <a:lnTo>
                          <a:pt x="497" y="932"/>
                        </a:lnTo>
                        <a:lnTo>
                          <a:pt x="504" y="923"/>
                        </a:lnTo>
                        <a:lnTo>
                          <a:pt x="504" y="917"/>
                        </a:lnTo>
                        <a:lnTo>
                          <a:pt x="497" y="910"/>
                        </a:lnTo>
                        <a:lnTo>
                          <a:pt x="480" y="907"/>
                        </a:lnTo>
                        <a:lnTo>
                          <a:pt x="470" y="907"/>
                        </a:lnTo>
                        <a:lnTo>
                          <a:pt x="462" y="907"/>
                        </a:lnTo>
                        <a:lnTo>
                          <a:pt x="461" y="899"/>
                        </a:lnTo>
                        <a:lnTo>
                          <a:pt x="466" y="894"/>
                        </a:lnTo>
                        <a:lnTo>
                          <a:pt x="479" y="889"/>
                        </a:lnTo>
                        <a:lnTo>
                          <a:pt x="484" y="879"/>
                        </a:lnTo>
                        <a:lnTo>
                          <a:pt x="487" y="865"/>
                        </a:lnTo>
                        <a:lnTo>
                          <a:pt x="479" y="862"/>
                        </a:lnTo>
                        <a:lnTo>
                          <a:pt x="477" y="850"/>
                        </a:lnTo>
                        <a:lnTo>
                          <a:pt x="477" y="840"/>
                        </a:lnTo>
                        <a:lnTo>
                          <a:pt x="489" y="835"/>
                        </a:lnTo>
                        <a:lnTo>
                          <a:pt x="499" y="839"/>
                        </a:lnTo>
                        <a:lnTo>
                          <a:pt x="509" y="824"/>
                        </a:lnTo>
                        <a:lnTo>
                          <a:pt x="509" y="810"/>
                        </a:lnTo>
                        <a:lnTo>
                          <a:pt x="525" y="804"/>
                        </a:lnTo>
                        <a:lnTo>
                          <a:pt x="535" y="809"/>
                        </a:lnTo>
                        <a:lnTo>
                          <a:pt x="537" y="819"/>
                        </a:lnTo>
                        <a:lnTo>
                          <a:pt x="540" y="819"/>
                        </a:lnTo>
                        <a:lnTo>
                          <a:pt x="542" y="815"/>
                        </a:lnTo>
                        <a:lnTo>
                          <a:pt x="547" y="809"/>
                        </a:lnTo>
                        <a:lnTo>
                          <a:pt x="562" y="819"/>
                        </a:lnTo>
                        <a:lnTo>
                          <a:pt x="575" y="824"/>
                        </a:lnTo>
                        <a:lnTo>
                          <a:pt x="575" y="819"/>
                        </a:lnTo>
                        <a:lnTo>
                          <a:pt x="587" y="805"/>
                        </a:lnTo>
                        <a:lnTo>
                          <a:pt x="590" y="799"/>
                        </a:lnTo>
                        <a:lnTo>
                          <a:pt x="597" y="807"/>
                        </a:lnTo>
                        <a:lnTo>
                          <a:pt x="610" y="809"/>
                        </a:lnTo>
                        <a:lnTo>
                          <a:pt x="598" y="799"/>
                        </a:lnTo>
                        <a:lnTo>
                          <a:pt x="607" y="797"/>
                        </a:lnTo>
                        <a:lnTo>
                          <a:pt x="608" y="786"/>
                        </a:lnTo>
                        <a:lnTo>
                          <a:pt x="618" y="777"/>
                        </a:lnTo>
                        <a:lnTo>
                          <a:pt x="620" y="771"/>
                        </a:lnTo>
                        <a:lnTo>
                          <a:pt x="618" y="766"/>
                        </a:lnTo>
                        <a:lnTo>
                          <a:pt x="623" y="759"/>
                        </a:lnTo>
                        <a:lnTo>
                          <a:pt x="623" y="751"/>
                        </a:lnTo>
                        <a:lnTo>
                          <a:pt x="613" y="754"/>
                        </a:lnTo>
                        <a:lnTo>
                          <a:pt x="610" y="746"/>
                        </a:lnTo>
                        <a:lnTo>
                          <a:pt x="595" y="746"/>
                        </a:lnTo>
                        <a:lnTo>
                          <a:pt x="595" y="722"/>
                        </a:lnTo>
                        <a:lnTo>
                          <a:pt x="597" y="709"/>
                        </a:lnTo>
                        <a:lnTo>
                          <a:pt x="584" y="706"/>
                        </a:lnTo>
                        <a:lnTo>
                          <a:pt x="570" y="712"/>
                        </a:lnTo>
                        <a:lnTo>
                          <a:pt x="570" y="702"/>
                        </a:lnTo>
                        <a:lnTo>
                          <a:pt x="565" y="699"/>
                        </a:lnTo>
                        <a:lnTo>
                          <a:pt x="549" y="693"/>
                        </a:lnTo>
                        <a:lnTo>
                          <a:pt x="555" y="691"/>
                        </a:lnTo>
                        <a:lnTo>
                          <a:pt x="555" y="684"/>
                        </a:lnTo>
                        <a:lnTo>
                          <a:pt x="562" y="673"/>
                        </a:lnTo>
                        <a:lnTo>
                          <a:pt x="554" y="664"/>
                        </a:lnTo>
                        <a:lnTo>
                          <a:pt x="545" y="664"/>
                        </a:lnTo>
                        <a:lnTo>
                          <a:pt x="539" y="671"/>
                        </a:lnTo>
                        <a:lnTo>
                          <a:pt x="529" y="673"/>
                        </a:lnTo>
                        <a:lnTo>
                          <a:pt x="534" y="663"/>
                        </a:lnTo>
                        <a:lnTo>
                          <a:pt x="535" y="651"/>
                        </a:lnTo>
                        <a:lnTo>
                          <a:pt x="525" y="658"/>
                        </a:lnTo>
                        <a:lnTo>
                          <a:pt x="519" y="653"/>
                        </a:lnTo>
                        <a:lnTo>
                          <a:pt x="512" y="661"/>
                        </a:lnTo>
                        <a:lnTo>
                          <a:pt x="517" y="663"/>
                        </a:lnTo>
                        <a:lnTo>
                          <a:pt x="510" y="669"/>
                        </a:lnTo>
                        <a:lnTo>
                          <a:pt x="490" y="678"/>
                        </a:lnTo>
                        <a:lnTo>
                          <a:pt x="489" y="684"/>
                        </a:lnTo>
                        <a:lnTo>
                          <a:pt x="477" y="688"/>
                        </a:lnTo>
                        <a:lnTo>
                          <a:pt x="472" y="681"/>
                        </a:lnTo>
                        <a:lnTo>
                          <a:pt x="469" y="689"/>
                        </a:lnTo>
                        <a:lnTo>
                          <a:pt x="457" y="688"/>
                        </a:lnTo>
                        <a:lnTo>
                          <a:pt x="466" y="678"/>
                        </a:lnTo>
                        <a:lnTo>
                          <a:pt x="457" y="673"/>
                        </a:lnTo>
                        <a:lnTo>
                          <a:pt x="457" y="668"/>
                        </a:lnTo>
                        <a:lnTo>
                          <a:pt x="452" y="669"/>
                        </a:lnTo>
                        <a:lnTo>
                          <a:pt x="452" y="661"/>
                        </a:lnTo>
                        <a:lnTo>
                          <a:pt x="461" y="658"/>
                        </a:lnTo>
                        <a:lnTo>
                          <a:pt x="462" y="649"/>
                        </a:lnTo>
                        <a:lnTo>
                          <a:pt x="451" y="644"/>
                        </a:lnTo>
                        <a:lnTo>
                          <a:pt x="449" y="653"/>
                        </a:lnTo>
                        <a:lnTo>
                          <a:pt x="451" y="658"/>
                        </a:lnTo>
                        <a:lnTo>
                          <a:pt x="446" y="666"/>
                        </a:lnTo>
                        <a:lnTo>
                          <a:pt x="437" y="669"/>
                        </a:lnTo>
                        <a:lnTo>
                          <a:pt x="431" y="659"/>
                        </a:lnTo>
                        <a:lnTo>
                          <a:pt x="429" y="666"/>
                        </a:lnTo>
                        <a:lnTo>
                          <a:pt x="421" y="654"/>
                        </a:lnTo>
                        <a:lnTo>
                          <a:pt x="419" y="666"/>
                        </a:lnTo>
                        <a:lnTo>
                          <a:pt x="424" y="676"/>
                        </a:lnTo>
                        <a:lnTo>
                          <a:pt x="417" y="679"/>
                        </a:lnTo>
                        <a:lnTo>
                          <a:pt x="412" y="678"/>
                        </a:lnTo>
                        <a:lnTo>
                          <a:pt x="409" y="684"/>
                        </a:lnTo>
                        <a:lnTo>
                          <a:pt x="404" y="679"/>
                        </a:lnTo>
                        <a:lnTo>
                          <a:pt x="396" y="683"/>
                        </a:lnTo>
                        <a:lnTo>
                          <a:pt x="394" y="671"/>
                        </a:lnTo>
                        <a:lnTo>
                          <a:pt x="406" y="659"/>
                        </a:lnTo>
                        <a:lnTo>
                          <a:pt x="399" y="643"/>
                        </a:lnTo>
                        <a:lnTo>
                          <a:pt x="389" y="641"/>
                        </a:lnTo>
                        <a:lnTo>
                          <a:pt x="392" y="633"/>
                        </a:lnTo>
                        <a:lnTo>
                          <a:pt x="389" y="626"/>
                        </a:lnTo>
                        <a:lnTo>
                          <a:pt x="381" y="621"/>
                        </a:lnTo>
                        <a:lnTo>
                          <a:pt x="391" y="616"/>
                        </a:lnTo>
                        <a:lnTo>
                          <a:pt x="401" y="616"/>
                        </a:lnTo>
                        <a:lnTo>
                          <a:pt x="404" y="626"/>
                        </a:lnTo>
                        <a:lnTo>
                          <a:pt x="404" y="638"/>
                        </a:lnTo>
                        <a:lnTo>
                          <a:pt x="414" y="639"/>
                        </a:lnTo>
                        <a:lnTo>
                          <a:pt x="424" y="644"/>
                        </a:lnTo>
                        <a:lnTo>
                          <a:pt x="441" y="639"/>
                        </a:lnTo>
                        <a:lnTo>
                          <a:pt x="446" y="643"/>
                        </a:lnTo>
                        <a:lnTo>
                          <a:pt x="456" y="631"/>
                        </a:lnTo>
                        <a:lnTo>
                          <a:pt x="451" y="629"/>
                        </a:lnTo>
                        <a:lnTo>
                          <a:pt x="461" y="618"/>
                        </a:lnTo>
                        <a:lnTo>
                          <a:pt x="472" y="624"/>
                        </a:lnTo>
                        <a:lnTo>
                          <a:pt x="477" y="618"/>
                        </a:lnTo>
                        <a:lnTo>
                          <a:pt x="470" y="609"/>
                        </a:lnTo>
                        <a:lnTo>
                          <a:pt x="462" y="596"/>
                        </a:lnTo>
                        <a:lnTo>
                          <a:pt x="456" y="594"/>
                        </a:lnTo>
                        <a:lnTo>
                          <a:pt x="452" y="601"/>
                        </a:lnTo>
                        <a:lnTo>
                          <a:pt x="457" y="608"/>
                        </a:lnTo>
                        <a:lnTo>
                          <a:pt x="461" y="616"/>
                        </a:lnTo>
                        <a:lnTo>
                          <a:pt x="451" y="616"/>
                        </a:lnTo>
                        <a:lnTo>
                          <a:pt x="452" y="608"/>
                        </a:lnTo>
                        <a:lnTo>
                          <a:pt x="442" y="604"/>
                        </a:lnTo>
                        <a:lnTo>
                          <a:pt x="441" y="596"/>
                        </a:lnTo>
                        <a:lnTo>
                          <a:pt x="432" y="596"/>
                        </a:lnTo>
                        <a:lnTo>
                          <a:pt x="424" y="593"/>
                        </a:lnTo>
                        <a:lnTo>
                          <a:pt x="419" y="598"/>
                        </a:lnTo>
                        <a:lnTo>
                          <a:pt x="419" y="604"/>
                        </a:lnTo>
                        <a:lnTo>
                          <a:pt x="416" y="611"/>
                        </a:lnTo>
                        <a:lnTo>
                          <a:pt x="392" y="606"/>
                        </a:lnTo>
                        <a:lnTo>
                          <a:pt x="392" y="599"/>
                        </a:lnTo>
                        <a:lnTo>
                          <a:pt x="387" y="598"/>
                        </a:lnTo>
                        <a:lnTo>
                          <a:pt x="384" y="589"/>
                        </a:lnTo>
                        <a:lnTo>
                          <a:pt x="396" y="581"/>
                        </a:lnTo>
                        <a:lnTo>
                          <a:pt x="399" y="573"/>
                        </a:lnTo>
                        <a:lnTo>
                          <a:pt x="392" y="568"/>
                        </a:lnTo>
                        <a:lnTo>
                          <a:pt x="384" y="575"/>
                        </a:lnTo>
                        <a:lnTo>
                          <a:pt x="371" y="561"/>
                        </a:lnTo>
                        <a:lnTo>
                          <a:pt x="369" y="550"/>
                        </a:lnTo>
                        <a:lnTo>
                          <a:pt x="372" y="541"/>
                        </a:lnTo>
                        <a:lnTo>
                          <a:pt x="374" y="530"/>
                        </a:lnTo>
                        <a:lnTo>
                          <a:pt x="382" y="530"/>
                        </a:lnTo>
                        <a:lnTo>
                          <a:pt x="386" y="510"/>
                        </a:lnTo>
                        <a:lnTo>
                          <a:pt x="384" y="503"/>
                        </a:lnTo>
                        <a:lnTo>
                          <a:pt x="372" y="503"/>
                        </a:lnTo>
                        <a:lnTo>
                          <a:pt x="367" y="503"/>
                        </a:lnTo>
                        <a:lnTo>
                          <a:pt x="372" y="495"/>
                        </a:lnTo>
                        <a:lnTo>
                          <a:pt x="374" y="486"/>
                        </a:lnTo>
                        <a:lnTo>
                          <a:pt x="381" y="488"/>
                        </a:lnTo>
                        <a:lnTo>
                          <a:pt x="386" y="496"/>
                        </a:lnTo>
                        <a:lnTo>
                          <a:pt x="397" y="495"/>
                        </a:lnTo>
                        <a:lnTo>
                          <a:pt x="409" y="491"/>
                        </a:lnTo>
                        <a:lnTo>
                          <a:pt x="409" y="501"/>
                        </a:lnTo>
                        <a:lnTo>
                          <a:pt x="419" y="498"/>
                        </a:lnTo>
                        <a:lnTo>
                          <a:pt x="424" y="493"/>
                        </a:lnTo>
                        <a:lnTo>
                          <a:pt x="424" y="481"/>
                        </a:lnTo>
                        <a:lnTo>
                          <a:pt x="424" y="481"/>
                        </a:lnTo>
                        <a:lnTo>
                          <a:pt x="424" y="48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2" name="Freeform 1128"/>
                  <p:cNvSpPr>
                    <a:spLocks/>
                  </p:cNvSpPr>
                  <p:nvPr/>
                </p:nvSpPr>
                <p:spPr bwMode="auto">
                  <a:xfrm>
                    <a:off x="3483387" y="5458385"/>
                    <a:ext cx="744193" cy="1015487"/>
                  </a:xfrm>
                  <a:custGeom>
                    <a:avLst/>
                    <a:gdLst>
                      <a:gd name="T0" fmla="*/ 145 w 598"/>
                      <a:gd name="T1" fmla="*/ 555 h 816"/>
                      <a:gd name="T2" fmla="*/ 155 w 598"/>
                      <a:gd name="T3" fmla="*/ 583 h 816"/>
                      <a:gd name="T4" fmla="*/ 168 w 598"/>
                      <a:gd name="T5" fmla="*/ 601 h 816"/>
                      <a:gd name="T6" fmla="*/ 150 w 598"/>
                      <a:gd name="T7" fmla="*/ 644 h 816"/>
                      <a:gd name="T8" fmla="*/ 130 w 598"/>
                      <a:gd name="T9" fmla="*/ 666 h 816"/>
                      <a:gd name="T10" fmla="*/ 133 w 598"/>
                      <a:gd name="T11" fmla="*/ 716 h 816"/>
                      <a:gd name="T12" fmla="*/ 100 w 598"/>
                      <a:gd name="T13" fmla="*/ 761 h 816"/>
                      <a:gd name="T14" fmla="*/ 166 w 598"/>
                      <a:gd name="T15" fmla="*/ 811 h 816"/>
                      <a:gd name="T16" fmla="*/ 214 w 598"/>
                      <a:gd name="T17" fmla="*/ 791 h 816"/>
                      <a:gd name="T18" fmla="*/ 271 w 598"/>
                      <a:gd name="T19" fmla="*/ 739 h 816"/>
                      <a:gd name="T20" fmla="*/ 274 w 598"/>
                      <a:gd name="T21" fmla="*/ 701 h 816"/>
                      <a:gd name="T22" fmla="*/ 344 w 598"/>
                      <a:gd name="T23" fmla="*/ 654 h 816"/>
                      <a:gd name="T24" fmla="*/ 420 w 598"/>
                      <a:gd name="T25" fmla="*/ 639 h 816"/>
                      <a:gd name="T26" fmla="*/ 384 w 598"/>
                      <a:gd name="T27" fmla="*/ 610 h 816"/>
                      <a:gd name="T28" fmla="*/ 430 w 598"/>
                      <a:gd name="T29" fmla="*/ 531 h 816"/>
                      <a:gd name="T30" fmla="*/ 437 w 598"/>
                      <a:gd name="T31" fmla="*/ 498 h 816"/>
                      <a:gd name="T32" fmla="*/ 475 w 598"/>
                      <a:gd name="T33" fmla="*/ 483 h 816"/>
                      <a:gd name="T34" fmla="*/ 484 w 598"/>
                      <a:gd name="T35" fmla="*/ 483 h 816"/>
                      <a:gd name="T36" fmla="*/ 509 w 598"/>
                      <a:gd name="T37" fmla="*/ 487 h 816"/>
                      <a:gd name="T38" fmla="*/ 527 w 598"/>
                      <a:gd name="T39" fmla="*/ 392 h 816"/>
                      <a:gd name="T40" fmla="*/ 515 w 598"/>
                      <a:gd name="T41" fmla="*/ 320 h 816"/>
                      <a:gd name="T42" fmla="*/ 514 w 598"/>
                      <a:gd name="T43" fmla="*/ 289 h 816"/>
                      <a:gd name="T44" fmla="*/ 562 w 598"/>
                      <a:gd name="T45" fmla="*/ 176 h 816"/>
                      <a:gd name="T46" fmla="*/ 547 w 598"/>
                      <a:gd name="T47" fmla="*/ 153 h 816"/>
                      <a:gd name="T48" fmla="*/ 583 w 598"/>
                      <a:gd name="T49" fmla="*/ 106 h 816"/>
                      <a:gd name="T50" fmla="*/ 595 w 598"/>
                      <a:gd name="T51" fmla="*/ 23 h 816"/>
                      <a:gd name="T52" fmla="*/ 553 w 598"/>
                      <a:gd name="T53" fmla="*/ 0 h 816"/>
                      <a:gd name="T54" fmla="*/ 509 w 598"/>
                      <a:gd name="T55" fmla="*/ 38 h 816"/>
                      <a:gd name="T56" fmla="*/ 505 w 598"/>
                      <a:gd name="T57" fmla="*/ 41 h 816"/>
                      <a:gd name="T58" fmla="*/ 472 w 598"/>
                      <a:gd name="T59" fmla="*/ 35 h 816"/>
                      <a:gd name="T60" fmla="*/ 472 w 598"/>
                      <a:gd name="T61" fmla="*/ 51 h 816"/>
                      <a:gd name="T62" fmla="*/ 435 w 598"/>
                      <a:gd name="T63" fmla="*/ 63 h 816"/>
                      <a:gd name="T64" fmla="*/ 409 w 598"/>
                      <a:gd name="T65" fmla="*/ 80 h 816"/>
                      <a:gd name="T66" fmla="*/ 379 w 598"/>
                      <a:gd name="T67" fmla="*/ 70 h 816"/>
                      <a:gd name="T68" fmla="*/ 327 w 598"/>
                      <a:gd name="T69" fmla="*/ 124 h 816"/>
                      <a:gd name="T70" fmla="*/ 294 w 598"/>
                      <a:gd name="T71" fmla="*/ 114 h 816"/>
                      <a:gd name="T72" fmla="*/ 263 w 598"/>
                      <a:gd name="T73" fmla="*/ 114 h 816"/>
                      <a:gd name="T74" fmla="*/ 229 w 598"/>
                      <a:gd name="T75" fmla="*/ 116 h 816"/>
                      <a:gd name="T76" fmla="*/ 199 w 598"/>
                      <a:gd name="T77" fmla="*/ 156 h 816"/>
                      <a:gd name="T78" fmla="*/ 181 w 598"/>
                      <a:gd name="T79" fmla="*/ 193 h 816"/>
                      <a:gd name="T80" fmla="*/ 224 w 598"/>
                      <a:gd name="T81" fmla="*/ 209 h 816"/>
                      <a:gd name="T82" fmla="*/ 198 w 598"/>
                      <a:gd name="T83" fmla="*/ 241 h 816"/>
                      <a:gd name="T84" fmla="*/ 161 w 598"/>
                      <a:gd name="T85" fmla="*/ 264 h 816"/>
                      <a:gd name="T86" fmla="*/ 121 w 598"/>
                      <a:gd name="T87" fmla="*/ 262 h 816"/>
                      <a:gd name="T88" fmla="*/ 85 w 598"/>
                      <a:gd name="T89" fmla="*/ 281 h 816"/>
                      <a:gd name="T90" fmla="*/ 32 w 598"/>
                      <a:gd name="T91" fmla="*/ 279 h 816"/>
                      <a:gd name="T92" fmla="*/ 5 w 598"/>
                      <a:gd name="T93" fmla="*/ 306 h 816"/>
                      <a:gd name="T94" fmla="*/ 38 w 598"/>
                      <a:gd name="T95" fmla="*/ 335 h 816"/>
                      <a:gd name="T96" fmla="*/ 76 w 598"/>
                      <a:gd name="T97" fmla="*/ 344 h 816"/>
                      <a:gd name="T98" fmla="*/ 81 w 598"/>
                      <a:gd name="T99" fmla="*/ 369 h 816"/>
                      <a:gd name="T100" fmla="*/ 68 w 598"/>
                      <a:gd name="T101" fmla="*/ 385 h 816"/>
                      <a:gd name="T102" fmla="*/ 96 w 598"/>
                      <a:gd name="T103" fmla="*/ 412 h 816"/>
                      <a:gd name="T104" fmla="*/ 85 w 598"/>
                      <a:gd name="T105" fmla="*/ 445 h 816"/>
                      <a:gd name="T106" fmla="*/ 111 w 598"/>
                      <a:gd name="T107" fmla="*/ 485 h 816"/>
                      <a:gd name="T108" fmla="*/ 151 w 598"/>
                      <a:gd name="T109" fmla="*/ 493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98" h="816">
                        <a:moveTo>
                          <a:pt x="140" y="508"/>
                        </a:moveTo>
                        <a:lnTo>
                          <a:pt x="150" y="525"/>
                        </a:lnTo>
                        <a:lnTo>
                          <a:pt x="145" y="533"/>
                        </a:lnTo>
                        <a:lnTo>
                          <a:pt x="143" y="541"/>
                        </a:lnTo>
                        <a:lnTo>
                          <a:pt x="145" y="555"/>
                        </a:lnTo>
                        <a:lnTo>
                          <a:pt x="135" y="565"/>
                        </a:lnTo>
                        <a:lnTo>
                          <a:pt x="133" y="578"/>
                        </a:lnTo>
                        <a:lnTo>
                          <a:pt x="141" y="583"/>
                        </a:lnTo>
                        <a:lnTo>
                          <a:pt x="146" y="581"/>
                        </a:lnTo>
                        <a:lnTo>
                          <a:pt x="155" y="583"/>
                        </a:lnTo>
                        <a:lnTo>
                          <a:pt x="156" y="586"/>
                        </a:lnTo>
                        <a:lnTo>
                          <a:pt x="163" y="585"/>
                        </a:lnTo>
                        <a:lnTo>
                          <a:pt x="165" y="591"/>
                        </a:lnTo>
                        <a:lnTo>
                          <a:pt x="170" y="593"/>
                        </a:lnTo>
                        <a:lnTo>
                          <a:pt x="168" y="601"/>
                        </a:lnTo>
                        <a:lnTo>
                          <a:pt x="161" y="605"/>
                        </a:lnTo>
                        <a:lnTo>
                          <a:pt x="158" y="613"/>
                        </a:lnTo>
                        <a:lnTo>
                          <a:pt x="156" y="623"/>
                        </a:lnTo>
                        <a:lnTo>
                          <a:pt x="150" y="628"/>
                        </a:lnTo>
                        <a:lnTo>
                          <a:pt x="150" y="644"/>
                        </a:lnTo>
                        <a:lnTo>
                          <a:pt x="145" y="649"/>
                        </a:lnTo>
                        <a:lnTo>
                          <a:pt x="140" y="649"/>
                        </a:lnTo>
                        <a:lnTo>
                          <a:pt x="140" y="658"/>
                        </a:lnTo>
                        <a:lnTo>
                          <a:pt x="133" y="658"/>
                        </a:lnTo>
                        <a:lnTo>
                          <a:pt x="130" y="666"/>
                        </a:lnTo>
                        <a:lnTo>
                          <a:pt x="130" y="673"/>
                        </a:lnTo>
                        <a:lnTo>
                          <a:pt x="140" y="681"/>
                        </a:lnTo>
                        <a:lnTo>
                          <a:pt x="143" y="696"/>
                        </a:lnTo>
                        <a:lnTo>
                          <a:pt x="133" y="706"/>
                        </a:lnTo>
                        <a:lnTo>
                          <a:pt x="133" y="716"/>
                        </a:lnTo>
                        <a:lnTo>
                          <a:pt x="125" y="724"/>
                        </a:lnTo>
                        <a:lnTo>
                          <a:pt x="113" y="741"/>
                        </a:lnTo>
                        <a:lnTo>
                          <a:pt x="96" y="746"/>
                        </a:lnTo>
                        <a:lnTo>
                          <a:pt x="86" y="744"/>
                        </a:lnTo>
                        <a:lnTo>
                          <a:pt x="100" y="761"/>
                        </a:lnTo>
                        <a:lnTo>
                          <a:pt x="118" y="779"/>
                        </a:lnTo>
                        <a:lnTo>
                          <a:pt x="128" y="782"/>
                        </a:lnTo>
                        <a:lnTo>
                          <a:pt x="141" y="797"/>
                        </a:lnTo>
                        <a:lnTo>
                          <a:pt x="151" y="806"/>
                        </a:lnTo>
                        <a:lnTo>
                          <a:pt x="166" y="811"/>
                        </a:lnTo>
                        <a:lnTo>
                          <a:pt x="180" y="816"/>
                        </a:lnTo>
                        <a:lnTo>
                          <a:pt x="188" y="812"/>
                        </a:lnTo>
                        <a:lnTo>
                          <a:pt x="191" y="806"/>
                        </a:lnTo>
                        <a:lnTo>
                          <a:pt x="196" y="806"/>
                        </a:lnTo>
                        <a:lnTo>
                          <a:pt x="214" y="791"/>
                        </a:lnTo>
                        <a:lnTo>
                          <a:pt x="248" y="772"/>
                        </a:lnTo>
                        <a:lnTo>
                          <a:pt x="254" y="772"/>
                        </a:lnTo>
                        <a:lnTo>
                          <a:pt x="261" y="762"/>
                        </a:lnTo>
                        <a:lnTo>
                          <a:pt x="269" y="751"/>
                        </a:lnTo>
                        <a:lnTo>
                          <a:pt x="271" y="739"/>
                        </a:lnTo>
                        <a:lnTo>
                          <a:pt x="269" y="729"/>
                        </a:lnTo>
                        <a:lnTo>
                          <a:pt x="271" y="718"/>
                        </a:lnTo>
                        <a:lnTo>
                          <a:pt x="276" y="713"/>
                        </a:lnTo>
                        <a:lnTo>
                          <a:pt x="274" y="709"/>
                        </a:lnTo>
                        <a:lnTo>
                          <a:pt x="274" y="701"/>
                        </a:lnTo>
                        <a:lnTo>
                          <a:pt x="276" y="689"/>
                        </a:lnTo>
                        <a:lnTo>
                          <a:pt x="284" y="678"/>
                        </a:lnTo>
                        <a:lnTo>
                          <a:pt x="301" y="666"/>
                        </a:lnTo>
                        <a:lnTo>
                          <a:pt x="319" y="659"/>
                        </a:lnTo>
                        <a:lnTo>
                          <a:pt x="344" y="654"/>
                        </a:lnTo>
                        <a:lnTo>
                          <a:pt x="351" y="649"/>
                        </a:lnTo>
                        <a:lnTo>
                          <a:pt x="371" y="643"/>
                        </a:lnTo>
                        <a:lnTo>
                          <a:pt x="392" y="638"/>
                        </a:lnTo>
                        <a:lnTo>
                          <a:pt x="409" y="639"/>
                        </a:lnTo>
                        <a:lnTo>
                          <a:pt x="420" y="639"/>
                        </a:lnTo>
                        <a:lnTo>
                          <a:pt x="422" y="635"/>
                        </a:lnTo>
                        <a:lnTo>
                          <a:pt x="411" y="635"/>
                        </a:lnTo>
                        <a:lnTo>
                          <a:pt x="399" y="628"/>
                        </a:lnTo>
                        <a:lnTo>
                          <a:pt x="389" y="620"/>
                        </a:lnTo>
                        <a:lnTo>
                          <a:pt x="384" y="610"/>
                        </a:lnTo>
                        <a:lnTo>
                          <a:pt x="384" y="603"/>
                        </a:lnTo>
                        <a:lnTo>
                          <a:pt x="386" y="596"/>
                        </a:lnTo>
                        <a:lnTo>
                          <a:pt x="391" y="586"/>
                        </a:lnTo>
                        <a:lnTo>
                          <a:pt x="406" y="566"/>
                        </a:lnTo>
                        <a:lnTo>
                          <a:pt x="430" y="531"/>
                        </a:lnTo>
                        <a:lnTo>
                          <a:pt x="437" y="528"/>
                        </a:lnTo>
                        <a:lnTo>
                          <a:pt x="432" y="518"/>
                        </a:lnTo>
                        <a:lnTo>
                          <a:pt x="432" y="512"/>
                        </a:lnTo>
                        <a:lnTo>
                          <a:pt x="439" y="503"/>
                        </a:lnTo>
                        <a:lnTo>
                          <a:pt x="437" y="498"/>
                        </a:lnTo>
                        <a:lnTo>
                          <a:pt x="442" y="492"/>
                        </a:lnTo>
                        <a:lnTo>
                          <a:pt x="454" y="485"/>
                        </a:lnTo>
                        <a:lnTo>
                          <a:pt x="467" y="485"/>
                        </a:lnTo>
                        <a:lnTo>
                          <a:pt x="472" y="487"/>
                        </a:lnTo>
                        <a:lnTo>
                          <a:pt x="475" y="483"/>
                        </a:lnTo>
                        <a:lnTo>
                          <a:pt x="474" y="475"/>
                        </a:lnTo>
                        <a:lnTo>
                          <a:pt x="482" y="477"/>
                        </a:lnTo>
                        <a:lnTo>
                          <a:pt x="485" y="482"/>
                        </a:lnTo>
                        <a:lnTo>
                          <a:pt x="477" y="483"/>
                        </a:lnTo>
                        <a:lnTo>
                          <a:pt x="484" y="483"/>
                        </a:lnTo>
                        <a:lnTo>
                          <a:pt x="494" y="487"/>
                        </a:lnTo>
                        <a:lnTo>
                          <a:pt x="490" y="480"/>
                        </a:lnTo>
                        <a:lnTo>
                          <a:pt x="499" y="480"/>
                        </a:lnTo>
                        <a:lnTo>
                          <a:pt x="505" y="482"/>
                        </a:lnTo>
                        <a:lnTo>
                          <a:pt x="509" y="487"/>
                        </a:lnTo>
                        <a:lnTo>
                          <a:pt x="515" y="492"/>
                        </a:lnTo>
                        <a:lnTo>
                          <a:pt x="529" y="490"/>
                        </a:lnTo>
                        <a:lnTo>
                          <a:pt x="525" y="447"/>
                        </a:lnTo>
                        <a:lnTo>
                          <a:pt x="524" y="412"/>
                        </a:lnTo>
                        <a:lnTo>
                          <a:pt x="527" y="392"/>
                        </a:lnTo>
                        <a:lnTo>
                          <a:pt x="525" y="374"/>
                        </a:lnTo>
                        <a:lnTo>
                          <a:pt x="525" y="359"/>
                        </a:lnTo>
                        <a:lnTo>
                          <a:pt x="524" y="344"/>
                        </a:lnTo>
                        <a:lnTo>
                          <a:pt x="520" y="325"/>
                        </a:lnTo>
                        <a:lnTo>
                          <a:pt x="515" y="320"/>
                        </a:lnTo>
                        <a:lnTo>
                          <a:pt x="510" y="327"/>
                        </a:lnTo>
                        <a:lnTo>
                          <a:pt x="515" y="315"/>
                        </a:lnTo>
                        <a:lnTo>
                          <a:pt x="515" y="311"/>
                        </a:lnTo>
                        <a:lnTo>
                          <a:pt x="512" y="301"/>
                        </a:lnTo>
                        <a:lnTo>
                          <a:pt x="514" y="289"/>
                        </a:lnTo>
                        <a:lnTo>
                          <a:pt x="515" y="276"/>
                        </a:lnTo>
                        <a:lnTo>
                          <a:pt x="520" y="256"/>
                        </a:lnTo>
                        <a:lnTo>
                          <a:pt x="530" y="227"/>
                        </a:lnTo>
                        <a:lnTo>
                          <a:pt x="540" y="211"/>
                        </a:lnTo>
                        <a:lnTo>
                          <a:pt x="562" y="176"/>
                        </a:lnTo>
                        <a:lnTo>
                          <a:pt x="567" y="171"/>
                        </a:lnTo>
                        <a:lnTo>
                          <a:pt x="567" y="166"/>
                        </a:lnTo>
                        <a:lnTo>
                          <a:pt x="555" y="163"/>
                        </a:lnTo>
                        <a:lnTo>
                          <a:pt x="545" y="158"/>
                        </a:lnTo>
                        <a:lnTo>
                          <a:pt x="547" y="153"/>
                        </a:lnTo>
                        <a:lnTo>
                          <a:pt x="560" y="161"/>
                        </a:lnTo>
                        <a:lnTo>
                          <a:pt x="567" y="164"/>
                        </a:lnTo>
                        <a:lnTo>
                          <a:pt x="573" y="153"/>
                        </a:lnTo>
                        <a:lnTo>
                          <a:pt x="582" y="123"/>
                        </a:lnTo>
                        <a:lnTo>
                          <a:pt x="583" y="106"/>
                        </a:lnTo>
                        <a:lnTo>
                          <a:pt x="588" y="81"/>
                        </a:lnTo>
                        <a:lnTo>
                          <a:pt x="595" y="51"/>
                        </a:lnTo>
                        <a:lnTo>
                          <a:pt x="598" y="45"/>
                        </a:lnTo>
                        <a:lnTo>
                          <a:pt x="595" y="36"/>
                        </a:lnTo>
                        <a:lnTo>
                          <a:pt x="595" y="23"/>
                        </a:lnTo>
                        <a:lnTo>
                          <a:pt x="588" y="23"/>
                        </a:lnTo>
                        <a:lnTo>
                          <a:pt x="582" y="18"/>
                        </a:lnTo>
                        <a:lnTo>
                          <a:pt x="573" y="18"/>
                        </a:lnTo>
                        <a:lnTo>
                          <a:pt x="567" y="10"/>
                        </a:lnTo>
                        <a:lnTo>
                          <a:pt x="553" y="0"/>
                        </a:lnTo>
                        <a:lnTo>
                          <a:pt x="555" y="16"/>
                        </a:lnTo>
                        <a:lnTo>
                          <a:pt x="542" y="25"/>
                        </a:lnTo>
                        <a:lnTo>
                          <a:pt x="542" y="33"/>
                        </a:lnTo>
                        <a:lnTo>
                          <a:pt x="524" y="41"/>
                        </a:lnTo>
                        <a:lnTo>
                          <a:pt x="509" y="38"/>
                        </a:lnTo>
                        <a:lnTo>
                          <a:pt x="507" y="45"/>
                        </a:lnTo>
                        <a:lnTo>
                          <a:pt x="515" y="50"/>
                        </a:lnTo>
                        <a:lnTo>
                          <a:pt x="514" y="56"/>
                        </a:lnTo>
                        <a:lnTo>
                          <a:pt x="505" y="50"/>
                        </a:lnTo>
                        <a:lnTo>
                          <a:pt x="505" y="41"/>
                        </a:lnTo>
                        <a:lnTo>
                          <a:pt x="495" y="43"/>
                        </a:lnTo>
                        <a:lnTo>
                          <a:pt x="487" y="48"/>
                        </a:lnTo>
                        <a:lnTo>
                          <a:pt x="484" y="43"/>
                        </a:lnTo>
                        <a:lnTo>
                          <a:pt x="484" y="36"/>
                        </a:lnTo>
                        <a:lnTo>
                          <a:pt x="472" y="35"/>
                        </a:lnTo>
                        <a:lnTo>
                          <a:pt x="462" y="38"/>
                        </a:lnTo>
                        <a:lnTo>
                          <a:pt x="460" y="43"/>
                        </a:lnTo>
                        <a:lnTo>
                          <a:pt x="467" y="41"/>
                        </a:lnTo>
                        <a:lnTo>
                          <a:pt x="465" y="50"/>
                        </a:lnTo>
                        <a:lnTo>
                          <a:pt x="472" y="51"/>
                        </a:lnTo>
                        <a:lnTo>
                          <a:pt x="467" y="58"/>
                        </a:lnTo>
                        <a:lnTo>
                          <a:pt x="459" y="56"/>
                        </a:lnTo>
                        <a:lnTo>
                          <a:pt x="460" y="65"/>
                        </a:lnTo>
                        <a:lnTo>
                          <a:pt x="444" y="66"/>
                        </a:lnTo>
                        <a:lnTo>
                          <a:pt x="435" y="63"/>
                        </a:lnTo>
                        <a:lnTo>
                          <a:pt x="432" y="68"/>
                        </a:lnTo>
                        <a:lnTo>
                          <a:pt x="432" y="76"/>
                        </a:lnTo>
                        <a:lnTo>
                          <a:pt x="424" y="80"/>
                        </a:lnTo>
                        <a:lnTo>
                          <a:pt x="417" y="80"/>
                        </a:lnTo>
                        <a:lnTo>
                          <a:pt x="409" y="80"/>
                        </a:lnTo>
                        <a:lnTo>
                          <a:pt x="406" y="75"/>
                        </a:lnTo>
                        <a:lnTo>
                          <a:pt x="396" y="71"/>
                        </a:lnTo>
                        <a:lnTo>
                          <a:pt x="394" y="81"/>
                        </a:lnTo>
                        <a:lnTo>
                          <a:pt x="387" y="71"/>
                        </a:lnTo>
                        <a:lnTo>
                          <a:pt x="379" y="70"/>
                        </a:lnTo>
                        <a:lnTo>
                          <a:pt x="366" y="73"/>
                        </a:lnTo>
                        <a:lnTo>
                          <a:pt x="347" y="83"/>
                        </a:lnTo>
                        <a:lnTo>
                          <a:pt x="349" y="90"/>
                        </a:lnTo>
                        <a:lnTo>
                          <a:pt x="337" y="118"/>
                        </a:lnTo>
                        <a:lnTo>
                          <a:pt x="327" y="124"/>
                        </a:lnTo>
                        <a:lnTo>
                          <a:pt x="327" y="133"/>
                        </a:lnTo>
                        <a:lnTo>
                          <a:pt x="321" y="141"/>
                        </a:lnTo>
                        <a:lnTo>
                          <a:pt x="303" y="131"/>
                        </a:lnTo>
                        <a:lnTo>
                          <a:pt x="294" y="123"/>
                        </a:lnTo>
                        <a:lnTo>
                          <a:pt x="294" y="114"/>
                        </a:lnTo>
                        <a:lnTo>
                          <a:pt x="286" y="113"/>
                        </a:lnTo>
                        <a:lnTo>
                          <a:pt x="281" y="113"/>
                        </a:lnTo>
                        <a:lnTo>
                          <a:pt x="268" y="101"/>
                        </a:lnTo>
                        <a:lnTo>
                          <a:pt x="263" y="109"/>
                        </a:lnTo>
                        <a:lnTo>
                          <a:pt x="263" y="114"/>
                        </a:lnTo>
                        <a:lnTo>
                          <a:pt x="258" y="114"/>
                        </a:lnTo>
                        <a:lnTo>
                          <a:pt x="254" y="101"/>
                        </a:lnTo>
                        <a:lnTo>
                          <a:pt x="246" y="98"/>
                        </a:lnTo>
                        <a:lnTo>
                          <a:pt x="228" y="104"/>
                        </a:lnTo>
                        <a:lnTo>
                          <a:pt x="229" y="116"/>
                        </a:lnTo>
                        <a:lnTo>
                          <a:pt x="219" y="131"/>
                        </a:lnTo>
                        <a:lnTo>
                          <a:pt x="208" y="128"/>
                        </a:lnTo>
                        <a:lnTo>
                          <a:pt x="198" y="134"/>
                        </a:lnTo>
                        <a:lnTo>
                          <a:pt x="198" y="144"/>
                        </a:lnTo>
                        <a:lnTo>
                          <a:pt x="199" y="156"/>
                        </a:lnTo>
                        <a:lnTo>
                          <a:pt x="208" y="159"/>
                        </a:lnTo>
                        <a:lnTo>
                          <a:pt x="204" y="173"/>
                        </a:lnTo>
                        <a:lnTo>
                          <a:pt x="198" y="183"/>
                        </a:lnTo>
                        <a:lnTo>
                          <a:pt x="189" y="186"/>
                        </a:lnTo>
                        <a:lnTo>
                          <a:pt x="181" y="193"/>
                        </a:lnTo>
                        <a:lnTo>
                          <a:pt x="183" y="201"/>
                        </a:lnTo>
                        <a:lnTo>
                          <a:pt x="193" y="201"/>
                        </a:lnTo>
                        <a:lnTo>
                          <a:pt x="201" y="201"/>
                        </a:lnTo>
                        <a:lnTo>
                          <a:pt x="218" y="204"/>
                        </a:lnTo>
                        <a:lnTo>
                          <a:pt x="224" y="209"/>
                        </a:lnTo>
                        <a:lnTo>
                          <a:pt x="224" y="217"/>
                        </a:lnTo>
                        <a:lnTo>
                          <a:pt x="218" y="227"/>
                        </a:lnTo>
                        <a:lnTo>
                          <a:pt x="209" y="227"/>
                        </a:lnTo>
                        <a:lnTo>
                          <a:pt x="206" y="237"/>
                        </a:lnTo>
                        <a:lnTo>
                          <a:pt x="198" y="241"/>
                        </a:lnTo>
                        <a:lnTo>
                          <a:pt x="188" y="237"/>
                        </a:lnTo>
                        <a:lnTo>
                          <a:pt x="180" y="252"/>
                        </a:lnTo>
                        <a:lnTo>
                          <a:pt x="180" y="262"/>
                        </a:lnTo>
                        <a:lnTo>
                          <a:pt x="173" y="262"/>
                        </a:lnTo>
                        <a:lnTo>
                          <a:pt x="161" y="264"/>
                        </a:lnTo>
                        <a:lnTo>
                          <a:pt x="160" y="257"/>
                        </a:lnTo>
                        <a:lnTo>
                          <a:pt x="148" y="257"/>
                        </a:lnTo>
                        <a:lnTo>
                          <a:pt x="130" y="261"/>
                        </a:lnTo>
                        <a:lnTo>
                          <a:pt x="130" y="269"/>
                        </a:lnTo>
                        <a:lnTo>
                          <a:pt x="121" y="262"/>
                        </a:lnTo>
                        <a:lnTo>
                          <a:pt x="118" y="254"/>
                        </a:lnTo>
                        <a:lnTo>
                          <a:pt x="101" y="259"/>
                        </a:lnTo>
                        <a:lnTo>
                          <a:pt x="95" y="267"/>
                        </a:lnTo>
                        <a:lnTo>
                          <a:pt x="91" y="286"/>
                        </a:lnTo>
                        <a:lnTo>
                          <a:pt x="85" y="281"/>
                        </a:lnTo>
                        <a:lnTo>
                          <a:pt x="70" y="282"/>
                        </a:lnTo>
                        <a:lnTo>
                          <a:pt x="60" y="284"/>
                        </a:lnTo>
                        <a:lnTo>
                          <a:pt x="52" y="284"/>
                        </a:lnTo>
                        <a:lnTo>
                          <a:pt x="45" y="269"/>
                        </a:lnTo>
                        <a:lnTo>
                          <a:pt x="32" y="279"/>
                        </a:lnTo>
                        <a:lnTo>
                          <a:pt x="18" y="289"/>
                        </a:lnTo>
                        <a:lnTo>
                          <a:pt x="8" y="287"/>
                        </a:lnTo>
                        <a:lnTo>
                          <a:pt x="0" y="289"/>
                        </a:lnTo>
                        <a:lnTo>
                          <a:pt x="5" y="297"/>
                        </a:lnTo>
                        <a:lnTo>
                          <a:pt x="5" y="306"/>
                        </a:lnTo>
                        <a:lnTo>
                          <a:pt x="28" y="307"/>
                        </a:lnTo>
                        <a:lnTo>
                          <a:pt x="37" y="319"/>
                        </a:lnTo>
                        <a:lnTo>
                          <a:pt x="47" y="322"/>
                        </a:lnTo>
                        <a:lnTo>
                          <a:pt x="50" y="330"/>
                        </a:lnTo>
                        <a:lnTo>
                          <a:pt x="38" y="335"/>
                        </a:lnTo>
                        <a:lnTo>
                          <a:pt x="37" y="344"/>
                        </a:lnTo>
                        <a:lnTo>
                          <a:pt x="50" y="345"/>
                        </a:lnTo>
                        <a:lnTo>
                          <a:pt x="58" y="345"/>
                        </a:lnTo>
                        <a:lnTo>
                          <a:pt x="72" y="339"/>
                        </a:lnTo>
                        <a:lnTo>
                          <a:pt x="76" y="344"/>
                        </a:lnTo>
                        <a:lnTo>
                          <a:pt x="70" y="347"/>
                        </a:lnTo>
                        <a:lnTo>
                          <a:pt x="68" y="352"/>
                        </a:lnTo>
                        <a:lnTo>
                          <a:pt x="73" y="354"/>
                        </a:lnTo>
                        <a:lnTo>
                          <a:pt x="75" y="360"/>
                        </a:lnTo>
                        <a:lnTo>
                          <a:pt x="81" y="369"/>
                        </a:lnTo>
                        <a:lnTo>
                          <a:pt x="76" y="369"/>
                        </a:lnTo>
                        <a:lnTo>
                          <a:pt x="67" y="369"/>
                        </a:lnTo>
                        <a:lnTo>
                          <a:pt x="60" y="380"/>
                        </a:lnTo>
                        <a:lnTo>
                          <a:pt x="60" y="387"/>
                        </a:lnTo>
                        <a:lnTo>
                          <a:pt x="68" y="385"/>
                        </a:lnTo>
                        <a:lnTo>
                          <a:pt x="85" y="389"/>
                        </a:lnTo>
                        <a:lnTo>
                          <a:pt x="90" y="395"/>
                        </a:lnTo>
                        <a:lnTo>
                          <a:pt x="85" y="402"/>
                        </a:lnTo>
                        <a:lnTo>
                          <a:pt x="98" y="405"/>
                        </a:lnTo>
                        <a:lnTo>
                          <a:pt x="96" y="412"/>
                        </a:lnTo>
                        <a:lnTo>
                          <a:pt x="96" y="420"/>
                        </a:lnTo>
                        <a:lnTo>
                          <a:pt x="91" y="423"/>
                        </a:lnTo>
                        <a:lnTo>
                          <a:pt x="81" y="423"/>
                        </a:lnTo>
                        <a:lnTo>
                          <a:pt x="85" y="432"/>
                        </a:lnTo>
                        <a:lnTo>
                          <a:pt x="85" y="445"/>
                        </a:lnTo>
                        <a:lnTo>
                          <a:pt x="83" y="457"/>
                        </a:lnTo>
                        <a:lnTo>
                          <a:pt x="86" y="468"/>
                        </a:lnTo>
                        <a:lnTo>
                          <a:pt x="85" y="477"/>
                        </a:lnTo>
                        <a:lnTo>
                          <a:pt x="98" y="487"/>
                        </a:lnTo>
                        <a:lnTo>
                          <a:pt x="111" y="485"/>
                        </a:lnTo>
                        <a:lnTo>
                          <a:pt x="120" y="475"/>
                        </a:lnTo>
                        <a:lnTo>
                          <a:pt x="133" y="467"/>
                        </a:lnTo>
                        <a:lnTo>
                          <a:pt x="143" y="473"/>
                        </a:lnTo>
                        <a:lnTo>
                          <a:pt x="146" y="482"/>
                        </a:lnTo>
                        <a:lnTo>
                          <a:pt x="151" y="493"/>
                        </a:lnTo>
                        <a:lnTo>
                          <a:pt x="148" y="503"/>
                        </a:lnTo>
                        <a:lnTo>
                          <a:pt x="140" y="508"/>
                        </a:lnTo>
                        <a:lnTo>
                          <a:pt x="140" y="508"/>
                        </a:lnTo>
                        <a:lnTo>
                          <a:pt x="140" y="508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3" name="Freeform 1137"/>
                  <p:cNvSpPr>
                    <a:spLocks/>
                  </p:cNvSpPr>
                  <p:nvPr/>
                </p:nvSpPr>
                <p:spPr bwMode="auto">
                  <a:xfrm>
                    <a:off x="3255649" y="5599009"/>
                    <a:ext cx="439298" cy="787749"/>
                  </a:xfrm>
                  <a:custGeom>
                    <a:avLst/>
                    <a:gdLst>
                      <a:gd name="T0" fmla="*/ 296 w 353"/>
                      <a:gd name="T1" fmla="*/ 626 h 633"/>
                      <a:gd name="T2" fmla="*/ 324 w 353"/>
                      <a:gd name="T3" fmla="*/ 583 h 633"/>
                      <a:gd name="T4" fmla="*/ 313 w 353"/>
                      <a:gd name="T5" fmla="*/ 551 h 633"/>
                      <a:gd name="T6" fmla="*/ 328 w 353"/>
                      <a:gd name="T7" fmla="*/ 536 h 633"/>
                      <a:gd name="T8" fmla="*/ 338 w 353"/>
                      <a:gd name="T9" fmla="*/ 510 h 633"/>
                      <a:gd name="T10" fmla="*/ 351 w 353"/>
                      <a:gd name="T11" fmla="*/ 487 h 633"/>
                      <a:gd name="T12" fmla="*/ 339 w 353"/>
                      <a:gd name="T13" fmla="*/ 473 h 633"/>
                      <a:gd name="T14" fmla="*/ 316 w 353"/>
                      <a:gd name="T15" fmla="*/ 465 h 633"/>
                      <a:gd name="T16" fmla="*/ 326 w 353"/>
                      <a:gd name="T17" fmla="*/ 432 h 633"/>
                      <a:gd name="T18" fmla="*/ 328 w 353"/>
                      <a:gd name="T19" fmla="*/ 407 h 633"/>
                      <a:gd name="T20" fmla="*/ 333 w 353"/>
                      <a:gd name="T21" fmla="*/ 379 h 633"/>
                      <a:gd name="T22" fmla="*/ 316 w 353"/>
                      <a:gd name="T23" fmla="*/ 355 h 633"/>
                      <a:gd name="T24" fmla="*/ 273 w 353"/>
                      <a:gd name="T25" fmla="*/ 367 h 633"/>
                      <a:gd name="T26" fmla="*/ 266 w 353"/>
                      <a:gd name="T27" fmla="*/ 334 h 633"/>
                      <a:gd name="T28" fmla="*/ 273 w 353"/>
                      <a:gd name="T29" fmla="*/ 310 h 633"/>
                      <a:gd name="T30" fmla="*/ 268 w 353"/>
                      <a:gd name="T31" fmla="*/ 287 h 633"/>
                      <a:gd name="T32" fmla="*/ 251 w 353"/>
                      <a:gd name="T33" fmla="*/ 274 h 633"/>
                      <a:gd name="T34" fmla="*/ 250 w 353"/>
                      <a:gd name="T35" fmla="*/ 256 h 633"/>
                      <a:gd name="T36" fmla="*/ 256 w 353"/>
                      <a:gd name="T37" fmla="*/ 241 h 633"/>
                      <a:gd name="T38" fmla="*/ 253 w 353"/>
                      <a:gd name="T39" fmla="*/ 227 h 633"/>
                      <a:gd name="T40" fmla="*/ 220 w 353"/>
                      <a:gd name="T41" fmla="*/ 229 h 633"/>
                      <a:gd name="T42" fmla="*/ 220 w 353"/>
                      <a:gd name="T43" fmla="*/ 204 h 633"/>
                      <a:gd name="T44" fmla="*/ 186 w 353"/>
                      <a:gd name="T45" fmla="*/ 184 h 633"/>
                      <a:gd name="T46" fmla="*/ 213 w 353"/>
                      <a:gd name="T47" fmla="*/ 166 h 633"/>
                      <a:gd name="T48" fmla="*/ 180 w 353"/>
                      <a:gd name="T49" fmla="*/ 129 h 633"/>
                      <a:gd name="T50" fmla="*/ 150 w 353"/>
                      <a:gd name="T51" fmla="*/ 123 h 633"/>
                      <a:gd name="T52" fmla="*/ 108 w 353"/>
                      <a:gd name="T53" fmla="*/ 93 h 633"/>
                      <a:gd name="T54" fmla="*/ 73 w 353"/>
                      <a:gd name="T55" fmla="*/ 53 h 633"/>
                      <a:gd name="T56" fmla="*/ 73 w 353"/>
                      <a:gd name="T57" fmla="*/ 36 h 633"/>
                      <a:gd name="T58" fmla="*/ 52 w 353"/>
                      <a:gd name="T59" fmla="*/ 28 h 633"/>
                      <a:gd name="T60" fmla="*/ 47 w 353"/>
                      <a:gd name="T61" fmla="*/ 26 h 633"/>
                      <a:gd name="T62" fmla="*/ 30 w 353"/>
                      <a:gd name="T63" fmla="*/ 6 h 633"/>
                      <a:gd name="T64" fmla="*/ 15 w 353"/>
                      <a:gd name="T65" fmla="*/ 0 h 633"/>
                      <a:gd name="T66" fmla="*/ 38 w 353"/>
                      <a:gd name="T67" fmla="*/ 103 h 633"/>
                      <a:gd name="T68" fmla="*/ 63 w 353"/>
                      <a:gd name="T69" fmla="*/ 134 h 633"/>
                      <a:gd name="T70" fmla="*/ 93 w 353"/>
                      <a:gd name="T71" fmla="*/ 183 h 633"/>
                      <a:gd name="T72" fmla="*/ 125 w 353"/>
                      <a:gd name="T73" fmla="*/ 232 h 633"/>
                      <a:gd name="T74" fmla="*/ 143 w 353"/>
                      <a:gd name="T75" fmla="*/ 286 h 633"/>
                      <a:gd name="T76" fmla="*/ 145 w 353"/>
                      <a:gd name="T77" fmla="*/ 291 h 633"/>
                      <a:gd name="T78" fmla="*/ 171 w 353"/>
                      <a:gd name="T79" fmla="*/ 382 h 633"/>
                      <a:gd name="T80" fmla="*/ 180 w 353"/>
                      <a:gd name="T81" fmla="*/ 384 h 633"/>
                      <a:gd name="T82" fmla="*/ 190 w 353"/>
                      <a:gd name="T83" fmla="*/ 410 h 633"/>
                      <a:gd name="T84" fmla="*/ 203 w 353"/>
                      <a:gd name="T85" fmla="*/ 448 h 633"/>
                      <a:gd name="T86" fmla="*/ 211 w 353"/>
                      <a:gd name="T87" fmla="*/ 468 h 633"/>
                      <a:gd name="T88" fmla="*/ 218 w 353"/>
                      <a:gd name="T89" fmla="*/ 485 h 633"/>
                      <a:gd name="T90" fmla="*/ 198 w 353"/>
                      <a:gd name="T91" fmla="*/ 472 h 633"/>
                      <a:gd name="T92" fmla="*/ 193 w 353"/>
                      <a:gd name="T93" fmla="*/ 437 h 633"/>
                      <a:gd name="T94" fmla="*/ 183 w 353"/>
                      <a:gd name="T95" fmla="*/ 415 h 633"/>
                      <a:gd name="T96" fmla="*/ 186 w 353"/>
                      <a:gd name="T97" fmla="*/ 470 h 633"/>
                      <a:gd name="T98" fmla="*/ 220 w 353"/>
                      <a:gd name="T99" fmla="*/ 568 h 633"/>
                      <a:gd name="T100" fmla="*/ 243 w 353"/>
                      <a:gd name="T101" fmla="*/ 601 h 633"/>
                      <a:gd name="T102" fmla="*/ 269 w 353"/>
                      <a:gd name="T103" fmla="*/ 631 h 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53" h="633">
                        <a:moveTo>
                          <a:pt x="269" y="631"/>
                        </a:moveTo>
                        <a:lnTo>
                          <a:pt x="279" y="633"/>
                        </a:lnTo>
                        <a:lnTo>
                          <a:pt x="284" y="633"/>
                        </a:lnTo>
                        <a:lnTo>
                          <a:pt x="296" y="626"/>
                        </a:lnTo>
                        <a:lnTo>
                          <a:pt x="304" y="615"/>
                        </a:lnTo>
                        <a:lnTo>
                          <a:pt x="314" y="603"/>
                        </a:lnTo>
                        <a:lnTo>
                          <a:pt x="316" y="593"/>
                        </a:lnTo>
                        <a:lnTo>
                          <a:pt x="324" y="583"/>
                        </a:lnTo>
                        <a:lnTo>
                          <a:pt x="321" y="571"/>
                        </a:lnTo>
                        <a:lnTo>
                          <a:pt x="318" y="565"/>
                        </a:lnTo>
                        <a:lnTo>
                          <a:pt x="311" y="560"/>
                        </a:lnTo>
                        <a:lnTo>
                          <a:pt x="313" y="551"/>
                        </a:lnTo>
                        <a:lnTo>
                          <a:pt x="316" y="546"/>
                        </a:lnTo>
                        <a:lnTo>
                          <a:pt x="323" y="545"/>
                        </a:lnTo>
                        <a:lnTo>
                          <a:pt x="323" y="536"/>
                        </a:lnTo>
                        <a:lnTo>
                          <a:pt x="328" y="536"/>
                        </a:lnTo>
                        <a:lnTo>
                          <a:pt x="331" y="528"/>
                        </a:lnTo>
                        <a:lnTo>
                          <a:pt x="331" y="522"/>
                        </a:lnTo>
                        <a:lnTo>
                          <a:pt x="331" y="517"/>
                        </a:lnTo>
                        <a:lnTo>
                          <a:pt x="338" y="510"/>
                        </a:lnTo>
                        <a:lnTo>
                          <a:pt x="339" y="503"/>
                        </a:lnTo>
                        <a:lnTo>
                          <a:pt x="341" y="497"/>
                        </a:lnTo>
                        <a:lnTo>
                          <a:pt x="344" y="492"/>
                        </a:lnTo>
                        <a:lnTo>
                          <a:pt x="351" y="487"/>
                        </a:lnTo>
                        <a:lnTo>
                          <a:pt x="353" y="482"/>
                        </a:lnTo>
                        <a:lnTo>
                          <a:pt x="346" y="477"/>
                        </a:lnTo>
                        <a:lnTo>
                          <a:pt x="346" y="472"/>
                        </a:lnTo>
                        <a:lnTo>
                          <a:pt x="339" y="473"/>
                        </a:lnTo>
                        <a:lnTo>
                          <a:pt x="336" y="470"/>
                        </a:lnTo>
                        <a:lnTo>
                          <a:pt x="331" y="468"/>
                        </a:lnTo>
                        <a:lnTo>
                          <a:pt x="324" y="470"/>
                        </a:lnTo>
                        <a:lnTo>
                          <a:pt x="316" y="465"/>
                        </a:lnTo>
                        <a:lnTo>
                          <a:pt x="316" y="460"/>
                        </a:lnTo>
                        <a:lnTo>
                          <a:pt x="319" y="453"/>
                        </a:lnTo>
                        <a:lnTo>
                          <a:pt x="326" y="440"/>
                        </a:lnTo>
                        <a:lnTo>
                          <a:pt x="326" y="432"/>
                        </a:lnTo>
                        <a:lnTo>
                          <a:pt x="326" y="423"/>
                        </a:lnTo>
                        <a:lnTo>
                          <a:pt x="328" y="418"/>
                        </a:lnTo>
                        <a:lnTo>
                          <a:pt x="333" y="412"/>
                        </a:lnTo>
                        <a:lnTo>
                          <a:pt x="328" y="407"/>
                        </a:lnTo>
                        <a:lnTo>
                          <a:pt x="323" y="397"/>
                        </a:lnTo>
                        <a:lnTo>
                          <a:pt x="328" y="392"/>
                        </a:lnTo>
                        <a:lnTo>
                          <a:pt x="333" y="384"/>
                        </a:lnTo>
                        <a:lnTo>
                          <a:pt x="333" y="379"/>
                        </a:lnTo>
                        <a:lnTo>
                          <a:pt x="331" y="372"/>
                        </a:lnTo>
                        <a:lnTo>
                          <a:pt x="328" y="367"/>
                        </a:lnTo>
                        <a:lnTo>
                          <a:pt x="324" y="359"/>
                        </a:lnTo>
                        <a:lnTo>
                          <a:pt x="316" y="355"/>
                        </a:lnTo>
                        <a:lnTo>
                          <a:pt x="303" y="362"/>
                        </a:lnTo>
                        <a:lnTo>
                          <a:pt x="294" y="372"/>
                        </a:lnTo>
                        <a:lnTo>
                          <a:pt x="281" y="374"/>
                        </a:lnTo>
                        <a:lnTo>
                          <a:pt x="273" y="367"/>
                        </a:lnTo>
                        <a:lnTo>
                          <a:pt x="268" y="362"/>
                        </a:lnTo>
                        <a:lnTo>
                          <a:pt x="268" y="354"/>
                        </a:lnTo>
                        <a:lnTo>
                          <a:pt x="266" y="342"/>
                        </a:lnTo>
                        <a:lnTo>
                          <a:pt x="266" y="334"/>
                        </a:lnTo>
                        <a:lnTo>
                          <a:pt x="266" y="329"/>
                        </a:lnTo>
                        <a:lnTo>
                          <a:pt x="266" y="319"/>
                        </a:lnTo>
                        <a:lnTo>
                          <a:pt x="264" y="310"/>
                        </a:lnTo>
                        <a:lnTo>
                          <a:pt x="273" y="310"/>
                        </a:lnTo>
                        <a:lnTo>
                          <a:pt x="278" y="306"/>
                        </a:lnTo>
                        <a:lnTo>
                          <a:pt x="278" y="299"/>
                        </a:lnTo>
                        <a:lnTo>
                          <a:pt x="279" y="292"/>
                        </a:lnTo>
                        <a:lnTo>
                          <a:pt x="268" y="287"/>
                        </a:lnTo>
                        <a:lnTo>
                          <a:pt x="271" y="281"/>
                        </a:lnTo>
                        <a:lnTo>
                          <a:pt x="264" y="276"/>
                        </a:lnTo>
                        <a:lnTo>
                          <a:pt x="258" y="276"/>
                        </a:lnTo>
                        <a:lnTo>
                          <a:pt x="251" y="274"/>
                        </a:lnTo>
                        <a:lnTo>
                          <a:pt x="241" y="274"/>
                        </a:lnTo>
                        <a:lnTo>
                          <a:pt x="243" y="267"/>
                        </a:lnTo>
                        <a:lnTo>
                          <a:pt x="246" y="261"/>
                        </a:lnTo>
                        <a:lnTo>
                          <a:pt x="250" y="256"/>
                        </a:lnTo>
                        <a:lnTo>
                          <a:pt x="256" y="256"/>
                        </a:lnTo>
                        <a:lnTo>
                          <a:pt x="263" y="254"/>
                        </a:lnTo>
                        <a:lnTo>
                          <a:pt x="258" y="247"/>
                        </a:lnTo>
                        <a:lnTo>
                          <a:pt x="256" y="241"/>
                        </a:lnTo>
                        <a:lnTo>
                          <a:pt x="251" y="239"/>
                        </a:lnTo>
                        <a:lnTo>
                          <a:pt x="253" y="234"/>
                        </a:lnTo>
                        <a:lnTo>
                          <a:pt x="258" y="231"/>
                        </a:lnTo>
                        <a:lnTo>
                          <a:pt x="253" y="227"/>
                        </a:lnTo>
                        <a:lnTo>
                          <a:pt x="246" y="229"/>
                        </a:lnTo>
                        <a:lnTo>
                          <a:pt x="240" y="232"/>
                        </a:lnTo>
                        <a:lnTo>
                          <a:pt x="230" y="232"/>
                        </a:lnTo>
                        <a:lnTo>
                          <a:pt x="220" y="229"/>
                        </a:lnTo>
                        <a:lnTo>
                          <a:pt x="220" y="224"/>
                        </a:lnTo>
                        <a:lnTo>
                          <a:pt x="233" y="217"/>
                        </a:lnTo>
                        <a:lnTo>
                          <a:pt x="228" y="209"/>
                        </a:lnTo>
                        <a:lnTo>
                          <a:pt x="220" y="204"/>
                        </a:lnTo>
                        <a:lnTo>
                          <a:pt x="211" y="196"/>
                        </a:lnTo>
                        <a:lnTo>
                          <a:pt x="200" y="193"/>
                        </a:lnTo>
                        <a:lnTo>
                          <a:pt x="188" y="191"/>
                        </a:lnTo>
                        <a:lnTo>
                          <a:pt x="186" y="184"/>
                        </a:lnTo>
                        <a:lnTo>
                          <a:pt x="183" y="176"/>
                        </a:lnTo>
                        <a:lnTo>
                          <a:pt x="190" y="174"/>
                        </a:lnTo>
                        <a:lnTo>
                          <a:pt x="203" y="174"/>
                        </a:lnTo>
                        <a:lnTo>
                          <a:pt x="213" y="166"/>
                        </a:lnTo>
                        <a:lnTo>
                          <a:pt x="211" y="154"/>
                        </a:lnTo>
                        <a:lnTo>
                          <a:pt x="203" y="149"/>
                        </a:lnTo>
                        <a:lnTo>
                          <a:pt x="185" y="138"/>
                        </a:lnTo>
                        <a:lnTo>
                          <a:pt x="180" y="129"/>
                        </a:lnTo>
                        <a:lnTo>
                          <a:pt x="170" y="131"/>
                        </a:lnTo>
                        <a:lnTo>
                          <a:pt x="168" y="118"/>
                        </a:lnTo>
                        <a:lnTo>
                          <a:pt x="160" y="123"/>
                        </a:lnTo>
                        <a:lnTo>
                          <a:pt x="150" y="123"/>
                        </a:lnTo>
                        <a:lnTo>
                          <a:pt x="143" y="119"/>
                        </a:lnTo>
                        <a:lnTo>
                          <a:pt x="132" y="116"/>
                        </a:lnTo>
                        <a:lnTo>
                          <a:pt x="128" y="101"/>
                        </a:lnTo>
                        <a:lnTo>
                          <a:pt x="108" y="93"/>
                        </a:lnTo>
                        <a:lnTo>
                          <a:pt x="92" y="83"/>
                        </a:lnTo>
                        <a:lnTo>
                          <a:pt x="83" y="70"/>
                        </a:lnTo>
                        <a:lnTo>
                          <a:pt x="72" y="66"/>
                        </a:lnTo>
                        <a:lnTo>
                          <a:pt x="73" y="53"/>
                        </a:lnTo>
                        <a:lnTo>
                          <a:pt x="67" y="51"/>
                        </a:lnTo>
                        <a:lnTo>
                          <a:pt x="68" y="45"/>
                        </a:lnTo>
                        <a:lnTo>
                          <a:pt x="75" y="41"/>
                        </a:lnTo>
                        <a:lnTo>
                          <a:pt x="73" y="36"/>
                        </a:lnTo>
                        <a:lnTo>
                          <a:pt x="67" y="40"/>
                        </a:lnTo>
                        <a:lnTo>
                          <a:pt x="60" y="38"/>
                        </a:lnTo>
                        <a:lnTo>
                          <a:pt x="52" y="33"/>
                        </a:lnTo>
                        <a:lnTo>
                          <a:pt x="52" y="28"/>
                        </a:lnTo>
                        <a:lnTo>
                          <a:pt x="57" y="30"/>
                        </a:lnTo>
                        <a:lnTo>
                          <a:pt x="62" y="21"/>
                        </a:lnTo>
                        <a:lnTo>
                          <a:pt x="53" y="21"/>
                        </a:lnTo>
                        <a:lnTo>
                          <a:pt x="47" y="26"/>
                        </a:lnTo>
                        <a:lnTo>
                          <a:pt x="45" y="18"/>
                        </a:lnTo>
                        <a:lnTo>
                          <a:pt x="35" y="15"/>
                        </a:lnTo>
                        <a:lnTo>
                          <a:pt x="37" y="8"/>
                        </a:lnTo>
                        <a:lnTo>
                          <a:pt x="30" y="6"/>
                        </a:lnTo>
                        <a:lnTo>
                          <a:pt x="27" y="13"/>
                        </a:lnTo>
                        <a:lnTo>
                          <a:pt x="22" y="10"/>
                        </a:lnTo>
                        <a:lnTo>
                          <a:pt x="22" y="1"/>
                        </a:lnTo>
                        <a:lnTo>
                          <a:pt x="15" y="0"/>
                        </a:lnTo>
                        <a:lnTo>
                          <a:pt x="0" y="6"/>
                        </a:lnTo>
                        <a:lnTo>
                          <a:pt x="5" y="15"/>
                        </a:lnTo>
                        <a:lnTo>
                          <a:pt x="22" y="60"/>
                        </a:lnTo>
                        <a:lnTo>
                          <a:pt x="38" y="103"/>
                        </a:lnTo>
                        <a:lnTo>
                          <a:pt x="43" y="108"/>
                        </a:lnTo>
                        <a:lnTo>
                          <a:pt x="50" y="108"/>
                        </a:lnTo>
                        <a:lnTo>
                          <a:pt x="57" y="123"/>
                        </a:lnTo>
                        <a:lnTo>
                          <a:pt x="63" y="134"/>
                        </a:lnTo>
                        <a:lnTo>
                          <a:pt x="72" y="134"/>
                        </a:lnTo>
                        <a:lnTo>
                          <a:pt x="82" y="153"/>
                        </a:lnTo>
                        <a:lnTo>
                          <a:pt x="90" y="159"/>
                        </a:lnTo>
                        <a:lnTo>
                          <a:pt x="93" y="183"/>
                        </a:lnTo>
                        <a:lnTo>
                          <a:pt x="103" y="191"/>
                        </a:lnTo>
                        <a:lnTo>
                          <a:pt x="108" y="198"/>
                        </a:lnTo>
                        <a:lnTo>
                          <a:pt x="113" y="209"/>
                        </a:lnTo>
                        <a:lnTo>
                          <a:pt x="125" y="232"/>
                        </a:lnTo>
                        <a:lnTo>
                          <a:pt x="132" y="264"/>
                        </a:lnTo>
                        <a:lnTo>
                          <a:pt x="133" y="281"/>
                        </a:lnTo>
                        <a:lnTo>
                          <a:pt x="135" y="291"/>
                        </a:lnTo>
                        <a:lnTo>
                          <a:pt x="143" y="286"/>
                        </a:lnTo>
                        <a:lnTo>
                          <a:pt x="143" y="281"/>
                        </a:lnTo>
                        <a:lnTo>
                          <a:pt x="148" y="277"/>
                        </a:lnTo>
                        <a:lnTo>
                          <a:pt x="148" y="282"/>
                        </a:lnTo>
                        <a:lnTo>
                          <a:pt x="145" y="291"/>
                        </a:lnTo>
                        <a:lnTo>
                          <a:pt x="138" y="297"/>
                        </a:lnTo>
                        <a:lnTo>
                          <a:pt x="153" y="339"/>
                        </a:lnTo>
                        <a:lnTo>
                          <a:pt x="168" y="370"/>
                        </a:lnTo>
                        <a:lnTo>
                          <a:pt x="171" y="382"/>
                        </a:lnTo>
                        <a:lnTo>
                          <a:pt x="178" y="380"/>
                        </a:lnTo>
                        <a:lnTo>
                          <a:pt x="181" y="377"/>
                        </a:lnTo>
                        <a:lnTo>
                          <a:pt x="185" y="380"/>
                        </a:lnTo>
                        <a:lnTo>
                          <a:pt x="180" y="384"/>
                        </a:lnTo>
                        <a:lnTo>
                          <a:pt x="180" y="389"/>
                        </a:lnTo>
                        <a:lnTo>
                          <a:pt x="185" y="394"/>
                        </a:lnTo>
                        <a:lnTo>
                          <a:pt x="188" y="404"/>
                        </a:lnTo>
                        <a:lnTo>
                          <a:pt x="190" y="410"/>
                        </a:lnTo>
                        <a:lnTo>
                          <a:pt x="196" y="420"/>
                        </a:lnTo>
                        <a:lnTo>
                          <a:pt x="200" y="427"/>
                        </a:lnTo>
                        <a:lnTo>
                          <a:pt x="206" y="433"/>
                        </a:lnTo>
                        <a:lnTo>
                          <a:pt x="203" y="448"/>
                        </a:lnTo>
                        <a:lnTo>
                          <a:pt x="203" y="455"/>
                        </a:lnTo>
                        <a:lnTo>
                          <a:pt x="208" y="457"/>
                        </a:lnTo>
                        <a:lnTo>
                          <a:pt x="208" y="463"/>
                        </a:lnTo>
                        <a:lnTo>
                          <a:pt x="211" y="468"/>
                        </a:lnTo>
                        <a:lnTo>
                          <a:pt x="211" y="475"/>
                        </a:lnTo>
                        <a:lnTo>
                          <a:pt x="216" y="477"/>
                        </a:lnTo>
                        <a:lnTo>
                          <a:pt x="220" y="480"/>
                        </a:lnTo>
                        <a:lnTo>
                          <a:pt x="218" y="485"/>
                        </a:lnTo>
                        <a:lnTo>
                          <a:pt x="210" y="487"/>
                        </a:lnTo>
                        <a:lnTo>
                          <a:pt x="200" y="483"/>
                        </a:lnTo>
                        <a:lnTo>
                          <a:pt x="196" y="478"/>
                        </a:lnTo>
                        <a:lnTo>
                          <a:pt x="198" y="472"/>
                        </a:lnTo>
                        <a:lnTo>
                          <a:pt x="201" y="463"/>
                        </a:lnTo>
                        <a:lnTo>
                          <a:pt x="198" y="457"/>
                        </a:lnTo>
                        <a:lnTo>
                          <a:pt x="195" y="447"/>
                        </a:lnTo>
                        <a:lnTo>
                          <a:pt x="193" y="437"/>
                        </a:lnTo>
                        <a:lnTo>
                          <a:pt x="191" y="433"/>
                        </a:lnTo>
                        <a:lnTo>
                          <a:pt x="191" y="428"/>
                        </a:lnTo>
                        <a:lnTo>
                          <a:pt x="188" y="422"/>
                        </a:lnTo>
                        <a:lnTo>
                          <a:pt x="183" y="415"/>
                        </a:lnTo>
                        <a:lnTo>
                          <a:pt x="180" y="420"/>
                        </a:lnTo>
                        <a:lnTo>
                          <a:pt x="181" y="428"/>
                        </a:lnTo>
                        <a:lnTo>
                          <a:pt x="185" y="443"/>
                        </a:lnTo>
                        <a:lnTo>
                          <a:pt x="186" y="470"/>
                        </a:lnTo>
                        <a:lnTo>
                          <a:pt x="193" y="497"/>
                        </a:lnTo>
                        <a:lnTo>
                          <a:pt x="201" y="520"/>
                        </a:lnTo>
                        <a:lnTo>
                          <a:pt x="213" y="545"/>
                        </a:lnTo>
                        <a:lnTo>
                          <a:pt x="220" y="568"/>
                        </a:lnTo>
                        <a:lnTo>
                          <a:pt x="223" y="580"/>
                        </a:lnTo>
                        <a:lnTo>
                          <a:pt x="230" y="580"/>
                        </a:lnTo>
                        <a:lnTo>
                          <a:pt x="238" y="590"/>
                        </a:lnTo>
                        <a:lnTo>
                          <a:pt x="243" y="601"/>
                        </a:lnTo>
                        <a:lnTo>
                          <a:pt x="258" y="618"/>
                        </a:lnTo>
                        <a:lnTo>
                          <a:pt x="266" y="630"/>
                        </a:lnTo>
                        <a:lnTo>
                          <a:pt x="269" y="631"/>
                        </a:lnTo>
                        <a:lnTo>
                          <a:pt x="269" y="631"/>
                        </a:lnTo>
                        <a:lnTo>
                          <a:pt x="269" y="63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4" name="Freeform 83"/>
                  <p:cNvSpPr>
                    <a:spLocks/>
                  </p:cNvSpPr>
                  <p:nvPr/>
                </p:nvSpPr>
                <p:spPr bwMode="auto">
                  <a:xfrm>
                    <a:off x="4410517" y="3820662"/>
                    <a:ext cx="1000554" cy="872374"/>
                  </a:xfrm>
                  <a:custGeom>
                    <a:avLst/>
                    <a:gdLst>
                      <a:gd name="connsiteX0" fmla="*/ 673366 w 1000554"/>
                      <a:gd name="connsiteY0" fmla="*/ 479229 h 872374"/>
                      <a:gd name="connsiteX1" fmla="*/ 664655 w 1000554"/>
                      <a:gd name="connsiteY1" fmla="*/ 485452 h 872374"/>
                      <a:gd name="connsiteX2" fmla="*/ 663411 w 1000554"/>
                      <a:gd name="connsiteY2" fmla="*/ 489185 h 872374"/>
                      <a:gd name="connsiteX3" fmla="*/ 658433 w 1000554"/>
                      <a:gd name="connsiteY3" fmla="*/ 491674 h 872374"/>
                      <a:gd name="connsiteX4" fmla="*/ 657188 w 1000554"/>
                      <a:gd name="connsiteY4" fmla="*/ 494163 h 872374"/>
                      <a:gd name="connsiteX5" fmla="*/ 652210 w 1000554"/>
                      <a:gd name="connsiteY5" fmla="*/ 497896 h 872374"/>
                      <a:gd name="connsiteX6" fmla="*/ 644744 w 1000554"/>
                      <a:gd name="connsiteY6" fmla="*/ 500385 h 872374"/>
                      <a:gd name="connsiteX7" fmla="*/ 644744 w 1000554"/>
                      <a:gd name="connsiteY7" fmla="*/ 504118 h 872374"/>
                      <a:gd name="connsiteX8" fmla="*/ 642255 w 1000554"/>
                      <a:gd name="connsiteY8" fmla="*/ 506607 h 872374"/>
                      <a:gd name="connsiteX9" fmla="*/ 636032 w 1000554"/>
                      <a:gd name="connsiteY9" fmla="*/ 506607 h 872374"/>
                      <a:gd name="connsiteX10" fmla="*/ 632299 w 1000554"/>
                      <a:gd name="connsiteY10" fmla="*/ 510341 h 872374"/>
                      <a:gd name="connsiteX11" fmla="*/ 629810 w 1000554"/>
                      <a:gd name="connsiteY11" fmla="*/ 514074 h 872374"/>
                      <a:gd name="connsiteX12" fmla="*/ 627321 w 1000554"/>
                      <a:gd name="connsiteY12" fmla="*/ 526519 h 872374"/>
                      <a:gd name="connsiteX13" fmla="*/ 623588 w 1000554"/>
                      <a:gd name="connsiteY13" fmla="*/ 532741 h 872374"/>
                      <a:gd name="connsiteX14" fmla="*/ 621099 w 1000554"/>
                      <a:gd name="connsiteY14" fmla="*/ 537719 h 872374"/>
                      <a:gd name="connsiteX15" fmla="*/ 619854 w 1000554"/>
                      <a:gd name="connsiteY15" fmla="*/ 543941 h 872374"/>
                      <a:gd name="connsiteX16" fmla="*/ 617365 w 1000554"/>
                      <a:gd name="connsiteY16" fmla="*/ 548919 h 872374"/>
                      <a:gd name="connsiteX17" fmla="*/ 619854 w 1000554"/>
                      <a:gd name="connsiteY17" fmla="*/ 553897 h 872374"/>
                      <a:gd name="connsiteX18" fmla="*/ 623588 w 1000554"/>
                      <a:gd name="connsiteY18" fmla="*/ 557630 h 872374"/>
                      <a:gd name="connsiteX19" fmla="*/ 632299 w 1000554"/>
                      <a:gd name="connsiteY19" fmla="*/ 557630 h 872374"/>
                      <a:gd name="connsiteX20" fmla="*/ 633543 w 1000554"/>
                      <a:gd name="connsiteY20" fmla="*/ 545186 h 872374"/>
                      <a:gd name="connsiteX21" fmla="*/ 636032 w 1000554"/>
                      <a:gd name="connsiteY21" fmla="*/ 535230 h 872374"/>
                      <a:gd name="connsiteX22" fmla="*/ 638521 w 1000554"/>
                      <a:gd name="connsiteY22" fmla="*/ 531497 h 872374"/>
                      <a:gd name="connsiteX23" fmla="*/ 639766 w 1000554"/>
                      <a:gd name="connsiteY23" fmla="*/ 529008 h 872374"/>
                      <a:gd name="connsiteX24" fmla="*/ 645988 w 1000554"/>
                      <a:gd name="connsiteY24" fmla="*/ 529008 h 872374"/>
                      <a:gd name="connsiteX25" fmla="*/ 648477 w 1000554"/>
                      <a:gd name="connsiteY25" fmla="*/ 531497 h 872374"/>
                      <a:gd name="connsiteX26" fmla="*/ 657188 w 1000554"/>
                      <a:gd name="connsiteY26" fmla="*/ 535230 h 872374"/>
                      <a:gd name="connsiteX27" fmla="*/ 663411 w 1000554"/>
                      <a:gd name="connsiteY27" fmla="*/ 532741 h 872374"/>
                      <a:gd name="connsiteX28" fmla="*/ 667144 w 1000554"/>
                      <a:gd name="connsiteY28" fmla="*/ 531497 h 872374"/>
                      <a:gd name="connsiteX29" fmla="*/ 669633 w 1000554"/>
                      <a:gd name="connsiteY29" fmla="*/ 525274 h 872374"/>
                      <a:gd name="connsiteX30" fmla="*/ 670877 w 1000554"/>
                      <a:gd name="connsiteY30" fmla="*/ 522785 h 872374"/>
                      <a:gd name="connsiteX31" fmla="*/ 673366 w 1000554"/>
                      <a:gd name="connsiteY31" fmla="*/ 514074 h 872374"/>
                      <a:gd name="connsiteX32" fmla="*/ 677100 w 1000554"/>
                      <a:gd name="connsiteY32" fmla="*/ 510341 h 872374"/>
                      <a:gd name="connsiteX33" fmla="*/ 679589 w 1000554"/>
                      <a:gd name="connsiteY33" fmla="*/ 507852 h 872374"/>
                      <a:gd name="connsiteX34" fmla="*/ 683322 w 1000554"/>
                      <a:gd name="connsiteY34" fmla="*/ 506607 h 872374"/>
                      <a:gd name="connsiteX35" fmla="*/ 692033 w 1000554"/>
                      <a:gd name="connsiteY35" fmla="*/ 501630 h 872374"/>
                      <a:gd name="connsiteX36" fmla="*/ 694522 w 1000554"/>
                      <a:gd name="connsiteY36" fmla="*/ 495407 h 872374"/>
                      <a:gd name="connsiteX37" fmla="*/ 694522 w 1000554"/>
                      <a:gd name="connsiteY37" fmla="*/ 489185 h 872374"/>
                      <a:gd name="connsiteX38" fmla="*/ 692033 w 1000554"/>
                      <a:gd name="connsiteY38" fmla="*/ 482963 h 872374"/>
                      <a:gd name="connsiteX39" fmla="*/ 688300 w 1000554"/>
                      <a:gd name="connsiteY39" fmla="*/ 481718 h 872374"/>
                      <a:gd name="connsiteX40" fmla="*/ 682078 w 1000554"/>
                      <a:gd name="connsiteY40" fmla="*/ 479229 h 872374"/>
                      <a:gd name="connsiteX41" fmla="*/ 754149 w 1000554"/>
                      <a:gd name="connsiteY41" fmla="*/ 0 h 872374"/>
                      <a:gd name="connsiteX42" fmla="*/ 776550 w 1000554"/>
                      <a:gd name="connsiteY42" fmla="*/ 13689 h 872374"/>
                      <a:gd name="connsiteX43" fmla="*/ 788994 w 1000554"/>
                      <a:gd name="connsiteY43" fmla="*/ 16178 h 872374"/>
                      <a:gd name="connsiteX44" fmla="*/ 797706 w 1000554"/>
                      <a:gd name="connsiteY44" fmla="*/ 22401 h 872374"/>
                      <a:gd name="connsiteX45" fmla="*/ 818862 w 1000554"/>
                      <a:gd name="connsiteY45" fmla="*/ 43557 h 872374"/>
                      <a:gd name="connsiteX46" fmla="*/ 832551 w 1000554"/>
                      <a:gd name="connsiteY46" fmla="*/ 34845 h 872374"/>
                      <a:gd name="connsiteX47" fmla="*/ 851218 w 1000554"/>
                      <a:gd name="connsiteY47" fmla="*/ 43557 h 872374"/>
                      <a:gd name="connsiteX48" fmla="*/ 872374 w 1000554"/>
                      <a:gd name="connsiteY48" fmla="*/ 56001 h 872374"/>
                      <a:gd name="connsiteX49" fmla="*/ 873618 w 1000554"/>
                      <a:gd name="connsiteY49" fmla="*/ 72179 h 872374"/>
                      <a:gd name="connsiteX50" fmla="*/ 882330 w 1000554"/>
                      <a:gd name="connsiteY50" fmla="*/ 65957 h 872374"/>
                      <a:gd name="connsiteX51" fmla="*/ 897263 w 1000554"/>
                      <a:gd name="connsiteY51" fmla="*/ 75913 h 872374"/>
                      <a:gd name="connsiteX52" fmla="*/ 915930 w 1000554"/>
                      <a:gd name="connsiteY52" fmla="*/ 78402 h 872374"/>
                      <a:gd name="connsiteX53" fmla="*/ 922153 w 1000554"/>
                      <a:gd name="connsiteY53" fmla="*/ 88358 h 872374"/>
                      <a:gd name="connsiteX54" fmla="*/ 923397 w 1000554"/>
                      <a:gd name="connsiteY54" fmla="*/ 112002 h 872374"/>
                      <a:gd name="connsiteX55" fmla="*/ 934597 w 1000554"/>
                      <a:gd name="connsiteY55" fmla="*/ 118225 h 872374"/>
                      <a:gd name="connsiteX56" fmla="*/ 935842 w 1000554"/>
                      <a:gd name="connsiteY56" fmla="*/ 109514 h 872374"/>
                      <a:gd name="connsiteX57" fmla="*/ 947042 w 1000554"/>
                      <a:gd name="connsiteY57" fmla="*/ 107025 h 872374"/>
                      <a:gd name="connsiteX58" fmla="*/ 948286 w 1000554"/>
                      <a:gd name="connsiteY58" fmla="*/ 99558 h 872374"/>
                      <a:gd name="connsiteX59" fmla="*/ 959487 w 1000554"/>
                      <a:gd name="connsiteY59" fmla="*/ 99558 h 872374"/>
                      <a:gd name="connsiteX60" fmla="*/ 960731 w 1000554"/>
                      <a:gd name="connsiteY60" fmla="*/ 115736 h 872374"/>
                      <a:gd name="connsiteX61" fmla="*/ 969442 w 1000554"/>
                      <a:gd name="connsiteY61" fmla="*/ 124447 h 872374"/>
                      <a:gd name="connsiteX62" fmla="*/ 990598 w 1000554"/>
                      <a:gd name="connsiteY62" fmla="*/ 130670 h 872374"/>
                      <a:gd name="connsiteX63" fmla="*/ 996821 w 1000554"/>
                      <a:gd name="connsiteY63" fmla="*/ 134403 h 872374"/>
                      <a:gd name="connsiteX64" fmla="*/ 996821 w 1000554"/>
                      <a:gd name="connsiteY64" fmla="*/ 140625 h 872374"/>
                      <a:gd name="connsiteX65" fmla="*/ 1000554 w 1000554"/>
                      <a:gd name="connsiteY65" fmla="*/ 156803 h 872374"/>
                      <a:gd name="connsiteX66" fmla="*/ 991843 w 1000554"/>
                      <a:gd name="connsiteY66" fmla="*/ 165515 h 872374"/>
                      <a:gd name="connsiteX67" fmla="*/ 985621 w 1000554"/>
                      <a:gd name="connsiteY67" fmla="*/ 165515 h 872374"/>
                      <a:gd name="connsiteX68" fmla="*/ 981887 w 1000554"/>
                      <a:gd name="connsiteY68" fmla="*/ 171737 h 872374"/>
                      <a:gd name="connsiteX69" fmla="*/ 954509 w 1000554"/>
                      <a:gd name="connsiteY69" fmla="*/ 171737 h 872374"/>
                      <a:gd name="connsiteX70" fmla="*/ 929619 w 1000554"/>
                      <a:gd name="connsiteY70" fmla="*/ 190404 h 872374"/>
                      <a:gd name="connsiteX71" fmla="*/ 900997 w 1000554"/>
                      <a:gd name="connsiteY71" fmla="*/ 227738 h 872374"/>
                      <a:gd name="connsiteX72" fmla="*/ 898508 w 1000554"/>
                      <a:gd name="connsiteY72" fmla="*/ 246405 h 872374"/>
                      <a:gd name="connsiteX73" fmla="*/ 904730 w 1000554"/>
                      <a:gd name="connsiteY73" fmla="*/ 256361 h 872374"/>
                      <a:gd name="connsiteX74" fmla="*/ 915930 w 1000554"/>
                      <a:gd name="connsiteY74" fmla="*/ 278762 h 872374"/>
                      <a:gd name="connsiteX75" fmla="*/ 929619 w 1000554"/>
                      <a:gd name="connsiteY75" fmla="*/ 299918 h 872374"/>
                      <a:gd name="connsiteX76" fmla="*/ 923397 w 1000554"/>
                      <a:gd name="connsiteY76" fmla="*/ 307384 h 872374"/>
                      <a:gd name="connsiteX77" fmla="*/ 917175 w 1000554"/>
                      <a:gd name="connsiteY77" fmla="*/ 309873 h 872374"/>
                      <a:gd name="connsiteX78" fmla="*/ 928375 w 1000554"/>
                      <a:gd name="connsiteY78" fmla="*/ 309873 h 872374"/>
                      <a:gd name="connsiteX79" fmla="*/ 934597 w 1000554"/>
                      <a:gd name="connsiteY79" fmla="*/ 316096 h 872374"/>
                      <a:gd name="connsiteX80" fmla="*/ 934597 w 1000554"/>
                      <a:gd name="connsiteY80" fmla="*/ 322318 h 872374"/>
                      <a:gd name="connsiteX81" fmla="*/ 928375 w 1000554"/>
                      <a:gd name="connsiteY81" fmla="*/ 331029 h 872374"/>
                      <a:gd name="connsiteX82" fmla="*/ 907219 w 1000554"/>
                      <a:gd name="connsiteY82" fmla="*/ 347207 h 872374"/>
                      <a:gd name="connsiteX83" fmla="*/ 888552 w 1000554"/>
                      <a:gd name="connsiteY83" fmla="*/ 365875 h 872374"/>
                      <a:gd name="connsiteX84" fmla="*/ 891041 w 1000554"/>
                      <a:gd name="connsiteY84" fmla="*/ 380808 h 872374"/>
                      <a:gd name="connsiteX85" fmla="*/ 897263 w 1000554"/>
                      <a:gd name="connsiteY85" fmla="*/ 378319 h 872374"/>
                      <a:gd name="connsiteX86" fmla="*/ 897263 w 1000554"/>
                      <a:gd name="connsiteY86" fmla="*/ 365875 h 872374"/>
                      <a:gd name="connsiteX87" fmla="*/ 900997 w 1000554"/>
                      <a:gd name="connsiteY87" fmla="*/ 362141 h 872374"/>
                      <a:gd name="connsiteX88" fmla="*/ 903486 w 1000554"/>
                      <a:gd name="connsiteY88" fmla="*/ 372097 h 872374"/>
                      <a:gd name="connsiteX89" fmla="*/ 900997 w 1000554"/>
                      <a:gd name="connsiteY89" fmla="*/ 390764 h 872374"/>
                      <a:gd name="connsiteX90" fmla="*/ 879841 w 1000554"/>
                      <a:gd name="connsiteY90" fmla="*/ 406942 h 872374"/>
                      <a:gd name="connsiteX91" fmla="*/ 856196 w 1000554"/>
                      <a:gd name="connsiteY91" fmla="*/ 425609 h 872374"/>
                      <a:gd name="connsiteX92" fmla="*/ 841262 w 1000554"/>
                      <a:gd name="connsiteY92" fmla="*/ 448010 h 872374"/>
                      <a:gd name="connsiteX93" fmla="*/ 841262 w 1000554"/>
                      <a:gd name="connsiteY93" fmla="*/ 456721 h 872374"/>
                      <a:gd name="connsiteX94" fmla="*/ 825084 w 1000554"/>
                      <a:gd name="connsiteY94" fmla="*/ 466677 h 872374"/>
                      <a:gd name="connsiteX95" fmla="*/ 781527 w 1000554"/>
                      <a:gd name="connsiteY95" fmla="*/ 484099 h 872374"/>
                      <a:gd name="connsiteX96" fmla="*/ 754149 w 1000554"/>
                      <a:gd name="connsiteY96" fmla="*/ 497789 h 872374"/>
                      <a:gd name="connsiteX97" fmla="*/ 725526 w 1000554"/>
                      <a:gd name="connsiteY97" fmla="*/ 502766 h 872374"/>
                      <a:gd name="connsiteX98" fmla="*/ 704370 w 1000554"/>
                      <a:gd name="connsiteY98" fmla="*/ 510233 h 872374"/>
                      <a:gd name="connsiteX99" fmla="*/ 690681 w 1000554"/>
                      <a:gd name="connsiteY99" fmla="*/ 515211 h 872374"/>
                      <a:gd name="connsiteX100" fmla="*/ 684459 w 1000554"/>
                      <a:gd name="connsiteY100" fmla="*/ 518945 h 872374"/>
                      <a:gd name="connsiteX101" fmla="*/ 700637 w 1000554"/>
                      <a:gd name="connsiteY101" fmla="*/ 518945 h 872374"/>
                      <a:gd name="connsiteX102" fmla="*/ 696904 w 1000554"/>
                      <a:gd name="connsiteY102" fmla="*/ 525167 h 872374"/>
                      <a:gd name="connsiteX103" fmla="*/ 681970 w 1000554"/>
                      <a:gd name="connsiteY103" fmla="*/ 528900 h 872374"/>
                      <a:gd name="connsiteX104" fmla="*/ 657080 w 1000554"/>
                      <a:gd name="connsiteY104" fmla="*/ 546323 h 872374"/>
                      <a:gd name="connsiteX105" fmla="*/ 623480 w 1000554"/>
                      <a:gd name="connsiteY105" fmla="*/ 568723 h 872374"/>
                      <a:gd name="connsiteX106" fmla="*/ 591124 w 1000554"/>
                      <a:gd name="connsiteY106" fmla="*/ 593613 h 872374"/>
                      <a:gd name="connsiteX107" fmla="*/ 582412 w 1000554"/>
                      <a:gd name="connsiteY107" fmla="*/ 606057 h 872374"/>
                      <a:gd name="connsiteX108" fmla="*/ 566234 w 1000554"/>
                      <a:gd name="connsiteY108" fmla="*/ 618502 h 872374"/>
                      <a:gd name="connsiteX109" fmla="*/ 547567 w 1000554"/>
                      <a:gd name="connsiteY109" fmla="*/ 624725 h 872374"/>
                      <a:gd name="connsiteX110" fmla="*/ 537611 w 1000554"/>
                      <a:gd name="connsiteY110" fmla="*/ 625969 h 872374"/>
                      <a:gd name="connsiteX111" fmla="*/ 545078 w 1000554"/>
                      <a:gd name="connsiteY111" fmla="*/ 632191 h 872374"/>
                      <a:gd name="connsiteX112" fmla="*/ 541345 w 1000554"/>
                      <a:gd name="connsiteY112" fmla="*/ 637169 h 872374"/>
                      <a:gd name="connsiteX113" fmla="*/ 526411 w 1000554"/>
                      <a:gd name="connsiteY113" fmla="*/ 640903 h 872374"/>
                      <a:gd name="connsiteX114" fmla="*/ 512722 w 1000554"/>
                      <a:gd name="connsiteY114" fmla="*/ 647125 h 872374"/>
                      <a:gd name="connsiteX115" fmla="*/ 506500 w 1000554"/>
                      <a:gd name="connsiteY115" fmla="*/ 650858 h 872374"/>
                      <a:gd name="connsiteX116" fmla="*/ 507744 w 1000554"/>
                      <a:gd name="connsiteY116" fmla="*/ 657081 h 872374"/>
                      <a:gd name="connsiteX117" fmla="*/ 510233 w 1000554"/>
                      <a:gd name="connsiteY117" fmla="*/ 668281 h 872374"/>
                      <a:gd name="connsiteX118" fmla="*/ 495299 w 1000554"/>
                      <a:gd name="connsiteY118" fmla="*/ 668281 h 872374"/>
                      <a:gd name="connsiteX119" fmla="*/ 491566 w 1000554"/>
                      <a:gd name="connsiteY119" fmla="*/ 674503 h 872374"/>
                      <a:gd name="connsiteX120" fmla="*/ 489077 w 1000554"/>
                      <a:gd name="connsiteY120" fmla="*/ 680726 h 872374"/>
                      <a:gd name="connsiteX121" fmla="*/ 491566 w 1000554"/>
                      <a:gd name="connsiteY121" fmla="*/ 684459 h 872374"/>
                      <a:gd name="connsiteX122" fmla="*/ 485344 w 1000554"/>
                      <a:gd name="connsiteY122" fmla="*/ 691926 h 872374"/>
                      <a:gd name="connsiteX123" fmla="*/ 466677 w 1000554"/>
                      <a:gd name="connsiteY123" fmla="*/ 691926 h 872374"/>
                      <a:gd name="connsiteX124" fmla="*/ 456721 w 1000554"/>
                      <a:gd name="connsiteY124" fmla="*/ 696904 h 872374"/>
                      <a:gd name="connsiteX125" fmla="*/ 441787 w 1000554"/>
                      <a:gd name="connsiteY125" fmla="*/ 685704 h 872374"/>
                      <a:gd name="connsiteX126" fmla="*/ 429342 w 1000554"/>
                      <a:gd name="connsiteY126" fmla="*/ 684459 h 872374"/>
                      <a:gd name="connsiteX127" fmla="*/ 419387 w 1000554"/>
                      <a:gd name="connsiteY127" fmla="*/ 685704 h 872374"/>
                      <a:gd name="connsiteX128" fmla="*/ 413164 w 1000554"/>
                      <a:gd name="connsiteY128" fmla="*/ 678237 h 872374"/>
                      <a:gd name="connsiteX129" fmla="*/ 406942 w 1000554"/>
                      <a:gd name="connsiteY129" fmla="*/ 668281 h 872374"/>
                      <a:gd name="connsiteX130" fmla="*/ 403209 w 1000554"/>
                      <a:gd name="connsiteY130" fmla="*/ 659570 h 872374"/>
                      <a:gd name="connsiteX131" fmla="*/ 398231 w 1000554"/>
                      <a:gd name="connsiteY131" fmla="*/ 649614 h 872374"/>
                      <a:gd name="connsiteX132" fmla="*/ 392008 w 1000554"/>
                      <a:gd name="connsiteY132" fmla="*/ 655836 h 872374"/>
                      <a:gd name="connsiteX133" fmla="*/ 396986 w 1000554"/>
                      <a:gd name="connsiteY133" fmla="*/ 663303 h 872374"/>
                      <a:gd name="connsiteX134" fmla="*/ 396986 w 1000554"/>
                      <a:gd name="connsiteY134" fmla="*/ 672014 h 872374"/>
                      <a:gd name="connsiteX135" fmla="*/ 390764 w 1000554"/>
                      <a:gd name="connsiteY135" fmla="*/ 662059 h 872374"/>
                      <a:gd name="connsiteX136" fmla="*/ 379564 w 1000554"/>
                      <a:gd name="connsiteY136" fmla="*/ 644636 h 872374"/>
                      <a:gd name="connsiteX137" fmla="*/ 372097 w 1000554"/>
                      <a:gd name="connsiteY137" fmla="*/ 624725 h 872374"/>
                      <a:gd name="connsiteX138" fmla="*/ 365874 w 1000554"/>
                      <a:gd name="connsiteY138" fmla="*/ 637169 h 872374"/>
                      <a:gd name="connsiteX139" fmla="*/ 354674 w 1000554"/>
                      <a:gd name="connsiteY139" fmla="*/ 644636 h 872374"/>
                      <a:gd name="connsiteX140" fmla="*/ 344718 w 1000554"/>
                      <a:gd name="connsiteY140" fmla="*/ 644636 h 872374"/>
                      <a:gd name="connsiteX141" fmla="*/ 342230 w 1000554"/>
                      <a:gd name="connsiteY141" fmla="*/ 659570 h 872374"/>
                      <a:gd name="connsiteX142" fmla="*/ 336007 w 1000554"/>
                      <a:gd name="connsiteY142" fmla="*/ 657081 h 872374"/>
                      <a:gd name="connsiteX143" fmla="*/ 326051 w 1000554"/>
                      <a:gd name="connsiteY143" fmla="*/ 650858 h 872374"/>
                      <a:gd name="connsiteX144" fmla="*/ 319829 w 1000554"/>
                      <a:gd name="connsiteY144" fmla="*/ 659570 h 872374"/>
                      <a:gd name="connsiteX145" fmla="*/ 319829 w 1000554"/>
                      <a:gd name="connsiteY145" fmla="*/ 668281 h 872374"/>
                      <a:gd name="connsiteX146" fmla="*/ 326051 w 1000554"/>
                      <a:gd name="connsiteY146" fmla="*/ 663303 h 872374"/>
                      <a:gd name="connsiteX147" fmla="*/ 329785 w 1000554"/>
                      <a:gd name="connsiteY147" fmla="*/ 669525 h 872374"/>
                      <a:gd name="connsiteX148" fmla="*/ 336007 w 1000554"/>
                      <a:gd name="connsiteY148" fmla="*/ 680726 h 872374"/>
                      <a:gd name="connsiteX149" fmla="*/ 322318 w 1000554"/>
                      <a:gd name="connsiteY149" fmla="*/ 688193 h 872374"/>
                      <a:gd name="connsiteX150" fmla="*/ 304895 w 1000554"/>
                      <a:gd name="connsiteY150" fmla="*/ 703126 h 872374"/>
                      <a:gd name="connsiteX151" fmla="*/ 301162 w 1000554"/>
                      <a:gd name="connsiteY151" fmla="*/ 696904 h 872374"/>
                      <a:gd name="connsiteX152" fmla="*/ 291206 w 1000554"/>
                      <a:gd name="connsiteY152" fmla="*/ 696904 h 872374"/>
                      <a:gd name="connsiteX153" fmla="*/ 281250 w 1000554"/>
                      <a:gd name="connsiteY153" fmla="*/ 709349 h 872374"/>
                      <a:gd name="connsiteX154" fmla="*/ 263828 w 1000554"/>
                      <a:gd name="connsiteY154" fmla="*/ 731749 h 872374"/>
                      <a:gd name="connsiteX155" fmla="*/ 275028 w 1000554"/>
                      <a:gd name="connsiteY155" fmla="*/ 729260 h 872374"/>
                      <a:gd name="connsiteX156" fmla="*/ 278762 w 1000554"/>
                      <a:gd name="connsiteY156" fmla="*/ 746683 h 872374"/>
                      <a:gd name="connsiteX157" fmla="*/ 272539 w 1000554"/>
                      <a:gd name="connsiteY157" fmla="*/ 756638 h 872374"/>
                      <a:gd name="connsiteX158" fmla="*/ 281250 w 1000554"/>
                      <a:gd name="connsiteY158" fmla="*/ 766594 h 872374"/>
                      <a:gd name="connsiteX159" fmla="*/ 256361 w 1000554"/>
                      <a:gd name="connsiteY159" fmla="*/ 771572 h 872374"/>
                      <a:gd name="connsiteX160" fmla="*/ 241427 w 1000554"/>
                      <a:gd name="connsiteY160" fmla="*/ 759127 h 872374"/>
                      <a:gd name="connsiteX161" fmla="*/ 231472 w 1000554"/>
                      <a:gd name="connsiteY161" fmla="*/ 760372 h 872374"/>
                      <a:gd name="connsiteX162" fmla="*/ 235205 w 1000554"/>
                      <a:gd name="connsiteY162" fmla="*/ 772817 h 872374"/>
                      <a:gd name="connsiteX163" fmla="*/ 222760 w 1000554"/>
                      <a:gd name="connsiteY163" fmla="*/ 779039 h 872374"/>
                      <a:gd name="connsiteX164" fmla="*/ 210316 w 1000554"/>
                      <a:gd name="connsiteY164" fmla="*/ 787750 h 872374"/>
                      <a:gd name="connsiteX165" fmla="*/ 201604 w 1000554"/>
                      <a:gd name="connsiteY165" fmla="*/ 793973 h 872374"/>
                      <a:gd name="connsiteX166" fmla="*/ 195382 w 1000554"/>
                      <a:gd name="connsiteY166" fmla="*/ 781528 h 872374"/>
                      <a:gd name="connsiteX167" fmla="*/ 187915 w 1000554"/>
                      <a:gd name="connsiteY167" fmla="*/ 762861 h 872374"/>
                      <a:gd name="connsiteX168" fmla="*/ 182937 w 1000554"/>
                      <a:gd name="connsiteY168" fmla="*/ 741705 h 872374"/>
                      <a:gd name="connsiteX169" fmla="*/ 175471 w 1000554"/>
                      <a:gd name="connsiteY169" fmla="*/ 737971 h 872374"/>
                      <a:gd name="connsiteX170" fmla="*/ 164270 w 1000554"/>
                      <a:gd name="connsiteY170" fmla="*/ 741705 h 872374"/>
                      <a:gd name="connsiteX171" fmla="*/ 153070 w 1000554"/>
                      <a:gd name="connsiteY171" fmla="*/ 752905 h 872374"/>
                      <a:gd name="connsiteX172" fmla="*/ 150581 w 1000554"/>
                      <a:gd name="connsiteY172" fmla="*/ 766594 h 872374"/>
                      <a:gd name="connsiteX173" fmla="*/ 154315 w 1000554"/>
                      <a:gd name="connsiteY173" fmla="*/ 781528 h 872374"/>
                      <a:gd name="connsiteX174" fmla="*/ 163026 w 1000554"/>
                      <a:gd name="connsiteY174" fmla="*/ 787750 h 872374"/>
                      <a:gd name="connsiteX175" fmla="*/ 154315 w 1000554"/>
                      <a:gd name="connsiteY175" fmla="*/ 790239 h 872374"/>
                      <a:gd name="connsiteX176" fmla="*/ 153070 w 1000554"/>
                      <a:gd name="connsiteY176" fmla="*/ 800195 h 872374"/>
                      <a:gd name="connsiteX177" fmla="*/ 156803 w 1000554"/>
                      <a:gd name="connsiteY177" fmla="*/ 810151 h 872374"/>
                      <a:gd name="connsiteX178" fmla="*/ 153070 w 1000554"/>
                      <a:gd name="connsiteY178" fmla="*/ 820106 h 872374"/>
                      <a:gd name="connsiteX179" fmla="*/ 153070 w 1000554"/>
                      <a:gd name="connsiteY179" fmla="*/ 832551 h 872374"/>
                      <a:gd name="connsiteX180" fmla="*/ 141870 w 1000554"/>
                      <a:gd name="connsiteY180" fmla="*/ 826329 h 872374"/>
                      <a:gd name="connsiteX181" fmla="*/ 140625 w 1000554"/>
                      <a:gd name="connsiteY181" fmla="*/ 837529 h 872374"/>
                      <a:gd name="connsiteX182" fmla="*/ 134403 w 1000554"/>
                      <a:gd name="connsiteY182" fmla="*/ 837529 h 872374"/>
                      <a:gd name="connsiteX183" fmla="*/ 119469 w 1000554"/>
                      <a:gd name="connsiteY183" fmla="*/ 826329 h 872374"/>
                      <a:gd name="connsiteX184" fmla="*/ 104536 w 1000554"/>
                      <a:gd name="connsiteY184" fmla="*/ 828818 h 872374"/>
                      <a:gd name="connsiteX185" fmla="*/ 90847 w 1000554"/>
                      <a:gd name="connsiteY185" fmla="*/ 843751 h 872374"/>
                      <a:gd name="connsiteX186" fmla="*/ 84624 w 1000554"/>
                      <a:gd name="connsiteY186" fmla="*/ 838774 h 872374"/>
                      <a:gd name="connsiteX187" fmla="*/ 78402 w 1000554"/>
                      <a:gd name="connsiteY187" fmla="*/ 847485 h 872374"/>
                      <a:gd name="connsiteX188" fmla="*/ 63468 w 1000554"/>
                      <a:gd name="connsiteY188" fmla="*/ 847485 h 872374"/>
                      <a:gd name="connsiteX189" fmla="*/ 48535 w 1000554"/>
                      <a:gd name="connsiteY189" fmla="*/ 857441 h 872374"/>
                      <a:gd name="connsiteX190" fmla="*/ 23645 w 1000554"/>
                      <a:gd name="connsiteY190" fmla="*/ 868641 h 872374"/>
                      <a:gd name="connsiteX191" fmla="*/ 0 w 1000554"/>
                      <a:gd name="connsiteY191" fmla="*/ 872374 h 872374"/>
                      <a:gd name="connsiteX192" fmla="*/ 1245 w 1000554"/>
                      <a:gd name="connsiteY192" fmla="*/ 859930 h 872374"/>
                      <a:gd name="connsiteX193" fmla="*/ 3734 w 1000554"/>
                      <a:gd name="connsiteY193" fmla="*/ 828818 h 872374"/>
                      <a:gd name="connsiteX194" fmla="*/ 19912 w 1000554"/>
                      <a:gd name="connsiteY194" fmla="*/ 822595 h 872374"/>
                      <a:gd name="connsiteX195" fmla="*/ 19912 w 1000554"/>
                      <a:gd name="connsiteY195" fmla="*/ 803928 h 872374"/>
                      <a:gd name="connsiteX196" fmla="*/ 18667 w 1000554"/>
                      <a:gd name="connsiteY196" fmla="*/ 791484 h 872374"/>
                      <a:gd name="connsiteX197" fmla="*/ 22401 w 1000554"/>
                      <a:gd name="connsiteY197" fmla="*/ 779039 h 872374"/>
                      <a:gd name="connsiteX198" fmla="*/ 53512 w 1000554"/>
                      <a:gd name="connsiteY198" fmla="*/ 775305 h 872374"/>
                      <a:gd name="connsiteX199" fmla="*/ 54757 w 1000554"/>
                      <a:gd name="connsiteY199" fmla="*/ 769083 h 872374"/>
                      <a:gd name="connsiteX200" fmla="*/ 79646 w 1000554"/>
                      <a:gd name="connsiteY200" fmla="*/ 737971 h 872374"/>
                      <a:gd name="connsiteX201" fmla="*/ 97069 w 1000554"/>
                      <a:gd name="connsiteY201" fmla="*/ 731749 h 872374"/>
                      <a:gd name="connsiteX202" fmla="*/ 78402 w 1000554"/>
                      <a:gd name="connsiteY202" fmla="*/ 721793 h 872374"/>
                      <a:gd name="connsiteX203" fmla="*/ 97069 w 1000554"/>
                      <a:gd name="connsiteY203" fmla="*/ 709349 h 872374"/>
                      <a:gd name="connsiteX204" fmla="*/ 110758 w 1000554"/>
                      <a:gd name="connsiteY204" fmla="*/ 706860 h 872374"/>
                      <a:gd name="connsiteX205" fmla="*/ 123203 w 1000554"/>
                      <a:gd name="connsiteY205" fmla="*/ 684459 h 872374"/>
                      <a:gd name="connsiteX206" fmla="*/ 138136 w 1000554"/>
                      <a:gd name="connsiteY206" fmla="*/ 662059 h 872374"/>
                      <a:gd name="connsiteX207" fmla="*/ 121958 w 1000554"/>
                      <a:gd name="connsiteY207" fmla="*/ 624725 h 872374"/>
                      <a:gd name="connsiteX208" fmla="*/ 125692 w 1000554"/>
                      <a:gd name="connsiteY208" fmla="*/ 576190 h 872374"/>
                      <a:gd name="connsiteX209" fmla="*/ 113247 w 1000554"/>
                      <a:gd name="connsiteY209" fmla="*/ 576190 h 872374"/>
                      <a:gd name="connsiteX210" fmla="*/ 107025 w 1000554"/>
                      <a:gd name="connsiteY210" fmla="*/ 560012 h 872374"/>
                      <a:gd name="connsiteX211" fmla="*/ 100802 w 1000554"/>
                      <a:gd name="connsiteY211" fmla="*/ 557523 h 872374"/>
                      <a:gd name="connsiteX212" fmla="*/ 100802 w 1000554"/>
                      <a:gd name="connsiteY212" fmla="*/ 512722 h 872374"/>
                      <a:gd name="connsiteX213" fmla="*/ 88358 w 1000554"/>
                      <a:gd name="connsiteY213" fmla="*/ 512722 h 872374"/>
                      <a:gd name="connsiteX214" fmla="*/ 85869 w 1000554"/>
                      <a:gd name="connsiteY214" fmla="*/ 497789 h 872374"/>
                      <a:gd name="connsiteX215" fmla="*/ 72180 w 1000554"/>
                      <a:gd name="connsiteY215" fmla="*/ 500277 h 872374"/>
                      <a:gd name="connsiteX216" fmla="*/ 67202 w 1000554"/>
                      <a:gd name="connsiteY216" fmla="*/ 491566 h 872374"/>
                      <a:gd name="connsiteX217" fmla="*/ 72180 w 1000554"/>
                      <a:gd name="connsiteY217" fmla="*/ 472899 h 872374"/>
                      <a:gd name="connsiteX218" fmla="*/ 79646 w 1000554"/>
                      <a:gd name="connsiteY218" fmla="*/ 456721 h 872374"/>
                      <a:gd name="connsiteX219" fmla="*/ 115736 w 1000554"/>
                      <a:gd name="connsiteY219" fmla="*/ 472899 h 872374"/>
                      <a:gd name="connsiteX220" fmla="*/ 141870 w 1000554"/>
                      <a:gd name="connsiteY220" fmla="*/ 477877 h 872374"/>
                      <a:gd name="connsiteX221" fmla="*/ 141870 w 1000554"/>
                      <a:gd name="connsiteY221" fmla="*/ 494055 h 872374"/>
                      <a:gd name="connsiteX222" fmla="*/ 150581 w 1000554"/>
                      <a:gd name="connsiteY222" fmla="*/ 504011 h 872374"/>
                      <a:gd name="connsiteX223" fmla="*/ 159292 w 1000554"/>
                      <a:gd name="connsiteY223" fmla="*/ 494055 h 872374"/>
                      <a:gd name="connsiteX224" fmla="*/ 179204 w 1000554"/>
                      <a:gd name="connsiteY224" fmla="*/ 494055 h 872374"/>
                      <a:gd name="connsiteX225" fmla="*/ 195382 w 1000554"/>
                      <a:gd name="connsiteY225" fmla="*/ 500277 h 872374"/>
                      <a:gd name="connsiteX226" fmla="*/ 195382 w 1000554"/>
                      <a:gd name="connsiteY226" fmla="*/ 516456 h 872374"/>
                      <a:gd name="connsiteX227" fmla="*/ 207827 w 1000554"/>
                      <a:gd name="connsiteY227" fmla="*/ 516456 h 872374"/>
                      <a:gd name="connsiteX228" fmla="*/ 214049 w 1000554"/>
                      <a:gd name="connsiteY228" fmla="*/ 504011 h 872374"/>
                      <a:gd name="connsiteX229" fmla="*/ 219027 w 1000554"/>
                      <a:gd name="connsiteY229" fmla="*/ 477877 h 872374"/>
                      <a:gd name="connsiteX230" fmla="*/ 195382 w 1000554"/>
                      <a:gd name="connsiteY230" fmla="*/ 477877 h 872374"/>
                      <a:gd name="connsiteX231" fmla="*/ 179204 w 1000554"/>
                      <a:gd name="connsiteY231" fmla="*/ 472899 h 872374"/>
                      <a:gd name="connsiteX232" fmla="*/ 163026 w 1000554"/>
                      <a:gd name="connsiteY232" fmla="*/ 469166 h 872374"/>
                      <a:gd name="connsiteX233" fmla="*/ 154315 w 1000554"/>
                      <a:gd name="connsiteY233" fmla="*/ 448010 h 872374"/>
                      <a:gd name="connsiteX234" fmla="*/ 164270 w 1000554"/>
                      <a:gd name="connsiteY234" fmla="*/ 423120 h 872374"/>
                      <a:gd name="connsiteX235" fmla="*/ 156803 w 1000554"/>
                      <a:gd name="connsiteY235" fmla="*/ 413165 h 872374"/>
                      <a:gd name="connsiteX236" fmla="*/ 163026 w 1000554"/>
                      <a:gd name="connsiteY236" fmla="*/ 396986 h 872374"/>
                      <a:gd name="connsiteX237" fmla="*/ 146848 w 1000554"/>
                      <a:gd name="connsiteY237" fmla="*/ 384542 h 872374"/>
                      <a:gd name="connsiteX238" fmla="*/ 146848 w 1000554"/>
                      <a:gd name="connsiteY238" fmla="*/ 375830 h 872374"/>
                      <a:gd name="connsiteX239" fmla="*/ 153070 w 1000554"/>
                      <a:gd name="connsiteY239" fmla="*/ 368363 h 872374"/>
                      <a:gd name="connsiteX240" fmla="*/ 154315 w 1000554"/>
                      <a:gd name="connsiteY240" fmla="*/ 353430 h 872374"/>
                      <a:gd name="connsiteX241" fmla="*/ 144359 w 1000554"/>
                      <a:gd name="connsiteY241" fmla="*/ 338496 h 872374"/>
                      <a:gd name="connsiteX242" fmla="*/ 148092 w 1000554"/>
                      <a:gd name="connsiteY242" fmla="*/ 322318 h 872374"/>
                      <a:gd name="connsiteX243" fmla="*/ 164270 w 1000554"/>
                      <a:gd name="connsiteY243" fmla="*/ 328540 h 872374"/>
                      <a:gd name="connsiteX244" fmla="*/ 175471 w 1000554"/>
                      <a:gd name="connsiteY244" fmla="*/ 322318 h 872374"/>
                      <a:gd name="connsiteX245" fmla="*/ 182937 w 1000554"/>
                      <a:gd name="connsiteY245" fmla="*/ 309873 h 872374"/>
                      <a:gd name="connsiteX246" fmla="*/ 176715 w 1000554"/>
                      <a:gd name="connsiteY246" fmla="*/ 301162 h 872374"/>
                      <a:gd name="connsiteX247" fmla="*/ 189160 w 1000554"/>
                      <a:gd name="connsiteY247" fmla="*/ 291206 h 872374"/>
                      <a:gd name="connsiteX248" fmla="*/ 201604 w 1000554"/>
                      <a:gd name="connsiteY248" fmla="*/ 282495 h 872374"/>
                      <a:gd name="connsiteX249" fmla="*/ 197871 w 1000554"/>
                      <a:gd name="connsiteY249" fmla="*/ 277517 h 872374"/>
                      <a:gd name="connsiteX250" fmla="*/ 200360 w 1000554"/>
                      <a:gd name="connsiteY250" fmla="*/ 265072 h 872374"/>
                      <a:gd name="connsiteX251" fmla="*/ 231472 w 1000554"/>
                      <a:gd name="connsiteY251" fmla="*/ 268806 h 872374"/>
                      <a:gd name="connsiteX252" fmla="*/ 243916 w 1000554"/>
                      <a:gd name="connsiteY252" fmla="*/ 260095 h 872374"/>
                      <a:gd name="connsiteX253" fmla="*/ 268806 w 1000554"/>
                      <a:gd name="connsiteY253" fmla="*/ 275028 h 872374"/>
                      <a:gd name="connsiteX254" fmla="*/ 287473 w 1000554"/>
                      <a:gd name="connsiteY254" fmla="*/ 271295 h 872374"/>
                      <a:gd name="connsiteX255" fmla="*/ 288717 w 1000554"/>
                      <a:gd name="connsiteY255" fmla="*/ 252628 h 872374"/>
                      <a:gd name="connsiteX256" fmla="*/ 301162 w 1000554"/>
                      <a:gd name="connsiteY256" fmla="*/ 241427 h 872374"/>
                      <a:gd name="connsiteX257" fmla="*/ 299918 w 1000554"/>
                      <a:gd name="connsiteY257" fmla="*/ 227738 h 872374"/>
                      <a:gd name="connsiteX258" fmla="*/ 311118 w 1000554"/>
                      <a:gd name="connsiteY258" fmla="*/ 225249 h 872374"/>
                      <a:gd name="connsiteX259" fmla="*/ 319829 w 1000554"/>
                      <a:gd name="connsiteY259" fmla="*/ 231472 h 872374"/>
                      <a:gd name="connsiteX260" fmla="*/ 323562 w 1000554"/>
                      <a:gd name="connsiteY260" fmla="*/ 225249 h 872374"/>
                      <a:gd name="connsiteX261" fmla="*/ 313607 w 1000554"/>
                      <a:gd name="connsiteY261" fmla="*/ 210316 h 872374"/>
                      <a:gd name="connsiteX262" fmla="*/ 317340 w 1000554"/>
                      <a:gd name="connsiteY262" fmla="*/ 194138 h 872374"/>
                      <a:gd name="connsiteX263" fmla="*/ 332274 w 1000554"/>
                      <a:gd name="connsiteY263" fmla="*/ 166759 h 872374"/>
                      <a:gd name="connsiteX264" fmla="*/ 332274 w 1000554"/>
                      <a:gd name="connsiteY264" fmla="*/ 153070 h 872374"/>
                      <a:gd name="connsiteX265" fmla="*/ 336007 w 1000554"/>
                      <a:gd name="connsiteY265" fmla="*/ 146848 h 872374"/>
                      <a:gd name="connsiteX266" fmla="*/ 344718 w 1000554"/>
                      <a:gd name="connsiteY266" fmla="*/ 150581 h 872374"/>
                      <a:gd name="connsiteX267" fmla="*/ 357163 w 1000554"/>
                      <a:gd name="connsiteY267" fmla="*/ 144359 h 872374"/>
                      <a:gd name="connsiteX268" fmla="*/ 357163 w 1000554"/>
                      <a:gd name="connsiteY268" fmla="*/ 128181 h 872374"/>
                      <a:gd name="connsiteX269" fmla="*/ 342230 w 1000554"/>
                      <a:gd name="connsiteY269" fmla="*/ 115736 h 872374"/>
                      <a:gd name="connsiteX270" fmla="*/ 348452 w 1000554"/>
                      <a:gd name="connsiteY270" fmla="*/ 97069 h 872374"/>
                      <a:gd name="connsiteX271" fmla="*/ 359652 w 1000554"/>
                      <a:gd name="connsiteY271" fmla="*/ 82135 h 872374"/>
                      <a:gd name="connsiteX272" fmla="*/ 378319 w 1000554"/>
                      <a:gd name="connsiteY272" fmla="*/ 74668 h 872374"/>
                      <a:gd name="connsiteX273" fmla="*/ 394497 w 1000554"/>
                      <a:gd name="connsiteY273" fmla="*/ 56001 h 872374"/>
                      <a:gd name="connsiteX274" fmla="*/ 406942 w 1000554"/>
                      <a:gd name="connsiteY274" fmla="*/ 57246 h 872374"/>
                      <a:gd name="connsiteX275" fmla="*/ 423120 w 1000554"/>
                      <a:gd name="connsiteY275" fmla="*/ 49779 h 872374"/>
                      <a:gd name="connsiteX276" fmla="*/ 428098 w 1000554"/>
                      <a:gd name="connsiteY276" fmla="*/ 41068 h 872374"/>
                      <a:gd name="connsiteX277" fmla="*/ 428098 w 1000554"/>
                      <a:gd name="connsiteY277" fmla="*/ 32356 h 872374"/>
                      <a:gd name="connsiteX278" fmla="*/ 423120 w 1000554"/>
                      <a:gd name="connsiteY278" fmla="*/ 19912 h 872374"/>
                      <a:gd name="connsiteX279" fmla="*/ 431831 w 1000554"/>
                      <a:gd name="connsiteY279" fmla="*/ 19912 h 872374"/>
                      <a:gd name="connsiteX280" fmla="*/ 454232 w 1000554"/>
                      <a:gd name="connsiteY280" fmla="*/ 43557 h 872374"/>
                      <a:gd name="connsiteX281" fmla="*/ 462943 w 1000554"/>
                      <a:gd name="connsiteY281" fmla="*/ 43557 h 872374"/>
                      <a:gd name="connsiteX282" fmla="*/ 470410 w 1000554"/>
                      <a:gd name="connsiteY282" fmla="*/ 51023 h 872374"/>
                      <a:gd name="connsiteX283" fmla="*/ 491566 w 1000554"/>
                      <a:gd name="connsiteY283" fmla="*/ 51023 h 872374"/>
                      <a:gd name="connsiteX284" fmla="*/ 494055 w 1000554"/>
                      <a:gd name="connsiteY284" fmla="*/ 43557 h 872374"/>
                      <a:gd name="connsiteX285" fmla="*/ 504011 w 1000554"/>
                      <a:gd name="connsiteY285" fmla="*/ 34845 h 872374"/>
                      <a:gd name="connsiteX286" fmla="*/ 525167 w 1000554"/>
                      <a:gd name="connsiteY286" fmla="*/ 32356 h 872374"/>
                      <a:gd name="connsiteX287" fmla="*/ 545078 w 1000554"/>
                      <a:gd name="connsiteY287" fmla="*/ 32356 h 872374"/>
                      <a:gd name="connsiteX288" fmla="*/ 560012 w 1000554"/>
                      <a:gd name="connsiteY288" fmla="*/ 26134 h 872374"/>
                      <a:gd name="connsiteX289" fmla="*/ 569968 w 1000554"/>
                      <a:gd name="connsiteY289" fmla="*/ 32356 h 872374"/>
                      <a:gd name="connsiteX290" fmla="*/ 576190 w 1000554"/>
                      <a:gd name="connsiteY290" fmla="*/ 22401 h 872374"/>
                      <a:gd name="connsiteX291" fmla="*/ 597346 w 1000554"/>
                      <a:gd name="connsiteY291" fmla="*/ 22401 h 872374"/>
                      <a:gd name="connsiteX292" fmla="*/ 603568 w 1000554"/>
                      <a:gd name="connsiteY292" fmla="*/ 62224 h 872374"/>
                      <a:gd name="connsiteX293" fmla="*/ 598590 w 1000554"/>
                      <a:gd name="connsiteY293" fmla="*/ 68446 h 872374"/>
                      <a:gd name="connsiteX294" fmla="*/ 582412 w 1000554"/>
                      <a:gd name="connsiteY294" fmla="*/ 88358 h 872374"/>
                      <a:gd name="connsiteX295" fmla="*/ 588635 w 1000554"/>
                      <a:gd name="connsiteY295" fmla="*/ 94580 h 872374"/>
                      <a:gd name="connsiteX296" fmla="*/ 598590 w 1000554"/>
                      <a:gd name="connsiteY296" fmla="*/ 93335 h 872374"/>
                      <a:gd name="connsiteX297" fmla="*/ 629702 w 1000554"/>
                      <a:gd name="connsiteY297" fmla="*/ 105780 h 872374"/>
                      <a:gd name="connsiteX298" fmla="*/ 644636 w 1000554"/>
                      <a:gd name="connsiteY298" fmla="*/ 87113 h 872374"/>
                      <a:gd name="connsiteX299" fmla="*/ 644636 w 1000554"/>
                      <a:gd name="connsiteY299" fmla="*/ 75913 h 872374"/>
                      <a:gd name="connsiteX300" fmla="*/ 663303 w 1000554"/>
                      <a:gd name="connsiteY300" fmla="*/ 78402 h 872374"/>
                      <a:gd name="connsiteX301" fmla="*/ 681970 w 1000554"/>
                      <a:gd name="connsiteY301" fmla="*/ 90846 h 872374"/>
                      <a:gd name="connsiteX302" fmla="*/ 715571 w 1000554"/>
                      <a:gd name="connsiteY302" fmla="*/ 88358 h 872374"/>
                      <a:gd name="connsiteX303" fmla="*/ 716815 w 1000554"/>
                      <a:gd name="connsiteY303" fmla="*/ 80891 h 872374"/>
                      <a:gd name="connsiteX304" fmla="*/ 725526 w 1000554"/>
                      <a:gd name="connsiteY304" fmla="*/ 82135 h 872374"/>
                      <a:gd name="connsiteX305" fmla="*/ 723037 w 1000554"/>
                      <a:gd name="connsiteY305" fmla="*/ 97069 h 872374"/>
                      <a:gd name="connsiteX306" fmla="*/ 715571 w 1000554"/>
                      <a:gd name="connsiteY306" fmla="*/ 100802 h 872374"/>
                      <a:gd name="connsiteX307" fmla="*/ 721793 w 1000554"/>
                      <a:gd name="connsiteY307" fmla="*/ 107025 h 872374"/>
                      <a:gd name="connsiteX308" fmla="*/ 728015 w 1000554"/>
                      <a:gd name="connsiteY308" fmla="*/ 105780 h 872374"/>
                      <a:gd name="connsiteX309" fmla="*/ 737971 w 1000554"/>
                      <a:gd name="connsiteY309" fmla="*/ 105780 h 872374"/>
                      <a:gd name="connsiteX310" fmla="*/ 751660 w 1000554"/>
                      <a:gd name="connsiteY310" fmla="*/ 93335 h 872374"/>
                      <a:gd name="connsiteX311" fmla="*/ 754149 w 1000554"/>
                      <a:gd name="connsiteY311" fmla="*/ 84624 h 872374"/>
                      <a:gd name="connsiteX312" fmla="*/ 760371 w 1000554"/>
                      <a:gd name="connsiteY312" fmla="*/ 68446 h 872374"/>
                      <a:gd name="connsiteX313" fmla="*/ 750416 w 1000554"/>
                      <a:gd name="connsiteY313" fmla="*/ 56001 h 872374"/>
                      <a:gd name="connsiteX314" fmla="*/ 756638 w 1000554"/>
                      <a:gd name="connsiteY314" fmla="*/ 49779 h 872374"/>
                      <a:gd name="connsiteX315" fmla="*/ 750416 w 1000554"/>
                      <a:gd name="connsiteY315" fmla="*/ 43557 h 872374"/>
                      <a:gd name="connsiteX316" fmla="*/ 757883 w 1000554"/>
                      <a:gd name="connsiteY316" fmla="*/ 37334 h 872374"/>
                      <a:gd name="connsiteX317" fmla="*/ 757883 w 1000554"/>
                      <a:gd name="connsiteY317" fmla="*/ 26134 h 872374"/>
                      <a:gd name="connsiteX318" fmla="*/ 741704 w 1000554"/>
                      <a:gd name="connsiteY318" fmla="*/ 19912 h 872374"/>
                      <a:gd name="connsiteX319" fmla="*/ 744193 w 1000554"/>
                      <a:gd name="connsiteY319" fmla="*/ 9956 h 872374"/>
                      <a:gd name="connsiteX320" fmla="*/ 754149 w 1000554"/>
                      <a:gd name="connsiteY320" fmla="*/ 6222 h 872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</a:cxnLst>
                    <a:rect l="l" t="t" r="r" b="b"/>
                    <a:pathLst>
                      <a:path w="1000554" h="872374">
                        <a:moveTo>
                          <a:pt x="673366" y="479229"/>
                        </a:moveTo>
                        <a:lnTo>
                          <a:pt x="664655" y="485452"/>
                        </a:lnTo>
                        <a:lnTo>
                          <a:pt x="663411" y="489185"/>
                        </a:lnTo>
                        <a:lnTo>
                          <a:pt x="658433" y="491674"/>
                        </a:lnTo>
                        <a:lnTo>
                          <a:pt x="657188" y="494163"/>
                        </a:lnTo>
                        <a:lnTo>
                          <a:pt x="652210" y="497896"/>
                        </a:lnTo>
                        <a:lnTo>
                          <a:pt x="644744" y="500385"/>
                        </a:lnTo>
                        <a:lnTo>
                          <a:pt x="644744" y="504118"/>
                        </a:lnTo>
                        <a:lnTo>
                          <a:pt x="642255" y="506607"/>
                        </a:lnTo>
                        <a:lnTo>
                          <a:pt x="636032" y="506607"/>
                        </a:lnTo>
                        <a:lnTo>
                          <a:pt x="632299" y="510341"/>
                        </a:lnTo>
                        <a:lnTo>
                          <a:pt x="629810" y="514074"/>
                        </a:lnTo>
                        <a:lnTo>
                          <a:pt x="627321" y="526519"/>
                        </a:lnTo>
                        <a:lnTo>
                          <a:pt x="623588" y="532741"/>
                        </a:lnTo>
                        <a:lnTo>
                          <a:pt x="621099" y="537719"/>
                        </a:lnTo>
                        <a:lnTo>
                          <a:pt x="619854" y="543941"/>
                        </a:lnTo>
                        <a:lnTo>
                          <a:pt x="617365" y="548919"/>
                        </a:lnTo>
                        <a:lnTo>
                          <a:pt x="619854" y="553897"/>
                        </a:lnTo>
                        <a:lnTo>
                          <a:pt x="623588" y="557630"/>
                        </a:lnTo>
                        <a:lnTo>
                          <a:pt x="632299" y="557630"/>
                        </a:lnTo>
                        <a:lnTo>
                          <a:pt x="633543" y="545186"/>
                        </a:lnTo>
                        <a:lnTo>
                          <a:pt x="636032" y="535230"/>
                        </a:lnTo>
                        <a:lnTo>
                          <a:pt x="638521" y="531497"/>
                        </a:lnTo>
                        <a:lnTo>
                          <a:pt x="639766" y="529008"/>
                        </a:lnTo>
                        <a:lnTo>
                          <a:pt x="645988" y="529008"/>
                        </a:lnTo>
                        <a:lnTo>
                          <a:pt x="648477" y="531497"/>
                        </a:lnTo>
                        <a:lnTo>
                          <a:pt x="657188" y="535230"/>
                        </a:lnTo>
                        <a:lnTo>
                          <a:pt x="663411" y="532741"/>
                        </a:lnTo>
                        <a:lnTo>
                          <a:pt x="667144" y="531497"/>
                        </a:lnTo>
                        <a:lnTo>
                          <a:pt x="669633" y="525274"/>
                        </a:lnTo>
                        <a:lnTo>
                          <a:pt x="670877" y="522785"/>
                        </a:lnTo>
                        <a:lnTo>
                          <a:pt x="673366" y="514074"/>
                        </a:lnTo>
                        <a:lnTo>
                          <a:pt x="677100" y="510341"/>
                        </a:lnTo>
                        <a:lnTo>
                          <a:pt x="679589" y="507852"/>
                        </a:lnTo>
                        <a:lnTo>
                          <a:pt x="683322" y="506607"/>
                        </a:lnTo>
                        <a:lnTo>
                          <a:pt x="692033" y="501630"/>
                        </a:lnTo>
                        <a:lnTo>
                          <a:pt x="694522" y="495407"/>
                        </a:lnTo>
                        <a:lnTo>
                          <a:pt x="694522" y="489185"/>
                        </a:lnTo>
                        <a:lnTo>
                          <a:pt x="692033" y="482963"/>
                        </a:lnTo>
                        <a:lnTo>
                          <a:pt x="688300" y="481718"/>
                        </a:lnTo>
                        <a:lnTo>
                          <a:pt x="682078" y="479229"/>
                        </a:lnTo>
                        <a:close/>
                        <a:moveTo>
                          <a:pt x="754149" y="0"/>
                        </a:moveTo>
                        <a:lnTo>
                          <a:pt x="776550" y="13689"/>
                        </a:lnTo>
                        <a:lnTo>
                          <a:pt x="788994" y="16178"/>
                        </a:lnTo>
                        <a:lnTo>
                          <a:pt x="797706" y="22401"/>
                        </a:lnTo>
                        <a:lnTo>
                          <a:pt x="818862" y="43557"/>
                        </a:lnTo>
                        <a:lnTo>
                          <a:pt x="832551" y="34845"/>
                        </a:lnTo>
                        <a:lnTo>
                          <a:pt x="851218" y="43557"/>
                        </a:lnTo>
                        <a:lnTo>
                          <a:pt x="872374" y="56001"/>
                        </a:lnTo>
                        <a:lnTo>
                          <a:pt x="873618" y="72179"/>
                        </a:lnTo>
                        <a:lnTo>
                          <a:pt x="882330" y="65957"/>
                        </a:lnTo>
                        <a:lnTo>
                          <a:pt x="897263" y="75913"/>
                        </a:lnTo>
                        <a:lnTo>
                          <a:pt x="915930" y="78402"/>
                        </a:lnTo>
                        <a:lnTo>
                          <a:pt x="922153" y="88358"/>
                        </a:lnTo>
                        <a:lnTo>
                          <a:pt x="923397" y="112002"/>
                        </a:lnTo>
                        <a:lnTo>
                          <a:pt x="934597" y="118225"/>
                        </a:lnTo>
                        <a:lnTo>
                          <a:pt x="935842" y="109514"/>
                        </a:lnTo>
                        <a:lnTo>
                          <a:pt x="947042" y="107025"/>
                        </a:lnTo>
                        <a:lnTo>
                          <a:pt x="948286" y="99558"/>
                        </a:lnTo>
                        <a:lnTo>
                          <a:pt x="959487" y="99558"/>
                        </a:lnTo>
                        <a:lnTo>
                          <a:pt x="960731" y="115736"/>
                        </a:lnTo>
                        <a:lnTo>
                          <a:pt x="969442" y="124447"/>
                        </a:lnTo>
                        <a:lnTo>
                          <a:pt x="990598" y="130670"/>
                        </a:lnTo>
                        <a:lnTo>
                          <a:pt x="996821" y="134403"/>
                        </a:lnTo>
                        <a:lnTo>
                          <a:pt x="996821" y="140625"/>
                        </a:lnTo>
                        <a:lnTo>
                          <a:pt x="1000554" y="156803"/>
                        </a:lnTo>
                        <a:lnTo>
                          <a:pt x="991843" y="165515"/>
                        </a:lnTo>
                        <a:lnTo>
                          <a:pt x="985621" y="165515"/>
                        </a:lnTo>
                        <a:lnTo>
                          <a:pt x="981887" y="171737"/>
                        </a:lnTo>
                        <a:lnTo>
                          <a:pt x="954509" y="171737"/>
                        </a:lnTo>
                        <a:lnTo>
                          <a:pt x="929619" y="190404"/>
                        </a:lnTo>
                        <a:lnTo>
                          <a:pt x="900997" y="227738"/>
                        </a:lnTo>
                        <a:lnTo>
                          <a:pt x="898508" y="246405"/>
                        </a:lnTo>
                        <a:lnTo>
                          <a:pt x="904730" y="256361"/>
                        </a:lnTo>
                        <a:lnTo>
                          <a:pt x="915930" y="278762"/>
                        </a:lnTo>
                        <a:lnTo>
                          <a:pt x="929619" y="299918"/>
                        </a:lnTo>
                        <a:lnTo>
                          <a:pt x="923397" y="307384"/>
                        </a:lnTo>
                        <a:lnTo>
                          <a:pt x="917175" y="309873"/>
                        </a:lnTo>
                        <a:lnTo>
                          <a:pt x="928375" y="309873"/>
                        </a:lnTo>
                        <a:lnTo>
                          <a:pt x="934597" y="316096"/>
                        </a:lnTo>
                        <a:lnTo>
                          <a:pt x="934597" y="322318"/>
                        </a:lnTo>
                        <a:lnTo>
                          <a:pt x="928375" y="331029"/>
                        </a:lnTo>
                        <a:lnTo>
                          <a:pt x="907219" y="347207"/>
                        </a:lnTo>
                        <a:lnTo>
                          <a:pt x="888552" y="365875"/>
                        </a:lnTo>
                        <a:lnTo>
                          <a:pt x="891041" y="380808"/>
                        </a:lnTo>
                        <a:lnTo>
                          <a:pt x="897263" y="378319"/>
                        </a:lnTo>
                        <a:lnTo>
                          <a:pt x="897263" y="365875"/>
                        </a:lnTo>
                        <a:lnTo>
                          <a:pt x="900997" y="362141"/>
                        </a:lnTo>
                        <a:lnTo>
                          <a:pt x="903486" y="372097"/>
                        </a:lnTo>
                        <a:lnTo>
                          <a:pt x="900997" y="390764"/>
                        </a:lnTo>
                        <a:lnTo>
                          <a:pt x="879841" y="406942"/>
                        </a:lnTo>
                        <a:lnTo>
                          <a:pt x="856196" y="425609"/>
                        </a:lnTo>
                        <a:lnTo>
                          <a:pt x="841262" y="448010"/>
                        </a:lnTo>
                        <a:lnTo>
                          <a:pt x="841262" y="456721"/>
                        </a:lnTo>
                        <a:lnTo>
                          <a:pt x="825084" y="466677"/>
                        </a:lnTo>
                        <a:lnTo>
                          <a:pt x="781527" y="484099"/>
                        </a:lnTo>
                        <a:lnTo>
                          <a:pt x="754149" y="497789"/>
                        </a:lnTo>
                        <a:lnTo>
                          <a:pt x="725526" y="502766"/>
                        </a:lnTo>
                        <a:lnTo>
                          <a:pt x="704370" y="510233"/>
                        </a:lnTo>
                        <a:lnTo>
                          <a:pt x="690681" y="515211"/>
                        </a:lnTo>
                        <a:lnTo>
                          <a:pt x="684459" y="518945"/>
                        </a:lnTo>
                        <a:lnTo>
                          <a:pt x="700637" y="518945"/>
                        </a:lnTo>
                        <a:lnTo>
                          <a:pt x="696904" y="525167"/>
                        </a:lnTo>
                        <a:lnTo>
                          <a:pt x="681970" y="528900"/>
                        </a:lnTo>
                        <a:lnTo>
                          <a:pt x="657080" y="546323"/>
                        </a:lnTo>
                        <a:lnTo>
                          <a:pt x="623480" y="568723"/>
                        </a:lnTo>
                        <a:lnTo>
                          <a:pt x="591124" y="593613"/>
                        </a:lnTo>
                        <a:lnTo>
                          <a:pt x="582412" y="606057"/>
                        </a:lnTo>
                        <a:lnTo>
                          <a:pt x="566234" y="618502"/>
                        </a:lnTo>
                        <a:lnTo>
                          <a:pt x="547567" y="624725"/>
                        </a:lnTo>
                        <a:lnTo>
                          <a:pt x="537611" y="625969"/>
                        </a:lnTo>
                        <a:lnTo>
                          <a:pt x="545078" y="632191"/>
                        </a:lnTo>
                        <a:lnTo>
                          <a:pt x="541345" y="637169"/>
                        </a:lnTo>
                        <a:lnTo>
                          <a:pt x="526411" y="640903"/>
                        </a:lnTo>
                        <a:lnTo>
                          <a:pt x="512722" y="647125"/>
                        </a:lnTo>
                        <a:lnTo>
                          <a:pt x="506500" y="650858"/>
                        </a:lnTo>
                        <a:lnTo>
                          <a:pt x="507744" y="657081"/>
                        </a:lnTo>
                        <a:lnTo>
                          <a:pt x="510233" y="668281"/>
                        </a:lnTo>
                        <a:lnTo>
                          <a:pt x="495299" y="668281"/>
                        </a:lnTo>
                        <a:lnTo>
                          <a:pt x="491566" y="674503"/>
                        </a:lnTo>
                        <a:lnTo>
                          <a:pt x="489077" y="680726"/>
                        </a:lnTo>
                        <a:lnTo>
                          <a:pt x="491566" y="684459"/>
                        </a:lnTo>
                        <a:lnTo>
                          <a:pt x="485344" y="691926"/>
                        </a:lnTo>
                        <a:lnTo>
                          <a:pt x="466677" y="691926"/>
                        </a:lnTo>
                        <a:lnTo>
                          <a:pt x="456721" y="696904"/>
                        </a:lnTo>
                        <a:lnTo>
                          <a:pt x="441787" y="685704"/>
                        </a:lnTo>
                        <a:lnTo>
                          <a:pt x="429342" y="684459"/>
                        </a:lnTo>
                        <a:lnTo>
                          <a:pt x="419387" y="685704"/>
                        </a:lnTo>
                        <a:lnTo>
                          <a:pt x="413164" y="678237"/>
                        </a:lnTo>
                        <a:lnTo>
                          <a:pt x="406942" y="668281"/>
                        </a:lnTo>
                        <a:lnTo>
                          <a:pt x="403209" y="659570"/>
                        </a:lnTo>
                        <a:lnTo>
                          <a:pt x="398231" y="649614"/>
                        </a:lnTo>
                        <a:lnTo>
                          <a:pt x="392008" y="655836"/>
                        </a:lnTo>
                        <a:lnTo>
                          <a:pt x="396986" y="663303"/>
                        </a:lnTo>
                        <a:lnTo>
                          <a:pt x="396986" y="672014"/>
                        </a:lnTo>
                        <a:lnTo>
                          <a:pt x="390764" y="662059"/>
                        </a:lnTo>
                        <a:lnTo>
                          <a:pt x="379564" y="644636"/>
                        </a:lnTo>
                        <a:lnTo>
                          <a:pt x="372097" y="624725"/>
                        </a:lnTo>
                        <a:lnTo>
                          <a:pt x="365874" y="637169"/>
                        </a:lnTo>
                        <a:lnTo>
                          <a:pt x="354674" y="644636"/>
                        </a:lnTo>
                        <a:lnTo>
                          <a:pt x="344718" y="644636"/>
                        </a:lnTo>
                        <a:lnTo>
                          <a:pt x="342230" y="659570"/>
                        </a:lnTo>
                        <a:lnTo>
                          <a:pt x="336007" y="657081"/>
                        </a:lnTo>
                        <a:lnTo>
                          <a:pt x="326051" y="650858"/>
                        </a:lnTo>
                        <a:lnTo>
                          <a:pt x="319829" y="659570"/>
                        </a:lnTo>
                        <a:lnTo>
                          <a:pt x="319829" y="668281"/>
                        </a:lnTo>
                        <a:lnTo>
                          <a:pt x="326051" y="663303"/>
                        </a:lnTo>
                        <a:lnTo>
                          <a:pt x="329785" y="669525"/>
                        </a:lnTo>
                        <a:lnTo>
                          <a:pt x="336007" y="680726"/>
                        </a:lnTo>
                        <a:lnTo>
                          <a:pt x="322318" y="688193"/>
                        </a:lnTo>
                        <a:lnTo>
                          <a:pt x="304895" y="703126"/>
                        </a:lnTo>
                        <a:lnTo>
                          <a:pt x="301162" y="696904"/>
                        </a:lnTo>
                        <a:lnTo>
                          <a:pt x="291206" y="696904"/>
                        </a:lnTo>
                        <a:lnTo>
                          <a:pt x="281250" y="709349"/>
                        </a:lnTo>
                        <a:lnTo>
                          <a:pt x="263828" y="731749"/>
                        </a:lnTo>
                        <a:lnTo>
                          <a:pt x="275028" y="729260"/>
                        </a:lnTo>
                        <a:lnTo>
                          <a:pt x="278762" y="746683"/>
                        </a:lnTo>
                        <a:lnTo>
                          <a:pt x="272539" y="756638"/>
                        </a:lnTo>
                        <a:lnTo>
                          <a:pt x="281250" y="766594"/>
                        </a:lnTo>
                        <a:lnTo>
                          <a:pt x="256361" y="771572"/>
                        </a:lnTo>
                        <a:lnTo>
                          <a:pt x="241427" y="759127"/>
                        </a:lnTo>
                        <a:lnTo>
                          <a:pt x="231472" y="760372"/>
                        </a:lnTo>
                        <a:lnTo>
                          <a:pt x="235205" y="772817"/>
                        </a:lnTo>
                        <a:lnTo>
                          <a:pt x="222760" y="779039"/>
                        </a:lnTo>
                        <a:lnTo>
                          <a:pt x="210316" y="787750"/>
                        </a:lnTo>
                        <a:lnTo>
                          <a:pt x="201604" y="793973"/>
                        </a:lnTo>
                        <a:lnTo>
                          <a:pt x="195382" y="781528"/>
                        </a:lnTo>
                        <a:lnTo>
                          <a:pt x="187915" y="762861"/>
                        </a:lnTo>
                        <a:lnTo>
                          <a:pt x="182937" y="741705"/>
                        </a:lnTo>
                        <a:lnTo>
                          <a:pt x="175471" y="737971"/>
                        </a:lnTo>
                        <a:lnTo>
                          <a:pt x="164270" y="741705"/>
                        </a:lnTo>
                        <a:lnTo>
                          <a:pt x="153070" y="752905"/>
                        </a:lnTo>
                        <a:lnTo>
                          <a:pt x="150581" y="766594"/>
                        </a:lnTo>
                        <a:lnTo>
                          <a:pt x="154315" y="781528"/>
                        </a:lnTo>
                        <a:lnTo>
                          <a:pt x="163026" y="787750"/>
                        </a:lnTo>
                        <a:lnTo>
                          <a:pt x="154315" y="790239"/>
                        </a:lnTo>
                        <a:lnTo>
                          <a:pt x="153070" y="800195"/>
                        </a:lnTo>
                        <a:lnTo>
                          <a:pt x="156803" y="810151"/>
                        </a:lnTo>
                        <a:lnTo>
                          <a:pt x="153070" y="820106"/>
                        </a:lnTo>
                        <a:lnTo>
                          <a:pt x="153070" y="832551"/>
                        </a:lnTo>
                        <a:lnTo>
                          <a:pt x="141870" y="826329"/>
                        </a:lnTo>
                        <a:lnTo>
                          <a:pt x="140625" y="837529"/>
                        </a:lnTo>
                        <a:lnTo>
                          <a:pt x="134403" y="837529"/>
                        </a:lnTo>
                        <a:lnTo>
                          <a:pt x="119469" y="826329"/>
                        </a:lnTo>
                        <a:lnTo>
                          <a:pt x="104536" y="828818"/>
                        </a:lnTo>
                        <a:lnTo>
                          <a:pt x="90847" y="843751"/>
                        </a:lnTo>
                        <a:lnTo>
                          <a:pt x="84624" y="838774"/>
                        </a:lnTo>
                        <a:lnTo>
                          <a:pt x="78402" y="847485"/>
                        </a:lnTo>
                        <a:lnTo>
                          <a:pt x="63468" y="847485"/>
                        </a:lnTo>
                        <a:lnTo>
                          <a:pt x="48535" y="857441"/>
                        </a:lnTo>
                        <a:lnTo>
                          <a:pt x="23645" y="868641"/>
                        </a:lnTo>
                        <a:lnTo>
                          <a:pt x="0" y="872374"/>
                        </a:lnTo>
                        <a:lnTo>
                          <a:pt x="1245" y="859930"/>
                        </a:lnTo>
                        <a:lnTo>
                          <a:pt x="3734" y="828818"/>
                        </a:lnTo>
                        <a:lnTo>
                          <a:pt x="19912" y="822595"/>
                        </a:lnTo>
                        <a:lnTo>
                          <a:pt x="19912" y="803928"/>
                        </a:lnTo>
                        <a:lnTo>
                          <a:pt x="18667" y="791484"/>
                        </a:lnTo>
                        <a:lnTo>
                          <a:pt x="22401" y="779039"/>
                        </a:lnTo>
                        <a:lnTo>
                          <a:pt x="53512" y="775305"/>
                        </a:lnTo>
                        <a:lnTo>
                          <a:pt x="54757" y="769083"/>
                        </a:lnTo>
                        <a:lnTo>
                          <a:pt x="79646" y="737971"/>
                        </a:lnTo>
                        <a:lnTo>
                          <a:pt x="97069" y="731749"/>
                        </a:lnTo>
                        <a:lnTo>
                          <a:pt x="78402" y="721793"/>
                        </a:lnTo>
                        <a:lnTo>
                          <a:pt x="97069" y="709349"/>
                        </a:lnTo>
                        <a:lnTo>
                          <a:pt x="110758" y="706860"/>
                        </a:lnTo>
                        <a:lnTo>
                          <a:pt x="123203" y="684459"/>
                        </a:lnTo>
                        <a:lnTo>
                          <a:pt x="138136" y="662059"/>
                        </a:lnTo>
                        <a:lnTo>
                          <a:pt x="121958" y="624725"/>
                        </a:lnTo>
                        <a:lnTo>
                          <a:pt x="125692" y="576190"/>
                        </a:lnTo>
                        <a:lnTo>
                          <a:pt x="113247" y="576190"/>
                        </a:lnTo>
                        <a:lnTo>
                          <a:pt x="107025" y="560012"/>
                        </a:lnTo>
                        <a:lnTo>
                          <a:pt x="100802" y="557523"/>
                        </a:lnTo>
                        <a:lnTo>
                          <a:pt x="100802" y="512722"/>
                        </a:lnTo>
                        <a:lnTo>
                          <a:pt x="88358" y="512722"/>
                        </a:lnTo>
                        <a:lnTo>
                          <a:pt x="85869" y="497789"/>
                        </a:lnTo>
                        <a:lnTo>
                          <a:pt x="72180" y="500277"/>
                        </a:lnTo>
                        <a:lnTo>
                          <a:pt x="67202" y="491566"/>
                        </a:lnTo>
                        <a:lnTo>
                          <a:pt x="72180" y="472899"/>
                        </a:lnTo>
                        <a:lnTo>
                          <a:pt x="79646" y="456721"/>
                        </a:lnTo>
                        <a:lnTo>
                          <a:pt x="115736" y="472899"/>
                        </a:lnTo>
                        <a:lnTo>
                          <a:pt x="141870" y="477877"/>
                        </a:lnTo>
                        <a:lnTo>
                          <a:pt x="141870" y="494055"/>
                        </a:lnTo>
                        <a:lnTo>
                          <a:pt x="150581" y="504011"/>
                        </a:lnTo>
                        <a:lnTo>
                          <a:pt x="159292" y="494055"/>
                        </a:lnTo>
                        <a:lnTo>
                          <a:pt x="179204" y="494055"/>
                        </a:lnTo>
                        <a:lnTo>
                          <a:pt x="195382" y="500277"/>
                        </a:lnTo>
                        <a:lnTo>
                          <a:pt x="195382" y="516456"/>
                        </a:lnTo>
                        <a:lnTo>
                          <a:pt x="207827" y="516456"/>
                        </a:lnTo>
                        <a:lnTo>
                          <a:pt x="214049" y="504011"/>
                        </a:lnTo>
                        <a:lnTo>
                          <a:pt x="219027" y="477877"/>
                        </a:lnTo>
                        <a:lnTo>
                          <a:pt x="195382" y="477877"/>
                        </a:lnTo>
                        <a:lnTo>
                          <a:pt x="179204" y="472899"/>
                        </a:lnTo>
                        <a:lnTo>
                          <a:pt x="163026" y="469166"/>
                        </a:lnTo>
                        <a:lnTo>
                          <a:pt x="154315" y="448010"/>
                        </a:lnTo>
                        <a:lnTo>
                          <a:pt x="164270" y="423120"/>
                        </a:lnTo>
                        <a:lnTo>
                          <a:pt x="156803" y="413165"/>
                        </a:lnTo>
                        <a:lnTo>
                          <a:pt x="163026" y="396986"/>
                        </a:lnTo>
                        <a:lnTo>
                          <a:pt x="146848" y="384542"/>
                        </a:lnTo>
                        <a:lnTo>
                          <a:pt x="146848" y="375830"/>
                        </a:lnTo>
                        <a:lnTo>
                          <a:pt x="153070" y="368363"/>
                        </a:lnTo>
                        <a:lnTo>
                          <a:pt x="154315" y="353430"/>
                        </a:lnTo>
                        <a:lnTo>
                          <a:pt x="144359" y="338496"/>
                        </a:lnTo>
                        <a:lnTo>
                          <a:pt x="148092" y="322318"/>
                        </a:lnTo>
                        <a:lnTo>
                          <a:pt x="164270" y="328540"/>
                        </a:lnTo>
                        <a:lnTo>
                          <a:pt x="175471" y="322318"/>
                        </a:lnTo>
                        <a:lnTo>
                          <a:pt x="182937" y="309873"/>
                        </a:lnTo>
                        <a:lnTo>
                          <a:pt x="176715" y="301162"/>
                        </a:lnTo>
                        <a:lnTo>
                          <a:pt x="189160" y="291206"/>
                        </a:lnTo>
                        <a:lnTo>
                          <a:pt x="201604" y="282495"/>
                        </a:lnTo>
                        <a:lnTo>
                          <a:pt x="197871" y="277517"/>
                        </a:lnTo>
                        <a:lnTo>
                          <a:pt x="200360" y="265072"/>
                        </a:lnTo>
                        <a:lnTo>
                          <a:pt x="231472" y="268806"/>
                        </a:lnTo>
                        <a:lnTo>
                          <a:pt x="243916" y="260095"/>
                        </a:lnTo>
                        <a:lnTo>
                          <a:pt x="268806" y="275028"/>
                        </a:lnTo>
                        <a:lnTo>
                          <a:pt x="287473" y="271295"/>
                        </a:lnTo>
                        <a:lnTo>
                          <a:pt x="288717" y="252628"/>
                        </a:lnTo>
                        <a:lnTo>
                          <a:pt x="301162" y="241427"/>
                        </a:lnTo>
                        <a:lnTo>
                          <a:pt x="299918" y="227738"/>
                        </a:lnTo>
                        <a:lnTo>
                          <a:pt x="311118" y="225249"/>
                        </a:lnTo>
                        <a:lnTo>
                          <a:pt x="319829" y="231472"/>
                        </a:lnTo>
                        <a:lnTo>
                          <a:pt x="323562" y="225249"/>
                        </a:lnTo>
                        <a:lnTo>
                          <a:pt x="313607" y="210316"/>
                        </a:lnTo>
                        <a:lnTo>
                          <a:pt x="317340" y="194138"/>
                        </a:lnTo>
                        <a:lnTo>
                          <a:pt x="332274" y="166759"/>
                        </a:lnTo>
                        <a:lnTo>
                          <a:pt x="332274" y="153070"/>
                        </a:lnTo>
                        <a:lnTo>
                          <a:pt x="336007" y="146848"/>
                        </a:lnTo>
                        <a:lnTo>
                          <a:pt x="344718" y="150581"/>
                        </a:lnTo>
                        <a:lnTo>
                          <a:pt x="357163" y="144359"/>
                        </a:lnTo>
                        <a:lnTo>
                          <a:pt x="357163" y="128181"/>
                        </a:lnTo>
                        <a:lnTo>
                          <a:pt x="342230" y="115736"/>
                        </a:lnTo>
                        <a:lnTo>
                          <a:pt x="348452" y="97069"/>
                        </a:lnTo>
                        <a:lnTo>
                          <a:pt x="359652" y="82135"/>
                        </a:lnTo>
                        <a:lnTo>
                          <a:pt x="378319" y="74668"/>
                        </a:lnTo>
                        <a:lnTo>
                          <a:pt x="394497" y="56001"/>
                        </a:lnTo>
                        <a:lnTo>
                          <a:pt x="406942" y="57246"/>
                        </a:lnTo>
                        <a:lnTo>
                          <a:pt x="423120" y="49779"/>
                        </a:lnTo>
                        <a:lnTo>
                          <a:pt x="428098" y="41068"/>
                        </a:lnTo>
                        <a:lnTo>
                          <a:pt x="428098" y="32356"/>
                        </a:lnTo>
                        <a:lnTo>
                          <a:pt x="423120" y="19912"/>
                        </a:lnTo>
                        <a:lnTo>
                          <a:pt x="431831" y="19912"/>
                        </a:lnTo>
                        <a:lnTo>
                          <a:pt x="454232" y="43557"/>
                        </a:lnTo>
                        <a:lnTo>
                          <a:pt x="462943" y="43557"/>
                        </a:lnTo>
                        <a:lnTo>
                          <a:pt x="470410" y="51023"/>
                        </a:lnTo>
                        <a:lnTo>
                          <a:pt x="491566" y="51023"/>
                        </a:lnTo>
                        <a:lnTo>
                          <a:pt x="494055" y="43557"/>
                        </a:lnTo>
                        <a:lnTo>
                          <a:pt x="504011" y="34845"/>
                        </a:lnTo>
                        <a:lnTo>
                          <a:pt x="525167" y="32356"/>
                        </a:lnTo>
                        <a:lnTo>
                          <a:pt x="545078" y="32356"/>
                        </a:lnTo>
                        <a:lnTo>
                          <a:pt x="560012" y="26134"/>
                        </a:lnTo>
                        <a:lnTo>
                          <a:pt x="569968" y="32356"/>
                        </a:lnTo>
                        <a:lnTo>
                          <a:pt x="576190" y="22401"/>
                        </a:lnTo>
                        <a:lnTo>
                          <a:pt x="597346" y="22401"/>
                        </a:lnTo>
                        <a:lnTo>
                          <a:pt x="603568" y="62224"/>
                        </a:lnTo>
                        <a:lnTo>
                          <a:pt x="598590" y="68446"/>
                        </a:lnTo>
                        <a:lnTo>
                          <a:pt x="582412" y="88358"/>
                        </a:lnTo>
                        <a:lnTo>
                          <a:pt x="588635" y="94580"/>
                        </a:lnTo>
                        <a:lnTo>
                          <a:pt x="598590" y="93335"/>
                        </a:lnTo>
                        <a:lnTo>
                          <a:pt x="629702" y="105780"/>
                        </a:lnTo>
                        <a:lnTo>
                          <a:pt x="644636" y="87113"/>
                        </a:lnTo>
                        <a:lnTo>
                          <a:pt x="644636" y="75913"/>
                        </a:lnTo>
                        <a:lnTo>
                          <a:pt x="663303" y="78402"/>
                        </a:lnTo>
                        <a:lnTo>
                          <a:pt x="681970" y="90846"/>
                        </a:lnTo>
                        <a:lnTo>
                          <a:pt x="715571" y="88358"/>
                        </a:lnTo>
                        <a:lnTo>
                          <a:pt x="716815" y="80891"/>
                        </a:lnTo>
                        <a:lnTo>
                          <a:pt x="725526" y="82135"/>
                        </a:lnTo>
                        <a:lnTo>
                          <a:pt x="723037" y="97069"/>
                        </a:lnTo>
                        <a:lnTo>
                          <a:pt x="715571" y="100802"/>
                        </a:lnTo>
                        <a:lnTo>
                          <a:pt x="721793" y="107025"/>
                        </a:lnTo>
                        <a:lnTo>
                          <a:pt x="728015" y="105780"/>
                        </a:lnTo>
                        <a:lnTo>
                          <a:pt x="737971" y="105780"/>
                        </a:lnTo>
                        <a:lnTo>
                          <a:pt x="751660" y="93335"/>
                        </a:lnTo>
                        <a:lnTo>
                          <a:pt x="754149" y="84624"/>
                        </a:lnTo>
                        <a:lnTo>
                          <a:pt x="760371" y="68446"/>
                        </a:lnTo>
                        <a:lnTo>
                          <a:pt x="750416" y="56001"/>
                        </a:lnTo>
                        <a:lnTo>
                          <a:pt x="756638" y="49779"/>
                        </a:lnTo>
                        <a:lnTo>
                          <a:pt x="750416" y="43557"/>
                        </a:lnTo>
                        <a:lnTo>
                          <a:pt x="757883" y="37334"/>
                        </a:lnTo>
                        <a:lnTo>
                          <a:pt x="757883" y="26134"/>
                        </a:lnTo>
                        <a:lnTo>
                          <a:pt x="741704" y="19912"/>
                        </a:lnTo>
                        <a:lnTo>
                          <a:pt x="744193" y="9956"/>
                        </a:lnTo>
                        <a:lnTo>
                          <a:pt x="754149" y="622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>
                    <a:noAutofit/>
                  </a:bodyPr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" name="Freeform 1152"/>
                  <p:cNvSpPr>
                    <a:spLocks/>
                  </p:cNvSpPr>
                  <p:nvPr/>
                </p:nvSpPr>
                <p:spPr bwMode="auto">
                  <a:xfrm>
                    <a:off x="3701169" y="4317206"/>
                    <a:ext cx="772816" cy="750416"/>
                  </a:xfrm>
                  <a:custGeom>
                    <a:avLst/>
                    <a:gdLst>
                      <a:gd name="T0" fmla="*/ 345 w 621"/>
                      <a:gd name="T1" fmla="*/ 475 h 603"/>
                      <a:gd name="T2" fmla="*/ 377 w 621"/>
                      <a:gd name="T3" fmla="*/ 457 h 603"/>
                      <a:gd name="T4" fmla="*/ 412 w 621"/>
                      <a:gd name="T5" fmla="*/ 435 h 603"/>
                      <a:gd name="T6" fmla="*/ 432 w 621"/>
                      <a:gd name="T7" fmla="*/ 457 h 603"/>
                      <a:gd name="T8" fmla="*/ 458 w 621"/>
                      <a:gd name="T9" fmla="*/ 450 h 603"/>
                      <a:gd name="T10" fmla="*/ 432 w 621"/>
                      <a:gd name="T11" fmla="*/ 443 h 603"/>
                      <a:gd name="T12" fmla="*/ 447 w 621"/>
                      <a:gd name="T13" fmla="*/ 417 h 603"/>
                      <a:gd name="T14" fmla="*/ 480 w 621"/>
                      <a:gd name="T15" fmla="*/ 428 h 603"/>
                      <a:gd name="T16" fmla="*/ 511 w 621"/>
                      <a:gd name="T17" fmla="*/ 405 h 603"/>
                      <a:gd name="T18" fmla="*/ 543 w 621"/>
                      <a:gd name="T19" fmla="*/ 388 h 603"/>
                      <a:gd name="T20" fmla="*/ 585 w 621"/>
                      <a:gd name="T21" fmla="*/ 373 h 603"/>
                      <a:gd name="T22" fmla="*/ 599 w 621"/>
                      <a:gd name="T23" fmla="*/ 325 h 603"/>
                      <a:gd name="T24" fmla="*/ 609 w 621"/>
                      <a:gd name="T25" fmla="*/ 289 h 603"/>
                      <a:gd name="T26" fmla="*/ 551 w 621"/>
                      <a:gd name="T27" fmla="*/ 305 h 603"/>
                      <a:gd name="T28" fmla="*/ 513 w 621"/>
                      <a:gd name="T29" fmla="*/ 310 h 603"/>
                      <a:gd name="T30" fmla="*/ 503 w 621"/>
                      <a:gd name="T31" fmla="*/ 267 h 603"/>
                      <a:gd name="T32" fmla="*/ 488 w 621"/>
                      <a:gd name="T33" fmla="*/ 254 h 603"/>
                      <a:gd name="T34" fmla="*/ 480 w 621"/>
                      <a:gd name="T35" fmla="*/ 256 h 603"/>
                      <a:gd name="T36" fmla="*/ 471 w 621"/>
                      <a:gd name="T37" fmla="*/ 219 h 603"/>
                      <a:gd name="T38" fmla="*/ 413 w 621"/>
                      <a:gd name="T39" fmla="*/ 189 h 603"/>
                      <a:gd name="T40" fmla="*/ 358 w 621"/>
                      <a:gd name="T41" fmla="*/ 167 h 603"/>
                      <a:gd name="T42" fmla="*/ 352 w 621"/>
                      <a:gd name="T43" fmla="*/ 118 h 603"/>
                      <a:gd name="T44" fmla="*/ 363 w 621"/>
                      <a:gd name="T45" fmla="*/ 66 h 603"/>
                      <a:gd name="T46" fmla="*/ 319 w 621"/>
                      <a:gd name="T47" fmla="*/ 54 h 603"/>
                      <a:gd name="T48" fmla="*/ 284 w 621"/>
                      <a:gd name="T49" fmla="*/ 54 h 603"/>
                      <a:gd name="T50" fmla="*/ 264 w 621"/>
                      <a:gd name="T51" fmla="*/ 68 h 603"/>
                      <a:gd name="T52" fmla="*/ 222 w 621"/>
                      <a:gd name="T53" fmla="*/ 54 h 603"/>
                      <a:gd name="T54" fmla="*/ 186 w 621"/>
                      <a:gd name="T55" fmla="*/ 21 h 603"/>
                      <a:gd name="T56" fmla="*/ 141 w 621"/>
                      <a:gd name="T57" fmla="*/ 0 h 603"/>
                      <a:gd name="T58" fmla="*/ 136 w 621"/>
                      <a:gd name="T59" fmla="*/ 31 h 603"/>
                      <a:gd name="T60" fmla="*/ 137 w 621"/>
                      <a:gd name="T61" fmla="*/ 64 h 603"/>
                      <a:gd name="T62" fmla="*/ 114 w 621"/>
                      <a:gd name="T63" fmla="*/ 76 h 603"/>
                      <a:gd name="T64" fmla="*/ 108 w 621"/>
                      <a:gd name="T65" fmla="*/ 99 h 603"/>
                      <a:gd name="T66" fmla="*/ 78 w 621"/>
                      <a:gd name="T67" fmla="*/ 88 h 603"/>
                      <a:gd name="T68" fmla="*/ 76 w 621"/>
                      <a:gd name="T69" fmla="*/ 109 h 603"/>
                      <a:gd name="T70" fmla="*/ 64 w 621"/>
                      <a:gd name="T71" fmla="*/ 133 h 603"/>
                      <a:gd name="T72" fmla="*/ 68 w 621"/>
                      <a:gd name="T73" fmla="*/ 166 h 603"/>
                      <a:gd name="T74" fmla="*/ 48 w 621"/>
                      <a:gd name="T75" fmla="*/ 192 h 603"/>
                      <a:gd name="T76" fmla="*/ 31 w 621"/>
                      <a:gd name="T77" fmla="*/ 216 h 603"/>
                      <a:gd name="T78" fmla="*/ 36 w 621"/>
                      <a:gd name="T79" fmla="*/ 244 h 603"/>
                      <a:gd name="T80" fmla="*/ 34 w 621"/>
                      <a:gd name="T81" fmla="*/ 279 h 603"/>
                      <a:gd name="T82" fmla="*/ 28 w 621"/>
                      <a:gd name="T83" fmla="*/ 302 h 603"/>
                      <a:gd name="T84" fmla="*/ 14 w 621"/>
                      <a:gd name="T85" fmla="*/ 329 h 603"/>
                      <a:gd name="T86" fmla="*/ 43 w 621"/>
                      <a:gd name="T87" fmla="*/ 345 h 603"/>
                      <a:gd name="T88" fmla="*/ 16 w 621"/>
                      <a:gd name="T89" fmla="*/ 380 h 603"/>
                      <a:gd name="T90" fmla="*/ 19 w 621"/>
                      <a:gd name="T91" fmla="*/ 410 h 603"/>
                      <a:gd name="T92" fmla="*/ 14 w 621"/>
                      <a:gd name="T93" fmla="*/ 437 h 603"/>
                      <a:gd name="T94" fmla="*/ 16 w 621"/>
                      <a:gd name="T95" fmla="*/ 468 h 603"/>
                      <a:gd name="T96" fmla="*/ 24 w 621"/>
                      <a:gd name="T97" fmla="*/ 491 h 603"/>
                      <a:gd name="T98" fmla="*/ 0 w 621"/>
                      <a:gd name="T99" fmla="*/ 508 h 603"/>
                      <a:gd name="T100" fmla="*/ 29 w 621"/>
                      <a:gd name="T101" fmla="*/ 515 h 603"/>
                      <a:gd name="T102" fmla="*/ 18 w 621"/>
                      <a:gd name="T103" fmla="*/ 546 h 603"/>
                      <a:gd name="T104" fmla="*/ 39 w 621"/>
                      <a:gd name="T105" fmla="*/ 584 h 603"/>
                      <a:gd name="T106" fmla="*/ 104 w 621"/>
                      <a:gd name="T107" fmla="*/ 603 h 603"/>
                      <a:gd name="T108" fmla="*/ 154 w 621"/>
                      <a:gd name="T109" fmla="*/ 571 h 603"/>
                      <a:gd name="T110" fmla="*/ 222 w 621"/>
                      <a:gd name="T111" fmla="*/ 556 h 603"/>
                      <a:gd name="T112" fmla="*/ 275 w 621"/>
                      <a:gd name="T113" fmla="*/ 520 h 603"/>
                      <a:gd name="T114" fmla="*/ 327 w 621"/>
                      <a:gd name="T115" fmla="*/ 485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21" h="603">
                        <a:moveTo>
                          <a:pt x="327" y="485"/>
                        </a:moveTo>
                        <a:lnTo>
                          <a:pt x="329" y="486"/>
                        </a:lnTo>
                        <a:lnTo>
                          <a:pt x="334" y="480"/>
                        </a:lnTo>
                        <a:lnTo>
                          <a:pt x="345" y="475"/>
                        </a:lnTo>
                        <a:lnTo>
                          <a:pt x="365" y="481"/>
                        </a:lnTo>
                        <a:lnTo>
                          <a:pt x="377" y="480"/>
                        </a:lnTo>
                        <a:lnTo>
                          <a:pt x="382" y="475"/>
                        </a:lnTo>
                        <a:lnTo>
                          <a:pt x="377" y="457"/>
                        </a:lnTo>
                        <a:lnTo>
                          <a:pt x="382" y="443"/>
                        </a:lnTo>
                        <a:lnTo>
                          <a:pt x="393" y="437"/>
                        </a:lnTo>
                        <a:lnTo>
                          <a:pt x="400" y="430"/>
                        </a:lnTo>
                        <a:lnTo>
                          <a:pt x="412" y="435"/>
                        </a:lnTo>
                        <a:lnTo>
                          <a:pt x="412" y="450"/>
                        </a:lnTo>
                        <a:lnTo>
                          <a:pt x="412" y="457"/>
                        </a:lnTo>
                        <a:lnTo>
                          <a:pt x="422" y="457"/>
                        </a:lnTo>
                        <a:lnTo>
                          <a:pt x="432" y="457"/>
                        </a:lnTo>
                        <a:lnTo>
                          <a:pt x="440" y="465"/>
                        </a:lnTo>
                        <a:lnTo>
                          <a:pt x="448" y="465"/>
                        </a:lnTo>
                        <a:lnTo>
                          <a:pt x="458" y="465"/>
                        </a:lnTo>
                        <a:lnTo>
                          <a:pt x="458" y="450"/>
                        </a:lnTo>
                        <a:lnTo>
                          <a:pt x="455" y="450"/>
                        </a:lnTo>
                        <a:lnTo>
                          <a:pt x="442" y="450"/>
                        </a:lnTo>
                        <a:lnTo>
                          <a:pt x="437" y="450"/>
                        </a:lnTo>
                        <a:lnTo>
                          <a:pt x="432" y="443"/>
                        </a:lnTo>
                        <a:lnTo>
                          <a:pt x="430" y="430"/>
                        </a:lnTo>
                        <a:lnTo>
                          <a:pt x="432" y="425"/>
                        </a:lnTo>
                        <a:lnTo>
                          <a:pt x="443" y="425"/>
                        </a:lnTo>
                        <a:lnTo>
                          <a:pt x="447" y="417"/>
                        </a:lnTo>
                        <a:lnTo>
                          <a:pt x="458" y="417"/>
                        </a:lnTo>
                        <a:lnTo>
                          <a:pt x="463" y="417"/>
                        </a:lnTo>
                        <a:lnTo>
                          <a:pt x="463" y="428"/>
                        </a:lnTo>
                        <a:lnTo>
                          <a:pt x="480" y="428"/>
                        </a:lnTo>
                        <a:lnTo>
                          <a:pt x="493" y="428"/>
                        </a:lnTo>
                        <a:lnTo>
                          <a:pt x="500" y="422"/>
                        </a:lnTo>
                        <a:lnTo>
                          <a:pt x="500" y="412"/>
                        </a:lnTo>
                        <a:lnTo>
                          <a:pt x="511" y="405"/>
                        </a:lnTo>
                        <a:lnTo>
                          <a:pt x="521" y="405"/>
                        </a:lnTo>
                        <a:lnTo>
                          <a:pt x="536" y="405"/>
                        </a:lnTo>
                        <a:lnTo>
                          <a:pt x="543" y="397"/>
                        </a:lnTo>
                        <a:lnTo>
                          <a:pt x="543" y="388"/>
                        </a:lnTo>
                        <a:lnTo>
                          <a:pt x="558" y="383"/>
                        </a:lnTo>
                        <a:lnTo>
                          <a:pt x="566" y="380"/>
                        </a:lnTo>
                        <a:lnTo>
                          <a:pt x="576" y="380"/>
                        </a:lnTo>
                        <a:lnTo>
                          <a:pt x="585" y="373"/>
                        </a:lnTo>
                        <a:lnTo>
                          <a:pt x="589" y="367"/>
                        </a:lnTo>
                        <a:lnTo>
                          <a:pt x="589" y="352"/>
                        </a:lnTo>
                        <a:lnTo>
                          <a:pt x="589" y="340"/>
                        </a:lnTo>
                        <a:lnTo>
                          <a:pt x="599" y="325"/>
                        </a:lnTo>
                        <a:lnTo>
                          <a:pt x="609" y="325"/>
                        </a:lnTo>
                        <a:lnTo>
                          <a:pt x="621" y="312"/>
                        </a:lnTo>
                        <a:lnTo>
                          <a:pt x="621" y="302"/>
                        </a:lnTo>
                        <a:lnTo>
                          <a:pt x="609" y="289"/>
                        </a:lnTo>
                        <a:lnTo>
                          <a:pt x="606" y="290"/>
                        </a:lnTo>
                        <a:lnTo>
                          <a:pt x="586" y="299"/>
                        </a:lnTo>
                        <a:lnTo>
                          <a:pt x="566" y="302"/>
                        </a:lnTo>
                        <a:lnTo>
                          <a:pt x="551" y="305"/>
                        </a:lnTo>
                        <a:lnTo>
                          <a:pt x="536" y="300"/>
                        </a:lnTo>
                        <a:lnTo>
                          <a:pt x="528" y="299"/>
                        </a:lnTo>
                        <a:lnTo>
                          <a:pt x="523" y="305"/>
                        </a:lnTo>
                        <a:lnTo>
                          <a:pt x="513" y="310"/>
                        </a:lnTo>
                        <a:lnTo>
                          <a:pt x="508" y="302"/>
                        </a:lnTo>
                        <a:lnTo>
                          <a:pt x="510" y="287"/>
                        </a:lnTo>
                        <a:lnTo>
                          <a:pt x="506" y="279"/>
                        </a:lnTo>
                        <a:lnTo>
                          <a:pt x="503" y="267"/>
                        </a:lnTo>
                        <a:lnTo>
                          <a:pt x="508" y="257"/>
                        </a:lnTo>
                        <a:lnTo>
                          <a:pt x="501" y="256"/>
                        </a:lnTo>
                        <a:lnTo>
                          <a:pt x="491" y="257"/>
                        </a:lnTo>
                        <a:lnTo>
                          <a:pt x="488" y="254"/>
                        </a:lnTo>
                        <a:lnTo>
                          <a:pt x="491" y="249"/>
                        </a:lnTo>
                        <a:lnTo>
                          <a:pt x="491" y="242"/>
                        </a:lnTo>
                        <a:lnTo>
                          <a:pt x="485" y="242"/>
                        </a:lnTo>
                        <a:lnTo>
                          <a:pt x="480" y="256"/>
                        </a:lnTo>
                        <a:lnTo>
                          <a:pt x="475" y="254"/>
                        </a:lnTo>
                        <a:lnTo>
                          <a:pt x="480" y="239"/>
                        </a:lnTo>
                        <a:lnTo>
                          <a:pt x="473" y="234"/>
                        </a:lnTo>
                        <a:lnTo>
                          <a:pt x="471" y="219"/>
                        </a:lnTo>
                        <a:lnTo>
                          <a:pt x="452" y="199"/>
                        </a:lnTo>
                        <a:lnTo>
                          <a:pt x="437" y="187"/>
                        </a:lnTo>
                        <a:lnTo>
                          <a:pt x="430" y="192"/>
                        </a:lnTo>
                        <a:lnTo>
                          <a:pt x="413" y="189"/>
                        </a:lnTo>
                        <a:lnTo>
                          <a:pt x="412" y="177"/>
                        </a:lnTo>
                        <a:lnTo>
                          <a:pt x="403" y="174"/>
                        </a:lnTo>
                        <a:lnTo>
                          <a:pt x="388" y="177"/>
                        </a:lnTo>
                        <a:lnTo>
                          <a:pt x="358" y="167"/>
                        </a:lnTo>
                        <a:lnTo>
                          <a:pt x="363" y="159"/>
                        </a:lnTo>
                        <a:lnTo>
                          <a:pt x="362" y="134"/>
                        </a:lnTo>
                        <a:lnTo>
                          <a:pt x="354" y="129"/>
                        </a:lnTo>
                        <a:lnTo>
                          <a:pt x="352" y="118"/>
                        </a:lnTo>
                        <a:lnTo>
                          <a:pt x="362" y="111"/>
                        </a:lnTo>
                        <a:lnTo>
                          <a:pt x="362" y="103"/>
                        </a:lnTo>
                        <a:lnTo>
                          <a:pt x="367" y="91"/>
                        </a:lnTo>
                        <a:lnTo>
                          <a:pt x="363" y="66"/>
                        </a:lnTo>
                        <a:lnTo>
                          <a:pt x="347" y="58"/>
                        </a:lnTo>
                        <a:lnTo>
                          <a:pt x="345" y="53"/>
                        </a:lnTo>
                        <a:lnTo>
                          <a:pt x="327" y="48"/>
                        </a:lnTo>
                        <a:lnTo>
                          <a:pt x="319" y="54"/>
                        </a:lnTo>
                        <a:lnTo>
                          <a:pt x="314" y="61"/>
                        </a:lnTo>
                        <a:lnTo>
                          <a:pt x="309" y="58"/>
                        </a:lnTo>
                        <a:lnTo>
                          <a:pt x="297" y="63"/>
                        </a:lnTo>
                        <a:lnTo>
                          <a:pt x="284" y="54"/>
                        </a:lnTo>
                        <a:lnTo>
                          <a:pt x="274" y="54"/>
                        </a:lnTo>
                        <a:lnTo>
                          <a:pt x="265" y="48"/>
                        </a:lnTo>
                        <a:lnTo>
                          <a:pt x="264" y="58"/>
                        </a:lnTo>
                        <a:lnTo>
                          <a:pt x="264" y="68"/>
                        </a:lnTo>
                        <a:lnTo>
                          <a:pt x="254" y="68"/>
                        </a:lnTo>
                        <a:lnTo>
                          <a:pt x="247" y="63"/>
                        </a:lnTo>
                        <a:lnTo>
                          <a:pt x="231" y="56"/>
                        </a:lnTo>
                        <a:lnTo>
                          <a:pt x="222" y="54"/>
                        </a:lnTo>
                        <a:lnTo>
                          <a:pt x="216" y="43"/>
                        </a:lnTo>
                        <a:lnTo>
                          <a:pt x="207" y="38"/>
                        </a:lnTo>
                        <a:lnTo>
                          <a:pt x="202" y="23"/>
                        </a:lnTo>
                        <a:lnTo>
                          <a:pt x="186" y="21"/>
                        </a:lnTo>
                        <a:lnTo>
                          <a:pt x="174" y="18"/>
                        </a:lnTo>
                        <a:lnTo>
                          <a:pt x="156" y="20"/>
                        </a:lnTo>
                        <a:lnTo>
                          <a:pt x="151" y="8"/>
                        </a:lnTo>
                        <a:lnTo>
                          <a:pt x="141" y="0"/>
                        </a:lnTo>
                        <a:lnTo>
                          <a:pt x="136" y="5"/>
                        </a:lnTo>
                        <a:lnTo>
                          <a:pt x="137" y="15"/>
                        </a:lnTo>
                        <a:lnTo>
                          <a:pt x="147" y="30"/>
                        </a:lnTo>
                        <a:lnTo>
                          <a:pt x="136" y="31"/>
                        </a:lnTo>
                        <a:lnTo>
                          <a:pt x="134" y="38"/>
                        </a:lnTo>
                        <a:lnTo>
                          <a:pt x="139" y="48"/>
                        </a:lnTo>
                        <a:lnTo>
                          <a:pt x="136" y="58"/>
                        </a:lnTo>
                        <a:lnTo>
                          <a:pt x="137" y="64"/>
                        </a:lnTo>
                        <a:lnTo>
                          <a:pt x="132" y="73"/>
                        </a:lnTo>
                        <a:lnTo>
                          <a:pt x="124" y="74"/>
                        </a:lnTo>
                        <a:lnTo>
                          <a:pt x="118" y="71"/>
                        </a:lnTo>
                        <a:lnTo>
                          <a:pt x="114" y="76"/>
                        </a:lnTo>
                        <a:lnTo>
                          <a:pt x="116" y="84"/>
                        </a:lnTo>
                        <a:lnTo>
                          <a:pt x="121" y="94"/>
                        </a:lnTo>
                        <a:lnTo>
                          <a:pt x="121" y="99"/>
                        </a:lnTo>
                        <a:lnTo>
                          <a:pt x="108" y="99"/>
                        </a:lnTo>
                        <a:lnTo>
                          <a:pt x="96" y="91"/>
                        </a:lnTo>
                        <a:lnTo>
                          <a:pt x="96" y="86"/>
                        </a:lnTo>
                        <a:lnTo>
                          <a:pt x="83" y="86"/>
                        </a:lnTo>
                        <a:lnTo>
                          <a:pt x="78" y="88"/>
                        </a:lnTo>
                        <a:lnTo>
                          <a:pt x="76" y="93"/>
                        </a:lnTo>
                        <a:lnTo>
                          <a:pt x="83" y="98"/>
                        </a:lnTo>
                        <a:lnTo>
                          <a:pt x="73" y="101"/>
                        </a:lnTo>
                        <a:lnTo>
                          <a:pt x="76" y="109"/>
                        </a:lnTo>
                        <a:lnTo>
                          <a:pt x="74" y="114"/>
                        </a:lnTo>
                        <a:lnTo>
                          <a:pt x="68" y="121"/>
                        </a:lnTo>
                        <a:lnTo>
                          <a:pt x="63" y="121"/>
                        </a:lnTo>
                        <a:lnTo>
                          <a:pt x="64" y="133"/>
                        </a:lnTo>
                        <a:lnTo>
                          <a:pt x="73" y="138"/>
                        </a:lnTo>
                        <a:lnTo>
                          <a:pt x="74" y="151"/>
                        </a:lnTo>
                        <a:lnTo>
                          <a:pt x="78" y="157"/>
                        </a:lnTo>
                        <a:lnTo>
                          <a:pt x="68" y="166"/>
                        </a:lnTo>
                        <a:lnTo>
                          <a:pt x="63" y="181"/>
                        </a:lnTo>
                        <a:lnTo>
                          <a:pt x="64" y="192"/>
                        </a:lnTo>
                        <a:lnTo>
                          <a:pt x="56" y="196"/>
                        </a:lnTo>
                        <a:lnTo>
                          <a:pt x="48" y="192"/>
                        </a:lnTo>
                        <a:lnTo>
                          <a:pt x="43" y="192"/>
                        </a:lnTo>
                        <a:lnTo>
                          <a:pt x="34" y="196"/>
                        </a:lnTo>
                        <a:lnTo>
                          <a:pt x="38" y="204"/>
                        </a:lnTo>
                        <a:lnTo>
                          <a:pt x="31" y="216"/>
                        </a:lnTo>
                        <a:lnTo>
                          <a:pt x="28" y="222"/>
                        </a:lnTo>
                        <a:lnTo>
                          <a:pt x="34" y="231"/>
                        </a:lnTo>
                        <a:lnTo>
                          <a:pt x="38" y="236"/>
                        </a:lnTo>
                        <a:lnTo>
                          <a:pt x="36" y="244"/>
                        </a:lnTo>
                        <a:lnTo>
                          <a:pt x="39" y="259"/>
                        </a:lnTo>
                        <a:lnTo>
                          <a:pt x="33" y="265"/>
                        </a:lnTo>
                        <a:lnTo>
                          <a:pt x="28" y="274"/>
                        </a:lnTo>
                        <a:lnTo>
                          <a:pt x="34" y="279"/>
                        </a:lnTo>
                        <a:lnTo>
                          <a:pt x="43" y="275"/>
                        </a:lnTo>
                        <a:lnTo>
                          <a:pt x="48" y="282"/>
                        </a:lnTo>
                        <a:lnTo>
                          <a:pt x="38" y="295"/>
                        </a:lnTo>
                        <a:lnTo>
                          <a:pt x="28" y="302"/>
                        </a:lnTo>
                        <a:lnTo>
                          <a:pt x="24" y="307"/>
                        </a:lnTo>
                        <a:lnTo>
                          <a:pt x="31" y="317"/>
                        </a:lnTo>
                        <a:lnTo>
                          <a:pt x="19" y="320"/>
                        </a:lnTo>
                        <a:lnTo>
                          <a:pt x="14" y="329"/>
                        </a:lnTo>
                        <a:lnTo>
                          <a:pt x="18" y="339"/>
                        </a:lnTo>
                        <a:lnTo>
                          <a:pt x="23" y="342"/>
                        </a:lnTo>
                        <a:lnTo>
                          <a:pt x="38" y="340"/>
                        </a:lnTo>
                        <a:lnTo>
                          <a:pt x="43" y="345"/>
                        </a:lnTo>
                        <a:lnTo>
                          <a:pt x="49" y="349"/>
                        </a:lnTo>
                        <a:lnTo>
                          <a:pt x="36" y="355"/>
                        </a:lnTo>
                        <a:lnTo>
                          <a:pt x="21" y="367"/>
                        </a:lnTo>
                        <a:lnTo>
                          <a:pt x="16" y="380"/>
                        </a:lnTo>
                        <a:lnTo>
                          <a:pt x="5" y="388"/>
                        </a:lnTo>
                        <a:lnTo>
                          <a:pt x="3" y="400"/>
                        </a:lnTo>
                        <a:lnTo>
                          <a:pt x="16" y="403"/>
                        </a:lnTo>
                        <a:lnTo>
                          <a:pt x="19" y="410"/>
                        </a:lnTo>
                        <a:lnTo>
                          <a:pt x="14" y="415"/>
                        </a:lnTo>
                        <a:lnTo>
                          <a:pt x="18" y="420"/>
                        </a:lnTo>
                        <a:lnTo>
                          <a:pt x="16" y="427"/>
                        </a:lnTo>
                        <a:lnTo>
                          <a:pt x="14" y="437"/>
                        </a:lnTo>
                        <a:lnTo>
                          <a:pt x="18" y="450"/>
                        </a:lnTo>
                        <a:lnTo>
                          <a:pt x="11" y="458"/>
                        </a:lnTo>
                        <a:lnTo>
                          <a:pt x="18" y="463"/>
                        </a:lnTo>
                        <a:lnTo>
                          <a:pt x="16" y="468"/>
                        </a:lnTo>
                        <a:lnTo>
                          <a:pt x="10" y="470"/>
                        </a:lnTo>
                        <a:lnTo>
                          <a:pt x="16" y="473"/>
                        </a:lnTo>
                        <a:lnTo>
                          <a:pt x="23" y="485"/>
                        </a:lnTo>
                        <a:lnTo>
                          <a:pt x="24" y="491"/>
                        </a:lnTo>
                        <a:lnTo>
                          <a:pt x="11" y="498"/>
                        </a:lnTo>
                        <a:lnTo>
                          <a:pt x="10" y="503"/>
                        </a:lnTo>
                        <a:lnTo>
                          <a:pt x="13" y="506"/>
                        </a:lnTo>
                        <a:lnTo>
                          <a:pt x="0" y="508"/>
                        </a:lnTo>
                        <a:lnTo>
                          <a:pt x="0" y="516"/>
                        </a:lnTo>
                        <a:lnTo>
                          <a:pt x="10" y="516"/>
                        </a:lnTo>
                        <a:lnTo>
                          <a:pt x="18" y="513"/>
                        </a:lnTo>
                        <a:lnTo>
                          <a:pt x="29" y="515"/>
                        </a:lnTo>
                        <a:lnTo>
                          <a:pt x="34" y="523"/>
                        </a:lnTo>
                        <a:lnTo>
                          <a:pt x="24" y="528"/>
                        </a:lnTo>
                        <a:lnTo>
                          <a:pt x="18" y="538"/>
                        </a:lnTo>
                        <a:lnTo>
                          <a:pt x="18" y="546"/>
                        </a:lnTo>
                        <a:lnTo>
                          <a:pt x="19" y="556"/>
                        </a:lnTo>
                        <a:lnTo>
                          <a:pt x="16" y="566"/>
                        </a:lnTo>
                        <a:lnTo>
                          <a:pt x="19" y="573"/>
                        </a:lnTo>
                        <a:lnTo>
                          <a:pt x="39" y="584"/>
                        </a:lnTo>
                        <a:lnTo>
                          <a:pt x="54" y="603"/>
                        </a:lnTo>
                        <a:lnTo>
                          <a:pt x="64" y="598"/>
                        </a:lnTo>
                        <a:lnTo>
                          <a:pt x="84" y="598"/>
                        </a:lnTo>
                        <a:lnTo>
                          <a:pt x="104" y="603"/>
                        </a:lnTo>
                        <a:lnTo>
                          <a:pt x="118" y="603"/>
                        </a:lnTo>
                        <a:lnTo>
                          <a:pt x="134" y="591"/>
                        </a:lnTo>
                        <a:lnTo>
                          <a:pt x="134" y="578"/>
                        </a:lnTo>
                        <a:lnTo>
                          <a:pt x="154" y="571"/>
                        </a:lnTo>
                        <a:lnTo>
                          <a:pt x="194" y="571"/>
                        </a:lnTo>
                        <a:lnTo>
                          <a:pt x="204" y="581"/>
                        </a:lnTo>
                        <a:lnTo>
                          <a:pt x="217" y="571"/>
                        </a:lnTo>
                        <a:lnTo>
                          <a:pt x="222" y="556"/>
                        </a:lnTo>
                        <a:lnTo>
                          <a:pt x="245" y="548"/>
                        </a:lnTo>
                        <a:lnTo>
                          <a:pt x="269" y="548"/>
                        </a:lnTo>
                        <a:lnTo>
                          <a:pt x="270" y="530"/>
                        </a:lnTo>
                        <a:lnTo>
                          <a:pt x="275" y="520"/>
                        </a:lnTo>
                        <a:lnTo>
                          <a:pt x="275" y="505"/>
                        </a:lnTo>
                        <a:lnTo>
                          <a:pt x="285" y="496"/>
                        </a:lnTo>
                        <a:lnTo>
                          <a:pt x="312" y="491"/>
                        </a:lnTo>
                        <a:lnTo>
                          <a:pt x="327" y="48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6" name="Freeform 1153"/>
                  <p:cNvSpPr>
                    <a:spLocks/>
                  </p:cNvSpPr>
                  <p:nvPr/>
                </p:nvSpPr>
                <p:spPr bwMode="auto">
                  <a:xfrm>
                    <a:off x="3590411" y="4426719"/>
                    <a:ext cx="1398785" cy="1207136"/>
                  </a:xfrm>
                  <a:custGeom>
                    <a:avLst/>
                    <a:gdLst>
                      <a:gd name="T0" fmla="*/ 1062 w 1124"/>
                      <a:gd name="T1" fmla="*/ 38 h 970"/>
                      <a:gd name="T2" fmla="*/ 1021 w 1124"/>
                      <a:gd name="T3" fmla="*/ 74 h 970"/>
                      <a:gd name="T4" fmla="*/ 974 w 1124"/>
                      <a:gd name="T5" fmla="*/ 53 h 970"/>
                      <a:gd name="T6" fmla="*/ 918 w 1124"/>
                      <a:gd name="T7" fmla="*/ 38 h 970"/>
                      <a:gd name="T8" fmla="*/ 900 w 1124"/>
                      <a:gd name="T9" fmla="*/ 74 h 970"/>
                      <a:gd name="T10" fmla="*/ 848 w 1124"/>
                      <a:gd name="T11" fmla="*/ 124 h 970"/>
                      <a:gd name="T12" fmla="*/ 785 w 1124"/>
                      <a:gd name="T13" fmla="*/ 111 h 970"/>
                      <a:gd name="T14" fmla="*/ 778 w 1124"/>
                      <a:gd name="T15" fmla="*/ 172 h 970"/>
                      <a:gd name="T16" fmla="*/ 725 w 1124"/>
                      <a:gd name="T17" fmla="*/ 187 h 970"/>
                      <a:gd name="T18" fmla="*/ 678 w 1124"/>
                      <a:gd name="T19" fmla="*/ 252 h 970"/>
                      <a:gd name="T20" fmla="*/ 632 w 1124"/>
                      <a:gd name="T21" fmla="*/ 309 h 970"/>
                      <a:gd name="T22" fmla="*/ 552 w 1124"/>
                      <a:gd name="T23" fmla="*/ 340 h 970"/>
                      <a:gd name="T24" fmla="*/ 526 w 1124"/>
                      <a:gd name="T25" fmla="*/ 362 h 970"/>
                      <a:gd name="T26" fmla="*/ 511 w 1124"/>
                      <a:gd name="T27" fmla="*/ 369 h 970"/>
                      <a:gd name="T28" fmla="*/ 471 w 1124"/>
                      <a:gd name="T29" fmla="*/ 387 h 970"/>
                      <a:gd name="T30" fmla="*/ 374 w 1124"/>
                      <a:gd name="T31" fmla="*/ 408 h 970"/>
                      <a:gd name="T32" fmla="*/ 293 w 1124"/>
                      <a:gd name="T33" fmla="*/ 493 h 970"/>
                      <a:gd name="T34" fmla="*/ 153 w 1124"/>
                      <a:gd name="T35" fmla="*/ 510 h 970"/>
                      <a:gd name="T36" fmla="*/ 42 w 1124"/>
                      <a:gd name="T37" fmla="*/ 500 h 970"/>
                      <a:gd name="T38" fmla="*/ 35 w 1124"/>
                      <a:gd name="T39" fmla="*/ 556 h 970"/>
                      <a:gd name="T40" fmla="*/ 40 w 1124"/>
                      <a:gd name="T41" fmla="*/ 614 h 970"/>
                      <a:gd name="T42" fmla="*/ 5 w 1124"/>
                      <a:gd name="T43" fmla="*/ 626 h 970"/>
                      <a:gd name="T44" fmla="*/ 2 w 1124"/>
                      <a:gd name="T45" fmla="*/ 684 h 970"/>
                      <a:gd name="T46" fmla="*/ 19 w 1124"/>
                      <a:gd name="T47" fmla="*/ 721 h 970"/>
                      <a:gd name="T48" fmla="*/ 54 w 1124"/>
                      <a:gd name="T49" fmla="*/ 716 h 970"/>
                      <a:gd name="T50" fmla="*/ 85 w 1124"/>
                      <a:gd name="T51" fmla="*/ 726 h 970"/>
                      <a:gd name="T52" fmla="*/ 87 w 1124"/>
                      <a:gd name="T53" fmla="*/ 754 h 970"/>
                      <a:gd name="T54" fmla="*/ 22 w 1124"/>
                      <a:gd name="T55" fmla="*/ 741 h 970"/>
                      <a:gd name="T56" fmla="*/ 27 w 1124"/>
                      <a:gd name="T57" fmla="*/ 804 h 970"/>
                      <a:gd name="T58" fmla="*/ 60 w 1124"/>
                      <a:gd name="T59" fmla="*/ 787 h 970"/>
                      <a:gd name="T60" fmla="*/ 92 w 1124"/>
                      <a:gd name="T61" fmla="*/ 781 h 970"/>
                      <a:gd name="T62" fmla="*/ 103 w 1124"/>
                      <a:gd name="T63" fmla="*/ 804 h 970"/>
                      <a:gd name="T64" fmla="*/ 157 w 1124"/>
                      <a:gd name="T65" fmla="*/ 782 h 970"/>
                      <a:gd name="T66" fmla="*/ 187 w 1124"/>
                      <a:gd name="T67" fmla="*/ 807 h 970"/>
                      <a:gd name="T68" fmla="*/ 228 w 1124"/>
                      <a:gd name="T69" fmla="*/ 837 h 970"/>
                      <a:gd name="T70" fmla="*/ 251 w 1124"/>
                      <a:gd name="T71" fmla="*/ 887 h 970"/>
                      <a:gd name="T72" fmla="*/ 221 w 1124"/>
                      <a:gd name="T73" fmla="*/ 922 h 970"/>
                      <a:gd name="T74" fmla="*/ 240 w 1124"/>
                      <a:gd name="T75" fmla="*/ 953 h 970"/>
                      <a:gd name="T76" fmla="*/ 305 w 1124"/>
                      <a:gd name="T77" fmla="*/ 910 h 970"/>
                      <a:gd name="T78" fmla="*/ 348 w 1124"/>
                      <a:gd name="T79" fmla="*/ 892 h 970"/>
                      <a:gd name="T80" fmla="*/ 373 w 1124"/>
                      <a:gd name="T81" fmla="*/ 872 h 970"/>
                      <a:gd name="T82" fmla="*/ 416 w 1124"/>
                      <a:gd name="T83" fmla="*/ 879 h 970"/>
                      <a:gd name="T84" fmla="*/ 452 w 1124"/>
                      <a:gd name="T85" fmla="*/ 855 h 970"/>
                      <a:gd name="T86" fmla="*/ 491 w 1124"/>
                      <a:gd name="T87" fmla="*/ 830 h 970"/>
                      <a:gd name="T88" fmla="*/ 491 w 1124"/>
                      <a:gd name="T89" fmla="*/ 786 h 970"/>
                      <a:gd name="T90" fmla="*/ 479 w 1124"/>
                      <a:gd name="T91" fmla="*/ 726 h 970"/>
                      <a:gd name="T92" fmla="*/ 466 w 1124"/>
                      <a:gd name="T93" fmla="*/ 634 h 970"/>
                      <a:gd name="T94" fmla="*/ 486 w 1124"/>
                      <a:gd name="T95" fmla="*/ 553 h 970"/>
                      <a:gd name="T96" fmla="*/ 557 w 1124"/>
                      <a:gd name="T97" fmla="*/ 495 h 970"/>
                      <a:gd name="T98" fmla="*/ 600 w 1124"/>
                      <a:gd name="T99" fmla="*/ 500 h 970"/>
                      <a:gd name="T100" fmla="*/ 644 w 1124"/>
                      <a:gd name="T101" fmla="*/ 427 h 970"/>
                      <a:gd name="T102" fmla="*/ 772 w 1124"/>
                      <a:gd name="T103" fmla="*/ 397 h 970"/>
                      <a:gd name="T104" fmla="*/ 785 w 1124"/>
                      <a:gd name="T105" fmla="*/ 335 h 970"/>
                      <a:gd name="T106" fmla="*/ 830 w 1124"/>
                      <a:gd name="T107" fmla="*/ 282 h 970"/>
                      <a:gd name="T108" fmla="*/ 1019 w 1124"/>
                      <a:gd name="T109" fmla="*/ 141 h 970"/>
                      <a:gd name="T110" fmla="*/ 1114 w 1124"/>
                      <a:gd name="T111" fmla="*/ 21 h 9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24" h="970">
                        <a:moveTo>
                          <a:pt x="1109" y="11"/>
                        </a:moveTo>
                        <a:lnTo>
                          <a:pt x="1094" y="15"/>
                        </a:lnTo>
                        <a:lnTo>
                          <a:pt x="1089" y="16"/>
                        </a:lnTo>
                        <a:lnTo>
                          <a:pt x="1094" y="21"/>
                        </a:lnTo>
                        <a:lnTo>
                          <a:pt x="1091" y="26"/>
                        </a:lnTo>
                        <a:lnTo>
                          <a:pt x="1079" y="28"/>
                        </a:lnTo>
                        <a:lnTo>
                          <a:pt x="1069" y="33"/>
                        </a:lnTo>
                        <a:lnTo>
                          <a:pt x="1062" y="38"/>
                        </a:lnTo>
                        <a:lnTo>
                          <a:pt x="1066" y="50"/>
                        </a:lnTo>
                        <a:lnTo>
                          <a:pt x="1054" y="51"/>
                        </a:lnTo>
                        <a:lnTo>
                          <a:pt x="1049" y="60"/>
                        </a:lnTo>
                        <a:lnTo>
                          <a:pt x="1052" y="61"/>
                        </a:lnTo>
                        <a:lnTo>
                          <a:pt x="1051" y="64"/>
                        </a:lnTo>
                        <a:lnTo>
                          <a:pt x="1046" y="69"/>
                        </a:lnTo>
                        <a:lnTo>
                          <a:pt x="1029" y="71"/>
                        </a:lnTo>
                        <a:lnTo>
                          <a:pt x="1021" y="74"/>
                        </a:lnTo>
                        <a:lnTo>
                          <a:pt x="1011" y="66"/>
                        </a:lnTo>
                        <a:lnTo>
                          <a:pt x="1001" y="63"/>
                        </a:lnTo>
                        <a:lnTo>
                          <a:pt x="993" y="64"/>
                        </a:lnTo>
                        <a:lnTo>
                          <a:pt x="983" y="51"/>
                        </a:lnTo>
                        <a:lnTo>
                          <a:pt x="976" y="35"/>
                        </a:lnTo>
                        <a:lnTo>
                          <a:pt x="971" y="40"/>
                        </a:lnTo>
                        <a:lnTo>
                          <a:pt x="976" y="48"/>
                        </a:lnTo>
                        <a:lnTo>
                          <a:pt x="974" y="53"/>
                        </a:lnTo>
                        <a:lnTo>
                          <a:pt x="969" y="43"/>
                        </a:lnTo>
                        <a:lnTo>
                          <a:pt x="961" y="33"/>
                        </a:lnTo>
                        <a:lnTo>
                          <a:pt x="954" y="15"/>
                        </a:lnTo>
                        <a:lnTo>
                          <a:pt x="948" y="26"/>
                        </a:lnTo>
                        <a:lnTo>
                          <a:pt x="941" y="33"/>
                        </a:lnTo>
                        <a:lnTo>
                          <a:pt x="933" y="33"/>
                        </a:lnTo>
                        <a:lnTo>
                          <a:pt x="933" y="43"/>
                        </a:lnTo>
                        <a:lnTo>
                          <a:pt x="918" y="38"/>
                        </a:lnTo>
                        <a:lnTo>
                          <a:pt x="911" y="43"/>
                        </a:lnTo>
                        <a:lnTo>
                          <a:pt x="913" y="51"/>
                        </a:lnTo>
                        <a:lnTo>
                          <a:pt x="919" y="48"/>
                        </a:lnTo>
                        <a:lnTo>
                          <a:pt x="921" y="53"/>
                        </a:lnTo>
                        <a:lnTo>
                          <a:pt x="926" y="61"/>
                        </a:lnTo>
                        <a:lnTo>
                          <a:pt x="914" y="66"/>
                        </a:lnTo>
                        <a:lnTo>
                          <a:pt x="903" y="78"/>
                        </a:lnTo>
                        <a:lnTo>
                          <a:pt x="900" y="74"/>
                        </a:lnTo>
                        <a:lnTo>
                          <a:pt x="890" y="74"/>
                        </a:lnTo>
                        <a:lnTo>
                          <a:pt x="866" y="101"/>
                        </a:lnTo>
                        <a:lnTo>
                          <a:pt x="876" y="99"/>
                        </a:lnTo>
                        <a:lnTo>
                          <a:pt x="880" y="114"/>
                        </a:lnTo>
                        <a:lnTo>
                          <a:pt x="873" y="121"/>
                        </a:lnTo>
                        <a:lnTo>
                          <a:pt x="881" y="131"/>
                        </a:lnTo>
                        <a:lnTo>
                          <a:pt x="861" y="134"/>
                        </a:lnTo>
                        <a:lnTo>
                          <a:pt x="848" y="124"/>
                        </a:lnTo>
                        <a:lnTo>
                          <a:pt x="841" y="124"/>
                        </a:lnTo>
                        <a:lnTo>
                          <a:pt x="845" y="134"/>
                        </a:lnTo>
                        <a:lnTo>
                          <a:pt x="818" y="151"/>
                        </a:lnTo>
                        <a:lnTo>
                          <a:pt x="811" y="134"/>
                        </a:lnTo>
                        <a:lnTo>
                          <a:pt x="806" y="126"/>
                        </a:lnTo>
                        <a:lnTo>
                          <a:pt x="803" y="108"/>
                        </a:lnTo>
                        <a:lnTo>
                          <a:pt x="795" y="108"/>
                        </a:lnTo>
                        <a:lnTo>
                          <a:pt x="785" y="111"/>
                        </a:lnTo>
                        <a:lnTo>
                          <a:pt x="777" y="119"/>
                        </a:lnTo>
                        <a:lnTo>
                          <a:pt x="777" y="129"/>
                        </a:lnTo>
                        <a:lnTo>
                          <a:pt x="780" y="139"/>
                        </a:lnTo>
                        <a:lnTo>
                          <a:pt x="787" y="146"/>
                        </a:lnTo>
                        <a:lnTo>
                          <a:pt x="780" y="148"/>
                        </a:lnTo>
                        <a:lnTo>
                          <a:pt x="778" y="158"/>
                        </a:lnTo>
                        <a:lnTo>
                          <a:pt x="782" y="166"/>
                        </a:lnTo>
                        <a:lnTo>
                          <a:pt x="778" y="172"/>
                        </a:lnTo>
                        <a:lnTo>
                          <a:pt x="778" y="182"/>
                        </a:lnTo>
                        <a:lnTo>
                          <a:pt x="772" y="177"/>
                        </a:lnTo>
                        <a:lnTo>
                          <a:pt x="768" y="186"/>
                        </a:lnTo>
                        <a:lnTo>
                          <a:pt x="762" y="187"/>
                        </a:lnTo>
                        <a:lnTo>
                          <a:pt x="753" y="179"/>
                        </a:lnTo>
                        <a:lnTo>
                          <a:pt x="740" y="181"/>
                        </a:lnTo>
                        <a:lnTo>
                          <a:pt x="728" y="192"/>
                        </a:lnTo>
                        <a:lnTo>
                          <a:pt x="725" y="187"/>
                        </a:lnTo>
                        <a:lnTo>
                          <a:pt x="717" y="196"/>
                        </a:lnTo>
                        <a:lnTo>
                          <a:pt x="707" y="196"/>
                        </a:lnTo>
                        <a:lnTo>
                          <a:pt x="698" y="201"/>
                        </a:lnTo>
                        <a:lnTo>
                          <a:pt x="710" y="214"/>
                        </a:lnTo>
                        <a:lnTo>
                          <a:pt x="710" y="224"/>
                        </a:lnTo>
                        <a:lnTo>
                          <a:pt x="698" y="237"/>
                        </a:lnTo>
                        <a:lnTo>
                          <a:pt x="688" y="237"/>
                        </a:lnTo>
                        <a:lnTo>
                          <a:pt x="678" y="252"/>
                        </a:lnTo>
                        <a:lnTo>
                          <a:pt x="678" y="264"/>
                        </a:lnTo>
                        <a:lnTo>
                          <a:pt x="678" y="279"/>
                        </a:lnTo>
                        <a:lnTo>
                          <a:pt x="674" y="285"/>
                        </a:lnTo>
                        <a:lnTo>
                          <a:pt x="665" y="292"/>
                        </a:lnTo>
                        <a:lnTo>
                          <a:pt x="655" y="292"/>
                        </a:lnTo>
                        <a:lnTo>
                          <a:pt x="647" y="295"/>
                        </a:lnTo>
                        <a:lnTo>
                          <a:pt x="632" y="300"/>
                        </a:lnTo>
                        <a:lnTo>
                          <a:pt x="632" y="309"/>
                        </a:lnTo>
                        <a:lnTo>
                          <a:pt x="625" y="317"/>
                        </a:lnTo>
                        <a:lnTo>
                          <a:pt x="610" y="317"/>
                        </a:lnTo>
                        <a:lnTo>
                          <a:pt x="600" y="317"/>
                        </a:lnTo>
                        <a:lnTo>
                          <a:pt x="589" y="324"/>
                        </a:lnTo>
                        <a:lnTo>
                          <a:pt x="589" y="334"/>
                        </a:lnTo>
                        <a:lnTo>
                          <a:pt x="582" y="340"/>
                        </a:lnTo>
                        <a:lnTo>
                          <a:pt x="569" y="340"/>
                        </a:lnTo>
                        <a:lnTo>
                          <a:pt x="552" y="340"/>
                        </a:lnTo>
                        <a:lnTo>
                          <a:pt x="552" y="329"/>
                        </a:lnTo>
                        <a:lnTo>
                          <a:pt x="547" y="329"/>
                        </a:lnTo>
                        <a:lnTo>
                          <a:pt x="536" y="329"/>
                        </a:lnTo>
                        <a:lnTo>
                          <a:pt x="532" y="337"/>
                        </a:lnTo>
                        <a:lnTo>
                          <a:pt x="521" y="337"/>
                        </a:lnTo>
                        <a:lnTo>
                          <a:pt x="519" y="342"/>
                        </a:lnTo>
                        <a:lnTo>
                          <a:pt x="521" y="355"/>
                        </a:lnTo>
                        <a:lnTo>
                          <a:pt x="526" y="362"/>
                        </a:lnTo>
                        <a:lnTo>
                          <a:pt x="531" y="362"/>
                        </a:lnTo>
                        <a:lnTo>
                          <a:pt x="544" y="362"/>
                        </a:lnTo>
                        <a:lnTo>
                          <a:pt x="547" y="362"/>
                        </a:lnTo>
                        <a:lnTo>
                          <a:pt x="547" y="377"/>
                        </a:lnTo>
                        <a:lnTo>
                          <a:pt x="537" y="377"/>
                        </a:lnTo>
                        <a:lnTo>
                          <a:pt x="529" y="377"/>
                        </a:lnTo>
                        <a:lnTo>
                          <a:pt x="521" y="369"/>
                        </a:lnTo>
                        <a:lnTo>
                          <a:pt x="511" y="369"/>
                        </a:lnTo>
                        <a:lnTo>
                          <a:pt x="501" y="369"/>
                        </a:lnTo>
                        <a:lnTo>
                          <a:pt x="501" y="362"/>
                        </a:lnTo>
                        <a:lnTo>
                          <a:pt x="501" y="347"/>
                        </a:lnTo>
                        <a:lnTo>
                          <a:pt x="489" y="342"/>
                        </a:lnTo>
                        <a:lnTo>
                          <a:pt x="482" y="349"/>
                        </a:lnTo>
                        <a:lnTo>
                          <a:pt x="471" y="355"/>
                        </a:lnTo>
                        <a:lnTo>
                          <a:pt x="466" y="369"/>
                        </a:lnTo>
                        <a:lnTo>
                          <a:pt x="471" y="387"/>
                        </a:lnTo>
                        <a:lnTo>
                          <a:pt x="466" y="392"/>
                        </a:lnTo>
                        <a:lnTo>
                          <a:pt x="454" y="393"/>
                        </a:lnTo>
                        <a:lnTo>
                          <a:pt x="434" y="387"/>
                        </a:lnTo>
                        <a:lnTo>
                          <a:pt x="423" y="392"/>
                        </a:lnTo>
                        <a:lnTo>
                          <a:pt x="418" y="398"/>
                        </a:lnTo>
                        <a:lnTo>
                          <a:pt x="416" y="397"/>
                        </a:lnTo>
                        <a:lnTo>
                          <a:pt x="401" y="403"/>
                        </a:lnTo>
                        <a:lnTo>
                          <a:pt x="374" y="408"/>
                        </a:lnTo>
                        <a:lnTo>
                          <a:pt x="364" y="417"/>
                        </a:lnTo>
                        <a:lnTo>
                          <a:pt x="364" y="432"/>
                        </a:lnTo>
                        <a:lnTo>
                          <a:pt x="359" y="442"/>
                        </a:lnTo>
                        <a:lnTo>
                          <a:pt x="358" y="460"/>
                        </a:lnTo>
                        <a:lnTo>
                          <a:pt x="334" y="460"/>
                        </a:lnTo>
                        <a:lnTo>
                          <a:pt x="311" y="468"/>
                        </a:lnTo>
                        <a:lnTo>
                          <a:pt x="306" y="483"/>
                        </a:lnTo>
                        <a:lnTo>
                          <a:pt x="293" y="493"/>
                        </a:lnTo>
                        <a:lnTo>
                          <a:pt x="283" y="483"/>
                        </a:lnTo>
                        <a:lnTo>
                          <a:pt x="243" y="483"/>
                        </a:lnTo>
                        <a:lnTo>
                          <a:pt x="223" y="490"/>
                        </a:lnTo>
                        <a:lnTo>
                          <a:pt x="223" y="503"/>
                        </a:lnTo>
                        <a:lnTo>
                          <a:pt x="207" y="515"/>
                        </a:lnTo>
                        <a:lnTo>
                          <a:pt x="193" y="515"/>
                        </a:lnTo>
                        <a:lnTo>
                          <a:pt x="173" y="510"/>
                        </a:lnTo>
                        <a:lnTo>
                          <a:pt x="153" y="510"/>
                        </a:lnTo>
                        <a:lnTo>
                          <a:pt x="143" y="515"/>
                        </a:lnTo>
                        <a:lnTo>
                          <a:pt x="128" y="496"/>
                        </a:lnTo>
                        <a:lnTo>
                          <a:pt x="108" y="485"/>
                        </a:lnTo>
                        <a:lnTo>
                          <a:pt x="90" y="483"/>
                        </a:lnTo>
                        <a:lnTo>
                          <a:pt x="64" y="480"/>
                        </a:lnTo>
                        <a:lnTo>
                          <a:pt x="49" y="485"/>
                        </a:lnTo>
                        <a:lnTo>
                          <a:pt x="54" y="493"/>
                        </a:lnTo>
                        <a:lnTo>
                          <a:pt x="42" y="500"/>
                        </a:lnTo>
                        <a:lnTo>
                          <a:pt x="44" y="513"/>
                        </a:lnTo>
                        <a:lnTo>
                          <a:pt x="52" y="526"/>
                        </a:lnTo>
                        <a:lnTo>
                          <a:pt x="44" y="525"/>
                        </a:lnTo>
                        <a:lnTo>
                          <a:pt x="40" y="530"/>
                        </a:lnTo>
                        <a:lnTo>
                          <a:pt x="40" y="545"/>
                        </a:lnTo>
                        <a:lnTo>
                          <a:pt x="32" y="546"/>
                        </a:lnTo>
                        <a:lnTo>
                          <a:pt x="30" y="551"/>
                        </a:lnTo>
                        <a:lnTo>
                          <a:pt x="35" y="556"/>
                        </a:lnTo>
                        <a:lnTo>
                          <a:pt x="42" y="566"/>
                        </a:lnTo>
                        <a:lnTo>
                          <a:pt x="44" y="575"/>
                        </a:lnTo>
                        <a:lnTo>
                          <a:pt x="55" y="583"/>
                        </a:lnTo>
                        <a:lnTo>
                          <a:pt x="57" y="601"/>
                        </a:lnTo>
                        <a:lnTo>
                          <a:pt x="55" y="616"/>
                        </a:lnTo>
                        <a:lnTo>
                          <a:pt x="49" y="623"/>
                        </a:lnTo>
                        <a:lnTo>
                          <a:pt x="40" y="623"/>
                        </a:lnTo>
                        <a:lnTo>
                          <a:pt x="40" y="614"/>
                        </a:lnTo>
                        <a:lnTo>
                          <a:pt x="34" y="618"/>
                        </a:lnTo>
                        <a:lnTo>
                          <a:pt x="24" y="618"/>
                        </a:lnTo>
                        <a:lnTo>
                          <a:pt x="17" y="618"/>
                        </a:lnTo>
                        <a:lnTo>
                          <a:pt x="12" y="611"/>
                        </a:lnTo>
                        <a:lnTo>
                          <a:pt x="7" y="611"/>
                        </a:lnTo>
                        <a:lnTo>
                          <a:pt x="4" y="621"/>
                        </a:lnTo>
                        <a:lnTo>
                          <a:pt x="0" y="624"/>
                        </a:lnTo>
                        <a:lnTo>
                          <a:pt x="5" y="626"/>
                        </a:lnTo>
                        <a:lnTo>
                          <a:pt x="15" y="626"/>
                        </a:lnTo>
                        <a:lnTo>
                          <a:pt x="17" y="633"/>
                        </a:lnTo>
                        <a:lnTo>
                          <a:pt x="15" y="643"/>
                        </a:lnTo>
                        <a:lnTo>
                          <a:pt x="14" y="651"/>
                        </a:lnTo>
                        <a:lnTo>
                          <a:pt x="7" y="653"/>
                        </a:lnTo>
                        <a:lnTo>
                          <a:pt x="4" y="664"/>
                        </a:lnTo>
                        <a:lnTo>
                          <a:pt x="0" y="674"/>
                        </a:lnTo>
                        <a:lnTo>
                          <a:pt x="2" y="684"/>
                        </a:lnTo>
                        <a:lnTo>
                          <a:pt x="10" y="691"/>
                        </a:lnTo>
                        <a:lnTo>
                          <a:pt x="17" y="698"/>
                        </a:lnTo>
                        <a:lnTo>
                          <a:pt x="24" y="691"/>
                        </a:lnTo>
                        <a:lnTo>
                          <a:pt x="29" y="698"/>
                        </a:lnTo>
                        <a:lnTo>
                          <a:pt x="27" y="704"/>
                        </a:lnTo>
                        <a:lnTo>
                          <a:pt x="20" y="709"/>
                        </a:lnTo>
                        <a:lnTo>
                          <a:pt x="15" y="712"/>
                        </a:lnTo>
                        <a:lnTo>
                          <a:pt x="19" y="721"/>
                        </a:lnTo>
                        <a:lnTo>
                          <a:pt x="24" y="722"/>
                        </a:lnTo>
                        <a:lnTo>
                          <a:pt x="24" y="729"/>
                        </a:lnTo>
                        <a:lnTo>
                          <a:pt x="32" y="731"/>
                        </a:lnTo>
                        <a:lnTo>
                          <a:pt x="40" y="732"/>
                        </a:lnTo>
                        <a:lnTo>
                          <a:pt x="49" y="734"/>
                        </a:lnTo>
                        <a:lnTo>
                          <a:pt x="50" y="727"/>
                        </a:lnTo>
                        <a:lnTo>
                          <a:pt x="50" y="721"/>
                        </a:lnTo>
                        <a:lnTo>
                          <a:pt x="54" y="716"/>
                        </a:lnTo>
                        <a:lnTo>
                          <a:pt x="64" y="721"/>
                        </a:lnTo>
                        <a:lnTo>
                          <a:pt x="74" y="721"/>
                        </a:lnTo>
                        <a:lnTo>
                          <a:pt x="74" y="726"/>
                        </a:lnTo>
                        <a:lnTo>
                          <a:pt x="85" y="732"/>
                        </a:lnTo>
                        <a:lnTo>
                          <a:pt x="82" y="739"/>
                        </a:lnTo>
                        <a:lnTo>
                          <a:pt x="92" y="739"/>
                        </a:lnTo>
                        <a:lnTo>
                          <a:pt x="89" y="731"/>
                        </a:lnTo>
                        <a:lnTo>
                          <a:pt x="85" y="726"/>
                        </a:lnTo>
                        <a:lnTo>
                          <a:pt x="87" y="717"/>
                        </a:lnTo>
                        <a:lnTo>
                          <a:pt x="92" y="719"/>
                        </a:lnTo>
                        <a:lnTo>
                          <a:pt x="103" y="732"/>
                        </a:lnTo>
                        <a:lnTo>
                          <a:pt x="107" y="742"/>
                        </a:lnTo>
                        <a:lnTo>
                          <a:pt x="102" y="746"/>
                        </a:lnTo>
                        <a:lnTo>
                          <a:pt x="90" y="742"/>
                        </a:lnTo>
                        <a:lnTo>
                          <a:pt x="82" y="752"/>
                        </a:lnTo>
                        <a:lnTo>
                          <a:pt x="87" y="754"/>
                        </a:lnTo>
                        <a:lnTo>
                          <a:pt x="77" y="766"/>
                        </a:lnTo>
                        <a:lnTo>
                          <a:pt x="70" y="764"/>
                        </a:lnTo>
                        <a:lnTo>
                          <a:pt x="55" y="766"/>
                        </a:lnTo>
                        <a:lnTo>
                          <a:pt x="42" y="761"/>
                        </a:lnTo>
                        <a:lnTo>
                          <a:pt x="34" y="761"/>
                        </a:lnTo>
                        <a:lnTo>
                          <a:pt x="35" y="747"/>
                        </a:lnTo>
                        <a:lnTo>
                          <a:pt x="30" y="741"/>
                        </a:lnTo>
                        <a:lnTo>
                          <a:pt x="22" y="741"/>
                        </a:lnTo>
                        <a:lnTo>
                          <a:pt x="12" y="746"/>
                        </a:lnTo>
                        <a:lnTo>
                          <a:pt x="20" y="749"/>
                        </a:lnTo>
                        <a:lnTo>
                          <a:pt x="25" y="757"/>
                        </a:lnTo>
                        <a:lnTo>
                          <a:pt x="20" y="764"/>
                        </a:lnTo>
                        <a:lnTo>
                          <a:pt x="29" y="767"/>
                        </a:lnTo>
                        <a:lnTo>
                          <a:pt x="37" y="782"/>
                        </a:lnTo>
                        <a:lnTo>
                          <a:pt x="25" y="794"/>
                        </a:lnTo>
                        <a:lnTo>
                          <a:pt x="27" y="804"/>
                        </a:lnTo>
                        <a:lnTo>
                          <a:pt x="35" y="802"/>
                        </a:lnTo>
                        <a:lnTo>
                          <a:pt x="40" y="806"/>
                        </a:lnTo>
                        <a:lnTo>
                          <a:pt x="45" y="799"/>
                        </a:lnTo>
                        <a:lnTo>
                          <a:pt x="50" y="804"/>
                        </a:lnTo>
                        <a:lnTo>
                          <a:pt x="55" y="797"/>
                        </a:lnTo>
                        <a:lnTo>
                          <a:pt x="50" y="789"/>
                        </a:lnTo>
                        <a:lnTo>
                          <a:pt x="54" y="779"/>
                        </a:lnTo>
                        <a:lnTo>
                          <a:pt x="60" y="787"/>
                        </a:lnTo>
                        <a:lnTo>
                          <a:pt x="62" y="782"/>
                        </a:lnTo>
                        <a:lnTo>
                          <a:pt x="69" y="791"/>
                        </a:lnTo>
                        <a:lnTo>
                          <a:pt x="77" y="789"/>
                        </a:lnTo>
                        <a:lnTo>
                          <a:pt x="82" y="781"/>
                        </a:lnTo>
                        <a:lnTo>
                          <a:pt x="82" y="774"/>
                        </a:lnTo>
                        <a:lnTo>
                          <a:pt x="84" y="767"/>
                        </a:lnTo>
                        <a:lnTo>
                          <a:pt x="94" y="772"/>
                        </a:lnTo>
                        <a:lnTo>
                          <a:pt x="92" y="781"/>
                        </a:lnTo>
                        <a:lnTo>
                          <a:pt x="84" y="784"/>
                        </a:lnTo>
                        <a:lnTo>
                          <a:pt x="82" y="791"/>
                        </a:lnTo>
                        <a:lnTo>
                          <a:pt x="89" y="789"/>
                        </a:lnTo>
                        <a:lnTo>
                          <a:pt x="90" y="796"/>
                        </a:lnTo>
                        <a:lnTo>
                          <a:pt x="95" y="801"/>
                        </a:lnTo>
                        <a:lnTo>
                          <a:pt x="89" y="811"/>
                        </a:lnTo>
                        <a:lnTo>
                          <a:pt x="100" y="812"/>
                        </a:lnTo>
                        <a:lnTo>
                          <a:pt x="103" y="804"/>
                        </a:lnTo>
                        <a:lnTo>
                          <a:pt x="108" y="811"/>
                        </a:lnTo>
                        <a:lnTo>
                          <a:pt x="122" y="806"/>
                        </a:lnTo>
                        <a:lnTo>
                          <a:pt x="123" y="801"/>
                        </a:lnTo>
                        <a:lnTo>
                          <a:pt x="140" y="794"/>
                        </a:lnTo>
                        <a:lnTo>
                          <a:pt x="148" y="786"/>
                        </a:lnTo>
                        <a:lnTo>
                          <a:pt x="143" y="784"/>
                        </a:lnTo>
                        <a:lnTo>
                          <a:pt x="148" y="776"/>
                        </a:lnTo>
                        <a:lnTo>
                          <a:pt x="157" y="782"/>
                        </a:lnTo>
                        <a:lnTo>
                          <a:pt x="167" y="776"/>
                        </a:lnTo>
                        <a:lnTo>
                          <a:pt x="165" y="787"/>
                        </a:lnTo>
                        <a:lnTo>
                          <a:pt x="160" y="796"/>
                        </a:lnTo>
                        <a:lnTo>
                          <a:pt x="170" y="794"/>
                        </a:lnTo>
                        <a:lnTo>
                          <a:pt x="177" y="787"/>
                        </a:lnTo>
                        <a:lnTo>
                          <a:pt x="187" y="787"/>
                        </a:lnTo>
                        <a:lnTo>
                          <a:pt x="193" y="797"/>
                        </a:lnTo>
                        <a:lnTo>
                          <a:pt x="187" y="807"/>
                        </a:lnTo>
                        <a:lnTo>
                          <a:pt x="187" y="814"/>
                        </a:lnTo>
                        <a:lnTo>
                          <a:pt x="180" y="817"/>
                        </a:lnTo>
                        <a:lnTo>
                          <a:pt x="195" y="822"/>
                        </a:lnTo>
                        <a:lnTo>
                          <a:pt x="203" y="827"/>
                        </a:lnTo>
                        <a:lnTo>
                          <a:pt x="200" y="835"/>
                        </a:lnTo>
                        <a:lnTo>
                          <a:pt x="215" y="829"/>
                        </a:lnTo>
                        <a:lnTo>
                          <a:pt x="226" y="832"/>
                        </a:lnTo>
                        <a:lnTo>
                          <a:pt x="228" y="837"/>
                        </a:lnTo>
                        <a:lnTo>
                          <a:pt x="226" y="860"/>
                        </a:lnTo>
                        <a:lnTo>
                          <a:pt x="226" y="869"/>
                        </a:lnTo>
                        <a:lnTo>
                          <a:pt x="236" y="870"/>
                        </a:lnTo>
                        <a:lnTo>
                          <a:pt x="241" y="869"/>
                        </a:lnTo>
                        <a:lnTo>
                          <a:pt x="245" y="877"/>
                        </a:lnTo>
                        <a:lnTo>
                          <a:pt x="255" y="872"/>
                        </a:lnTo>
                        <a:lnTo>
                          <a:pt x="256" y="880"/>
                        </a:lnTo>
                        <a:lnTo>
                          <a:pt x="251" y="887"/>
                        </a:lnTo>
                        <a:lnTo>
                          <a:pt x="253" y="894"/>
                        </a:lnTo>
                        <a:lnTo>
                          <a:pt x="250" y="902"/>
                        </a:lnTo>
                        <a:lnTo>
                          <a:pt x="240" y="909"/>
                        </a:lnTo>
                        <a:lnTo>
                          <a:pt x="238" y="920"/>
                        </a:lnTo>
                        <a:lnTo>
                          <a:pt x="231" y="922"/>
                        </a:lnTo>
                        <a:lnTo>
                          <a:pt x="241" y="932"/>
                        </a:lnTo>
                        <a:lnTo>
                          <a:pt x="230" y="930"/>
                        </a:lnTo>
                        <a:lnTo>
                          <a:pt x="221" y="922"/>
                        </a:lnTo>
                        <a:lnTo>
                          <a:pt x="218" y="928"/>
                        </a:lnTo>
                        <a:lnTo>
                          <a:pt x="208" y="942"/>
                        </a:lnTo>
                        <a:lnTo>
                          <a:pt x="207" y="950"/>
                        </a:lnTo>
                        <a:lnTo>
                          <a:pt x="210" y="955"/>
                        </a:lnTo>
                        <a:lnTo>
                          <a:pt x="223" y="965"/>
                        </a:lnTo>
                        <a:lnTo>
                          <a:pt x="231" y="970"/>
                        </a:lnTo>
                        <a:lnTo>
                          <a:pt x="238" y="963"/>
                        </a:lnTo>
                        <a:lnTo>
                          <a:pt x="240" y="953"/>
                        </a:lnTo>
                        <a:lnTo>
                          <a:pt x="250" y="945"/>
                        </a:lnTo>
                        <a:lnTo>
                          <a:pt x="255" y="935"/>
                        </a:lnTo>
                        <a:lnTo>
                          <a:pt x="261" y="920"/>
                        </a:lnTo>
                        <a:lnTo>
                          <a:pt x="258" y="914"/>
                        </a:lnTo>
                        <a:lnTo>
                          <a:pt x="278" y="904"/>
                        </a:lnTo>
                        <a:lnTo>
                          <a:pt x="291" y="900"/>
                        </a:lnTo>
                        <a:lnTo>
                          <a:pt x="300" y="902"/>
                        </a:lnTo>
                        <a:lnTo>
                          <a:pt x="305" y="910"/>
                        </a:lnTo>
                        <a:lnTo>
                          <a:pt x="306" y="902"/>
                        </a:lnTo>
                        <a:lnTo>
                          <a:pt x="316" y="905"/>
                        </a:lnTo>
                        <a:lnTo>
                          <a:pt x="321" y="910"/>
                        </a:lnTo>
                        <a:lnTo>
                          <a:pt x="330" y="909"/>
                        </a:lnTo>
                        <a:lnTo>
                          <a:pt x="334" y="910"/>
                        </a:lnTo>
                        <a:lnTo>
                          <a:pt x="344" y="905"/>
                        </a:lnTo>
                        <a:lnTo>
                          <a:pt x="344" y="899"/>
                        </a:lnTo>
                        <a:lnTo>
                          <a:pt x="348" y="892"/>
                        </a:lnTo>
                        <a:lnTo>
                          <a:pt x="354" y="895"/>
                        </a:lnTo>
                        <a:lnTo>
                          <a:pt x="371" y="895"/>
                        </a:lnTo>
                        <a:lnTo>
                          <a:pt x="371" y="887"/>
                        </a:lnTo>
                        <a:lnTo>
                          <a:pt x="378" y="887"/>
                        </a:lnTo>
                        <a:lnTo>
                          <a:pt x="381" y="882"/>
                        </a:lnTo>
                        <a:lnTo>
                          <a:pt x="378" y="879"/>
                        </a:lnTo>
                        <a:lnTo>
                          <a:pt x="378" y="872"/>
                        </a:lnTo>
                        <a:lnTo>
                          <a:pt x="373" y="872"/>
                        </a:lnTo>
                        <a:lnTo>
                          <a:pt x="373" y="867"/>
                        </a:lnTo>
                        <a:lnTo>
                          <a:pt x="384" y="865"/>
                        </a:lnTo>
                        <a:lnTo>
                          <a:pt x="396" y="867"/>
                        </a:lnTo>
                        <a:lnTo>
                          <a:pt x="396" y="874"/>
                        </a:lnTo>
                        <a:lnTo>
                          <a:pt x="399" y="877"/>
                        </a:lnTo>
                        <a:lnTo>
                          <a:pt x="406" y="874"/>
                        </a:lnTo>
                        <a:lnTo>
                          <a:pt x="416" y="874"/>
                        </a:lnTo>
                        <a:lnTo>
                          <a:pt x="416" y="879"/>
                        </a:lnTo>
                        <a:lnTo>
                          <a:pt x="426" y="885"/>
                        </a:lnTo>
                        <a:lnTo>
                          <a:pt x="426" y="880"/>
                        </a:lnTo>
                        <a:lnTo>
                          <a:pt x="421" y="875"/>
                        </a:lnTo>
                        <a:lnTo>
                          <a:pt x="421" y="869"/>
                        </a:lnTo>
                        <a:lnTo>
                          <a:pt x="428" y="869"/>
                        </a:lnTo>
                        <a:lnTo>
                          <a:pt x="438" y="870"/>
                        </a:lnTo>
                        <a:lnTo>
                          <a:pt x="452" y="862"/>
                        </a:lnTo>
                        <a:lnTo>
                          <a:pt x="452" y="855"/>
                        </a:lnTo>
                        <a:lnTo>
                          <a:pt x="466" y="847"/>
                        </a:lnTo>
                        <a:lnTo>
                          <a:pt x="466" y="832"/>
                        </a:lnTo>
                        <a:lnTo>
                          <a:pt x="472" y="817"/>
                        </a:lnTo>
                        <a:lnTo>
                          <a:pt x="477" y="824"/>
                        </a:lnTo>
                        <a:lnTo>
                          <a:pt x="482" y="822"/>
                        </a:lnTo>
                        <a:lnTo>
                          <a:pt x="481" y="817"/>
                        </a:lnTo>
                        <a:lnTo>
                          <a:pt x="487" y="822"/>
                        </a:lnTo>
                        <a:lnTo>
                          <a:pt x="491" y="830"/>
                        </a:lnTo>
                        <a:lnTo>
                          <a:pt x="496" y="839"/>
                        </a:lnTo>
                        <a:lnTo>
                          <a:pt x="502" y="850"/>
                        </a:lnTo>
                        <a:lnTo>
                          <a:pt x="501" y="840"/>
                        </a:lnTo>
                        <a:lnTo>
                          <a:pt x="492" y="827"/>
                        </a:lnTo>
                        <a:lnTo>
                          <a:pt x="492" y="817"/>
                        </a:lnTo>
                        <a:lnTo>
                          <a:pt x="496" y="801"/>
                        </a:lnTo>
                        <a:lnTo>
                          <a:pt x="491" y="794"/>
                        </a:lnTo>
                        <a:lnTo>
                          <a:pt x="491" y="786"/>
                        </a:lnTo>
                        <a:lnTo>
                          <a:pt x="477" y="764"/>
                        </a:lnTo>
                        <a:lnTo>
                          <a:pt x="477" y="741"/>
                        </a:lnTo>
                        <a:lnTo>
                          <a:pt x="471" y="741"/>
                        </a:lnTo>
                        <a:lnTo>
                          <a:pt x="464" y="746"/>
                        </a:lnTo>
                        <a:lnTo>
                          <a:pt x="464" y="741"/>
                        </a:lnTo>
                        <a:lnTo>
                          <a:pt x="471" y="732"/>
                        </a:lnTo>
                        <a:lnTo>
                          <a:pt x="474" y="736"/>
                        </a:lnTo>
                        <a:lnTo>
                          <a:pt x="479" y="726"/>
                        </a:lnTo>
                        <a:lnTo>
                          <a:pt x="482" y="721"/>
                        </a:lnTo>
                        <a:lnTo>
                          <a:pt x="482" y="704"/>
                        </a:lnTo>
                        <a:lnTo>
                          <a:pt x="484" y="686"/>
                        </a:lnTo>
                        <a:lnTo>
                          <a:pt x="479" y="676"/>
                        </a:lnTo>
                        <a:lnTo>
                          <a:pt x="477" y="668"/>
                        </a:lnTo>
                        <a:lnTo>
                          <a:pt x="471" y="663"/>
                        </a:lnTo>
                        <a:lnTo>
                          <a:pt x="471" y="646"/>
                        </a:lnTo>
                        <a:lnTo>
                          <a:pt x="466" y="634"/>
                        </a:lnTo>
                        <a:lnTo>
                          <a:pt x="466" y="614"/>
                        </a:lnTo>
                        <a:lnTo>
                          <a:pt x="467" y="603"/>
                        </a:lnTo>
                        <a:lnTo>
                          <a:pt x="466" y="596"/>
                        </a:lnTo>
                        <a:lnTo>
                          <a:pt x="472" y="595"/>
                        </a:lnTo>
                        <a:lnTo>
                          <a:pt x="471" y="583"/>
                        </a:lnTo>
                        <a:lnTo>
                          <a:pt x="482" y="565"/>
                        </a:lnTo>
                        <a:lnTo>
                          <a:pt x="491" y="556"/>
                        </a:lnTo>
                        <a:lnTo>
                          <a:pt x="486" y="553"/>
                        </a:lnTo>
                        <a:lnTo>
                          <a:pt x="492" y="548"/>
                        </a:lnTo>
                        <a:lnTo>
                          <a:pt x="496" y="535"/>
                        </a:lnTo>
                        <a:lnTo>
                          <a:pt x="502" y="520"/>
                        </a:lnTo>
                        <a:lnTo>
                          <a:pt x="529" y="505"/>
                        </a:lnTo>
                        <a:lnTo>
                          <a:pt x="541" y="496"/>
                        </a:lnTo>
                        <a:lnTo>
                          <a:pt x="544" y="500"/>
                        </a:lnTo>
                        <a:lnTo>
                          <a:pt x="554" y="498"/>
                        </a:lnTo>
                        <a:lnTo>
                          <a:pt x="557" y="495"/>
                        </a:lnTo>
                        <a:lnTo>
                          <a:pt x="569" y="500"/>
                        </a:lnTo>
                        <a:lnTo>
                          <a:pt x="574" y="506"/>
                        </a:lnTo>
                        <a:lnTo>
                          <a:pt x="572" y="516"/>
                        </a:lnTo>
                        <a:lnTo>
                          <a:pt x="572" y="521"/>
                        </a:lnTo>
                        <a:lnTo>
                          <a:pt x="587" y="520"/>
                        </a:lnTo>
                        <a:lnTo>
                          <a:pt x="602" y="515"/>
                        </a:lnTo>
                        <a:lnTo>
                          <a:pt x="599" y="505"/>
                        </a:lnTo>
                        <a:lnTo>
                          <a:pt x="600" y="500"/>
                        </a:lnTo>
                        <a:lnTo>
                          <a:pt x="614" y="488"/>
                        </a:lnTo>
                        <a:lnTo>
                          <a:pt x="622" y="483"/>
                        </a:lnTo>
                        <a:lnTo>
                          <a:pt x="620" y="472"/>
                        </a:lnTo>
                        <a:lnTo>
                          <a:pt x="627" y="463"/>
                        </a:lnTo>
                        <a:lnTo>
                          <a:pt x="629" y="450"/>
                        </a:lnTo>
                        <a:lnTo>
                          <a:pt x="637" y="435"/>
                        </a:lnTo>
                        <a:lnTo>
                          <a:pt x="635" y="433"/>
                        </a:lnTo>
                        <a:lnTo>
                          <a:pt x="644" y="427"/>
                        </a:lnTo>
                        <a:lnTo>
                          <a:pt x="652" y="423"/>
                        </a:lnTo>
                        <a:lnTo>
                          <a:pt x="659" y="422"/>
                        </a:lnTo>
                        <a:lnTo>
                          <a:pt x="659" y="427"/>
                        </a:lnTo>
                        <a:lnTo>
                          <a:pt x="672" y="425"/>
                        </a:lnTo>
                        <a:lnTo>
                          <a:pt x="695" y="428"/>
                        </a:lnTo>
                        <a:lnTo>
                          <a:pt x="703" y="428"/>
                        </a:lnTo>
                        <a:lnTo>
                          <a:pt x="748" y="408"/>
                        </a:lnTo>
                        <a:lnTo>
                          <a:pt x="772" y="397"/>
                        </a:lnTo>
                        <a:lnTo>
                          <a:pt x="778" y="395"/>
                        </a:lnTo>
                        <a:lnTo>
                          <a:pt x="785" y="387"/>
                        </a:lnTo>
                        <a:lnTo>
                          <a:pt x="782" y="377"/>
                        </a:lnTo>
                        <a:lnTo>
                          <a:pt x="787" y="372"/>
                        </a:lnTo>
                        <a:lnTo>
                          <a:pt x="782" y="369"/>
                        </a:lnTo>
                        <a:lnTo>
                          <a:pt x="790" y="357"/>
                        </a:lnTo>
                        <a:lnTo>
                          <a:pt x="791" y="339"/>
                        </a:lnTo>
                        <a:lnTo>
                          <a:pt x="785" y="335"/>
                        </a:lnTo>
                        <a:lnTo>
                          <a:pt x="788" y="345"/>
                        </a:lnTo>
                        <a:lnTo>
                          <a:pt x="783" y="350"/>
                        </a:lnTo>
                        <a:lnTo>
                          <a:pt x="773" y="349"/>
                        </a:lnTo>
                        <a:lnTo>
                          <a:pt x="770" y="344"/>
                        </a:lnTo>
                        <a:lnTo>
                          <a:pt x="777" y="335"/>
                        </a:lnTo>
                        <a:lnTo>
                          <a:pt x="775" y="330"/>
                        </a:lnTo>
                        <a:lnTo>
                          <a:pt x="796" y="307"/>
                        </a:lnTo>
                        <a:lnTo>
                          <a:pt x="830" y="282"/>
                        </a:lnTo>
                        <a:lnTo>
                          <a:pt x="848" y="272"/>
                        </a:lnTo>
                        <a:lnTo>
                          <a:pt x="890" y="249"/>
                        </a:lnTo>
                        <a:lnTo>
                          <a:pt x="900" y="246"/>
                        </a:lnTo>
                        <a:lnTo>
                          <a:pt x="918" y="229"/>
                        </a:lnTo>
                        <a:lnTo>
                          <a:pt x="928" y="212"/>
                        </a:lnTo>
                        <a:lnTo>
                          <a:pt x="931" y="201"/>
                        </a:lnTo>
                        <a:lnTo>
                          <a:pt x="959" y="176"/>
                        </a:lnTo>
                        <a:lnTo>
                          <a:pt x="1019" y="141"/>
                        </a:lnTo>
                        <a:lnTo>
                          <a:pt x="1026" y="134"/>
                        </a:lnTo>
                        <a:lnTo>
                          <a:pt x="1026" y="128"/>
                        </a:lnTo>
                        <a:lnTo>
                          <a:pt x="1052" y="99"/>
                        </a:lnTo>
                        <a:lnTo>
                          <a:pt x="1077" y="73"/>
                        </a:lnTo>
                        <a:lnTo>
                          <a:pt x="1087" y="56"/>
                        </a:lnTo>
                        <a:lnTo>
                          <a:pt x="1089" y="51"/>
                        </a:lnTo>
                        <a:lnTo>
                          <a:pt x="1097" y="46"/>
                        </a:lnTo>
                        <a:lnTo>
                          <a:pt x="1114" y="21"/>
                        </a:lnTo>
                        <a:lnTo>
                          <a:pt x="1124" y="0"/>
                        </a:lnTo>
                        <a:lnTo>
                          <a:pt x="1109" y="11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7" name="Freeform 1120"/>
                  <p:cNvSpPr>
                    <a:spLocks/>
                  </p:cNvSpPr>
                  <p:nvPr/>
                </p:nvSpPr>
                <p:spPr bwMode="auto">
                  <a:xfrm>
                    <a:off x="4205179" y="3565545"/>
                    <a:ext cx="684459" cy="1136201"/>
                  </a:xfrm>
                  <a:custGeom>
                    <a:avLst/>
                    <a:gdLst>
                      <a:gd name="T0" fmla="*/ 286 w 550"/>
                      <a:gd name="T1" fmla="*/ 489 h 913"/>
                      <a:gd name="T2" fmla="*/ 306 w 550"/>
                      <a:gd name="T3" fmla="*/ 447 h 913"/>
                      <a:gd name="T4" fmla="*/ 324 w 550"/>
                      <a:gd name="T5" fmla="*/ 419 h 913"/>
                      <a:gd name="T6" fmla="*/ 394 w 550"/>
                      <a:gd name="T7" fmla="*/ 423 h 913"/>
                      <a:gd name="T8" fmla="*/ 414 w 550"/>
                      <a:gd name="T9" fmla="*/ 388 h 913"/>
                      <a:gd name="T10" fmla="*/ 424 w 550"/>
                      <a:gd name="T11" fmla="*/ 349 h 913"/>
                      <a:gd name="T12" fmla="*/ 449 w 550"/>
                      <a:gd name="T13" fmla="*/ 311 h 913"/>
                      <a:gd name="T14" fmla="*/ 452 w 550"/>
                      <a:gd name="T15" fmla="*/ 271 h 913"/>
                      <a:gd name="T16" fmla="*/ 507 w 550"/>
                      <a:gd name="T17" fmla="*/ 240 h 913"/>
                      <a:gd name="T18" fmla="*/ 538 w 550"/>
                      <a:gd name="T19" fmla="*/ 180 h 913"/>
                      <a:gd name="T20" fmla="*/ 528 w 550"/>
                      <a:gd name="T21" fmla="*/ 157 h 913"/>
                      <a:gd name="T22" fmla="*/ 502 w 550"/>
                      <a:gd name="T23" fmla="*/ 127 h 913"/>
                      <a:gd name="T24" fmla="*/ 495 w 550"/>
                      <a:gd name="T25" fmla="*/ 85 h 913"/>
                      <a:gd name="T26" fmla="*/ 489 w 550"/>
                      <a:gd name="T27" fmla="*/ 67 h 913"/>
                      <a:gd name="T28" fmla="*/ 437 w 550"/>
                      <a:gd name="T29" fmla="*/ 22 h 913"/>
                      <a:gd name="T30" fmla="*/ 389 w 550"/>
                      <a:gd name="T31" fmla="*/ 25 h 913"/>
                      <a:gd name="T32" fmla="*/ 327 w 550"/>
                      <a:gd name="T33" fmla="*/ 25 h 913"/>
                      <a:gd name="T34" fmla="*/ 284 w 550"/>
                      <a:gd name="T35" fmla="*/ 42 h 913"/>
                      <a:gd name="T36" fmla="*/ 241 w 550"/>
                      <a:gd name="T37" fmla="*/ 42 h 913"/>
                      <a:gd name="T38" fmla="*/ 208 w 550"/>
                      <a:gd name="T39" fmla="*/ 45 h 913"/>
                      <a:gd name="T40" fmla="*/ 186 w 550"/>
                      <a:gd name="T41" fmla="*/ 50 h 913"/>
                      <a:gd name="T42" fmla="*/ 194 w 550"/>
                      <a:gd name="T43" fmla="*/ 84 h 913"/>
                      <a:gd name="T44" fmla="*/ 236 w 550"/>
                      <a:gd name="T45" fmla="*/ 107 h 913"/>
                      <a:gd name="T46" fmla="*/ 248 w 550"/>
                      <a:gd name="T47" fmla="*/ 145 h 913"/>
                      <a:gd name="T48" fmla="*/ 223 w 550"/>
                      <a:gd name="T49" fmla="*/ 175 h 913"/>
                      <a:gd name="T50" fmla="*/ 155 w 550"/>
                      <a:gd name="T51" fmla="*/ 243 h 913"/>
                      <a:gd name="T52" fmla="*/ 115 w 550"/>
                      <a:gd name="T53" fmla="*/ 263 h 913"/>
                      <a:gd name="T54" fmla="*/ 81 w 550"/>
                      <a:gd name="T55" fmla="*/ 306 h 913"/>
                      <a:gd name="T56" fmla="*/ 66 w 550"/>
                      <a:gd name="T57" fmla="*/ 383 h 913"/>
                      <a:gd name="T58" fmla="*/ 27 w 550"/>
                      <a:gd name="T59" fmla="*/ 452 h 913"/>
                      <a:gd name="T60" fmla="*/ 38 w 550"/>
                      <a:gd name="T61" fmla="*/ 499 h 913"/>
                      <a:gd name="T62" fmla="*/ 47 w 550"/>
                      <a:gd name="T63" fmla="*/ 529 h 913"/>
                      <a:gd name="T64" fmla="*/ 23 w 550"/>
                      <a:gd name="T65" fmla="*/ 567 h 913"/>
                      <a:gd name="T66" fmla="*/ 42 w 550"/>
                      <a:gd name="T67" fmla="*/ 590 h 913"/>
                      <a:gd name="T68" fmla="*/ 33 w 550"/>
                      <a:gd name="T69" fmla="*/ 610 h 913"/>
                      <a:gd name="T70" fmla="*/ 33 w 550"/>
                      <a:gd name="T71" fmla="*/ 620 h 913"/>
                      <a:gd name="T72" fmla="*/ 63 w 550"/>
                      <a:gd name="T73" fmla="*/ 648 h 913"/>
                      <a:gd name="T74" fmla="*/ 85 w 550"/>
                      <a:gd name="T75" fmla="*/ 685 h 913"/>
                      <a:gd name="T76" fmla="*/ 7 w 550"/>
                      <a:gd name="T77" fmla="*/ 737 h 913"/>
                      <a:gd name="T78" fmla="*/ 10 w 550"/>
                      <a:gd name="T79" fmla="*/ 780 h 913"/>
                      <a:gd name="T80" fmla="*/ 68 w 550"/>
                      <a:gd name="T81" fmla="*/ 821 h 913"/>
                      <a:gd name="T82" fmla="*/ 80 w 550"/>
                      <a:gd name="T83" fmla="*/ 851 h 913"/>
                      <a:gd name="T84" fmla="*/ 98 w 550"/>
                      <a:gd name="T85" fmla="*/ 858 h 913"/>
                      <a:gd name="T86" fmla="*/ 111 w 550"/>
                      <a:gd name="T87" fmla="*/ 913 h 913"/>
                      <a:gd name="T88" fmla="*/ 165 w 550"/>
                      <a:gd name="T89" fmla="*/ 906 h 913"/>
                      <a:gd name="T90" fmla="*/ 176 w 550"/>
                      <a:gd name="T91" fmla="*/ 840 h 913"/>
                      <a:gd name="T92" fmla="*/ 229 w 550"/>
                      <a:gd name="T93" fmla="*/ 796 h 913"/>
                      <a:gd name="T94" fmla="*/ 274 w 550"/>
                      <a:gd name="T95" fmla="*/ 735 h 913"/>
                      <a:gd name="T96" fmla="*/ 244 w 550"/>
                      <a:gd name="T97" fmla="*/ 630 h 913"/>
                      <a:gd name="T98" fmla="*/ 221 w 550"/>
                      <a:gd name="T99" fmla="*/ 587 h 913"/>
                      <a:gd name="T100" fmla="*/ 286 w 550"/>
                      <a:gd name="T101" fmla="*/ 609 h 913"/>
                      <a:gd name="T102" fmla="*/ 337 w 550"/>
                      <a:gd name="T103" fmla="*/ 610 h 913"/>
                      <a:gd name="T104" fmla="*/ 296 w 550"/>
                      <a:gd name="T105" fmla="*/ 545 h 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50" h="913">
                        <a:moveTo>
                          <a:pt x="289" y="537"/>
                        </a:moveTo>
                        <a:lnTo>
                          <a:pt x="293" y="524"/>
                        </a:lnTo>
                        <a:lnTo>
                          <a:pt x="283" y="514"/>
                        </a:lnTo>
                        <a:lnTo>
                          <a:pt x="283" y="507"/>
                        </a:lnTo>
                        <a:lnTo>
                          <a:pt x="286" y="501"/>
                        </a:lnTo>
                        <a:lnTo>
                          <a:pt x="286" y="489"/>
                        </a:lnTo>
                        <a:lnTo>
                          <a:pt x="281" y="479"/>
                        </a:lnTo>
                        <a:lnTo>
                          <a:pt x="283" y="464"/>
                        </a:lnTo>
                        <a:lnTo>
                          <a:pt x="294" y="469"/>
                        </a:lnTo>
                        <a:lnTo>
                          <a:pt x="304" y="464"/>
                        </a:lnTo>
                        <a:lnTo>
                          <a:pt x="312" y="456"/>
                        </a:lnTo>
                        <a:lnTo>
                          <a:pt x="306" y="447"/>
                        </a:lnTo>
                        <a:lnTo>
                          <a:pt x="311" y="444"/>
                        </a:lnTo>
                        <a:lnTo>
                          <a:pt x="316" y="441"/>
                        </a:lnTo>
                        <a:lnTo>
                          <a:pt x="321" y="437"/>
                        </a:lnTo>
                        <a:lnTo>
                          <a:pt x="326" y="434"/>
                        </a:lnTo>
                        <a:lnTo>
                          <a:pt x="322" y="428"/>
                        </a:lnTo>
                        <a:lnTo>
                          <a:pt x="324" y="419"/>
                        </a:lnTo>
                        <a:lnTo>
                          <a:pt x="349" y="421"/>
                        </a:lnTo>
                        <a:lnTo>
                          <a:pt x="361" y="416"/>
                        </a:lnTo>
                        <a:lnTo>
                          <a:pt x="369" y="421"/>
                        </a:lnTo>
                        <a:lnTo>
                          <a:pt x="379" y="426"/>
                        </a:lnTo>
                        <a:lnTo>
                          <a:pt x="387" y="424"/>
                        </a:lnTo>
                        <a:lnTo>
                          <a:pt x="394" y="423"/>
                        </a:lnTo>
                        <a:lnTo>
                          <a:pt x="396" y="414"/>
                        </a:lnTo>
                        <a:lnTo>
                          <a:pt x="397" y="408"/>
                        </a:lnTo>
                        <a:lnTo>
                          <a:pt x="404" y="403"/>
                        </a:lnTo>
                        <a:lnTo>
                          <a:pt x="404" y="394"/>
                        </a:lnTo>
                        <a:lnTo>
                          <a:pt x="404" y="389"/>
                        </a:lnTo>
                        <a:lnTo>
                          <a:pt x="414" y="388"/>
                        </a:lnTo>
                        <a:lnTo>
                          <a:pt x="419" y="393"/>
                        </a:lnTo>
                        <a:lnTo>
                          <a:pt x="422" y="386"/>
                        </a:lnTo>
                        <a:lnTo>
                          <a:pt x="419" y="379"/>
                        </a:lnTo>
                        <a:lnTo>
                          <a:pt x="415" y="374"/>
                        </a:lnTo>
                        <a:lnTo>
                          <a:pt x="415" y="363"/>
                        </a:lnTo>
                        <a:lnTo>
                          <a:pt x="424" y="349"/>
                        </a:lnTo>
                        <a:lnTo>
                          <a:pt x="430" y="339"/>
                        </a:lnTo>
                        <a:lnTo>
                          <a:pt x="432" y="328"/>
                        </a:lnTo>
                        <a:lnTo>
                          <a:pt x="434" y="324"/>
                        </a:lnTo>
                        <a:lnTo>
                          <a:pt x="440" y="328"/>
                        </a:lnTo>
                        <a:lnTo>
                          <a:pt x="449" y="321"/>
                        </a:lnTo>
                        <a:lnTo>
                          <a:pt x="449" y="311"/>
                        </a:lnTo>
                        <a:lnTo>
                          <a:pt x="444" y="306"/>
                        </a:lnTo>
                        <a:lnTo>
                          <a:pt x="440" y="301"/>
                        </a:lnTo>
                        <a:lnTo>
                          <a:pt x="440" y="295"/>
                        </a:lnTo>
                        <a:lnTo>
                          <a:pt x="442" y="290"/>
                        </a:lnTo>
                        <a:lnTo>
                          <a:pt x="444" y="285"/>
                        </a:lnTo>
                        <a:lnTo>
                          <a:pt x="452" y="271"/>
                        </a:lnTo>
                        <a:lnTo>
                          <a:pt x="462" y="268"/>
                        </a:lnTo>
                        <a:lnTo>
                          <a:pt x="472" y="263"/>
                        </a:lnTo>
                        <a:lnTo>
                          <a:pt x="479" y="253"/>
                        </a:lnTo>
                        <a:lnTo>
                          <a:pt x="489" y="253"/>
                        </a:lnTo>
                        <a:lnTo>
                          <a:pt x="500" y="246"/>
                        </a:lnTo>
                        <a:lnTo>
                          <a:pt x="507" y="240"/>
                        </a:lnTo>
                        <a:lnTo>
                          <a:pt x="507" y="233"/>
                        </a:lnTo>
                        <a:lnTo>
                          <a:pt x="504" y="225"/>
                        </a:lnTo>
                        <a:lnTo>
                          <a:pt x="499" y="220"/>
                        </a:lnTo>
                        <a:lnTo>
                          <a:pt x="504" y="213"/>
                        </a:lnTo>
                        <a:lnTo>
                          <a:pt x="533" y="195"/>
                        </a:lnTo>
                        <a:lnTo>
                          <a:pt x="538" y="180"/>
                        </a:lnTo>
                        <a:lnTo>
                          <a:pt x="545" y="177"/>
                        </a:lnTo>
                        <a:lnTo>
                          <a:pt x="550" y="160"/>
                        </a:lnTo>
                        <a:lnTo>
                          <a:pt x="545" y="157"/>
                        </a:lnTo>
                        <a:lnTo>
                          <a:pt x="540" y="155"/>
                        </a:lnTo>
                        <a:lnTo>
                          <a:pt x="533" y="158"/>
                        </a:lnTo>
                        <a:lnTo>
                          <a:pt x="528" y="157"/>
                        </a:lnTo>
                        <a:lnTo>
                          <a:pt x="522" y="148"/>
                        </a:lnTo>
                        <a:lnTo>
                          <a:pt x="522" y="155"/>
                        </a:lnTo>
                        <a:lnTo>
                          <a:pt x="517" y="157"/>
                        </a:lnTo>
                        <a:lnTo>
                          <a:pt x="517" y="143"/>
                        </a:lnTo>
                        <a:lnTo>
                          <a:pt x="505" y="137"/>
                        </a:lnTo>
                        <a:lnTo>
                          <a:pt x="502" y="127"/>
                        </a:lnTo>
                        <a:lnTo>
                          <a:pt x="509" y="112"/>
                        </a:lnTo>
                        <a:lnTo>
                          <a:pt x="507" y="99"/>
                        </a:lnTo>
                        <a:lnTo>
                          <a:pt x="490" y="105"/>
                        </a:lnTo>
                        <a:lnTo>
                          <a:pt x="489" y="99"/>
                        </a:lnTo>
                        <a:lnTo>
                          <a:pt x="494" y="94"/>
                        </a:lnTo>
                        <a:lnTo>
                          <a:pt x="495" y="85"/>
                        </a:lnTo>
                        <a:lnTo>
                          <a:pt x="497" y="80"/>
                        </a:lnTo>
                        <a:lnTo>
                          <a:pt x="504" y="75"/>
                        </a:lnTo>
                        <a:lnTo>
                          <a:pt x="504" y="67"/>
                        </a:lnTo>
                        <a:lnTo>
                          <a:pt x="499" y="60"/>
                        </a:lnTo>
                        <a:lnTo>
                          <a:pt x="492" y="62"/>
                        </a:lnTo>
                        <a:lnTo>
                          <a:pt x="489" y="67"/>
                        </a:lnTo>
                        <a:lnTo>
                          <a:pt x="477" y="70"/>
                        </a:lnTo>
                        <a:lnTo>
                          <a:pt x="467" y="65"/>
                        </a:lnTo>
                        <a:lnTo>
                          <a:pt x="462" y="49"/>
                        </a:lnTo>
                        <a:lnTo>
                          <a:pt x="454" y="35"/>
                        </a:lnTo>
                        <a:lnTo>
                          <a:pt x="442" y="30"/>
                        </a:lnTo>
                        <a:lnTo>
                          <a:pt x="437" y="22"/>
                        </a:lnTo>
                        <a:lnTo>
                          <a:pt x="429" y="14"/>
                        </a:lnTo>
                        <a:lnTo>
                          <a:pt x="419" y="2"/>
                        </a:lnTo>
                        <a:lnTo>
                          <a:pt x="404" y="0"/>
                        </a:lnTo>
                        <a:lnTo>
                          <a:pt x="401" y="9"/>
                        </a:lnTo>
                        <a:lnTo>
                          <a:pt x="394" y="15"/>
                        </a:lnTo>
                        <a:lnTo>
                          <a:pt x="389" y="25"/>
                        </a:lnTo>
                        <a:lnTo>
                          <a:pt x="379" y="32"/>
                        </a:lnTo>
                        <a:lnTo>
                          <a:pt x="369" y="32"/>
                        </a:lnTo>
                        <a:lnTo>
                          <a:pt x="351" y="34"/>
                        </a:lnTo>
                        <a:lnTo>
                          <a:pt x="342" y="25"/>
                        </a:lnTo>
                        <a:lnTo>
                          <a:pt x="337" y="19"/>
                        </a:lnTo>
                        <a:lnTo>
                          <a:pt x="327" y="25"/>
                        </a:lnTo>
                        <a:lnTo>
                          <a:pt x="319" y="27"/>
                        </a:lnTo>
                        <a:lnTo>
                          <a:pt x="316" y="34"/>
                        </a:lnTo>
                        <a:lnTo>
                          <a:pt x="311" y="39"/>
                        </a:lnTo>
                        <a:lnTo>
                          <a:pt x="304" y="45"/>
                        </a:lnTo>
                        <a:lnTo>
                          <a:pt x="296" y="44"/>
                        </a:lnTo>
                        <a:lnTo>
                          <a:pt x="284" y="42"/>
                        </a:lnTo>
                        <a:lnTo>
                          <a:pt x="278" y="40"/>
                        </a:lnTo>
                        <a:lnTo>
                          <a:pt x="273" y="44"/>
                        </a:lnTo>
                        <a:lnTo>
                          <a:pt x="259" y="37"/>
                        </a:lnTo>
                        <a:lnTo>
                          <a:pt x="254" y="44"/>
                        </a:lnTo>
                        <a:lnTo>
                          <a:pt x="251" y="44"/>
                        </a:lnTo>
                        <a:lnTo>
                          <a:pt x="241" y="42"/>
                        </a:lnTo>
                        <a:lnTo>
                          <a:pt x="236" y="37"/>
                        </a:lnTo>
                        <a:lnTo>
                          <a:pt x="228" y="37"/>
                        </a:lnTo>
                        <a:lnTo>
                          <a:pt x="221" y="32"/>
                        </a:lnTo>
                        <a:lnTo>
                          <a:pt x="218" y="40"/>
                        </a:lnTo>
                        <a:lnTo>
                          <a:pt x="214" y="45"/>
                        </a:lnTo>
                        <a:lnTo>
                          <a:pt x="208" y="45"/>
                        </a:lnTo>
                        <a:lnTo>
                          <a:pt x="201" y="44"/>
                        </a:lnTo>
                        <a:lnTo>
                          <a:pt x="191" y="32"/>
                        </a:lnTo>
                        <a:lnTo>
                          <a:pt x="181" y="30"/>
                        </a:lnTo>
                        <a:lnTo>
                          <a:pt x="176" y="35"/>
                        </a:lnTo>
                        <a:lnTo>
                          <a:pt x="184" y="42"/>
                        </a:lnTo>
                        <a:lnTo>
                          <a:pt x="186" y="50"/>
                        </a:lnTo>
                        <a:lnTo>
                          <a:pt x="193" y="57"/>
                        </a:lnTo>
                        <a:lnTo>
                          <a:pt x="189" y="62"/>
                        </a:lnTo>
                        <a:lnTo>
                          <a:pt x="178" y="79"/>
                        </a:lnTo>
                        <a:lnTo>
                          <a:pt x="180" y="89"/>
                        </a:lnTo>
                        <a:lnTo>
                          <a:pt x="191" y="90"/>
                        </a:lnTo>
                        <a:lnTo>
                          <a:pt x="194" y="84"/>
                        </a:lnTo>
                        <a:lnTo>
                          <a:pt x="199" y="80"/>
                        </a:lnTo>
                        <a:lnTo>
                          <a:pt x="206" y="87"/>
                        </a:lnTo>
                        <a:lnTo>
                          <a:pt x="219" y="92"/>
                        </a:lnTo>
                        <a:lnTo>
                          <a:pt x="223" y="82"/>
                        </a:lnTo>
                        <a:lnTo>
                          <a:pt x="226" y="95"/>
                        </a:lnTo>
                        <a:lnTo>
                          <a:pt x="236" y="107"/>
                        </a:lnTo>
                        <a:lnTo>
                          <a:pt x="246" y="105"/>
                        </a:lnTo>
                        <a:lnTo>
                          <a:pt x="259" y="117"/>
                        </a:lnTo>
                        <a:lnTo>
                          <a:pt x="251" y="122"/>
                        </a:lnTo>
                        <a:lnTo>
                          <a:pt x="251" y="132"/>
                        </a:lnTo>
                        <a:lnTo>
                          <a:pt x="253" y="140"/>
                        </a:lnTo>
                        <a:lnTo>
                          <a:pt x="248" y="145"/>
                        </a:lnTo>
                        <a:lnTo>
                          <a:pt x="241" y="143"/>
                        </a:lnTo>
                        <a:lnTo>
                          <a:pt x="238" y="152"/>
                        </a:lnTo>
                        <a:lnTo>
                          <a:pt x="233" y="148"/>
                        </a:lnTo>
                        <a:lnTo>
                          <a:pt x="224" y="155"/>
                        </a:lnTo>
                        <a:lnTo>
                          <a:pt x="226" y="162"/>
                        </a:lnTo>
                        <a:lnTo>
                          <a:pt x="223" y="175"/>
                        </a:lnTo>
                        <a:lnTo>
                          <a:pt x="204" y="178"/>
                        </a:lnTo>
                        <a:lnTo>
                          <a:pt x="206" y="192"/>
                        </a:lnTo>
                        <a:lnTo>
                          <a:pt x="194" y="202"/>
                        </a:lnTo>
                        <a:lnTo>
                          <a:pt x="189" y="223"/>
                        </a:lnTo>
                        <a:lnTo>
                          <a:pt x="161" y="233"/>
                        </a:lnTo>
                        <a:lnTo>
                          <a:pt x="155" y="243"/>
                        </a:lnTo>
                        <a:lnTo>
                          <a:pt x="146" y="228"/>
                        </a:lnTo>
                        <a:lnTo>
                          <a:pt x="141" y="235"/>
                        </a:lnTo>
                        <a:lnTo>
                          <a:pt x="130" y="236"/>
                        </a:lnTo>
                        <a:lnTo>
                          <a:pt x="120" y="236"/>
                        </a:lnTo>
                        <a:lnTo>
                          <a:pt x="115" y="245"/>
                        </a:lnTo>
                        <a:lnTo>
                          <a:pt x="115" y="263"/>
                        </a:lnTo>
                        <a:lnTo>
                          <a:pt x="103" y="273"/>
                        </a:lnTo>
                        <a:lnTo>
                          <a:pt x="98" y="295"/>
                        </a:lnTo>
                        <a:lnTo>
                          <a:pt x="90" y="286"/>
                        </a:lnTo>
                        <a:lnTo>
                          <a:pt x="86" y="293"/>
                        </a:lnTo>
                        <a:lnTo>
                          <a:pt x="86" y="300"/>
                        </a:lnTo>
                        <a:lnTo>
                          <a:pt x="81" y="306"/>
                        </a:lnTo>
                        <a:lnTo>
                          <a:pt x="80" y="311"/>
                        </a:lnTo>
                        <a:lnTo>
                          <a:pt x="85" y="326"/>
                        </a:lnTo>
                        <a:lnTo>
                          <a:pt x="78" y="338"/>
                        </a:lnTo>
                        <a:lnTo>
                          <a:pt x="68" y="341"/>
                        </a:lnTo>
                        <a:lnTo>
                          <a:pt x="66" y="359"/>
                        </a:lnTo>
                        <a:lnTo>
                          <a:pt x="66" y="383"/>
                        </a:lnTo>
                        <a:lnTo>
                          <a:pt x="60" y="398"/>
                        </a:lnTo>
                        <a:lnTo>
                          <a:pt x="60" y="408"/>
                        </a:lnTo>
                        <a:lnTo>
                          <a:pt x="30" y="428"/>
                        </a:lnTo>
                        <a:lnTo>
                          <a:pt x="30" y="437"/>
                        </a:lnTo>
                        <a:lnTo>
                          <a:pt x="33" y="444"/>
                        </a:lnTo>
                        <a:lnTo>
                          <a:pt x="27" y="452"/>
                        </a:lnTo>
                        <a:lnTo>
                          <a:pt x="35" y="459"/>
                        </a:lnTo>
                        <a:lnTo>
                          <a:pt x="40" y="457"/>
                        </a:lnTo>
                        <a:lnTo>
                          <a:pt x="43" y="474"/>
                        </a:lnTo>
                        <a:lnTo>
                          <a:pt x="43" y="491"/>
                        </a:lnTo>
                        <a:lnTo>
                          <a:pt x="47" y="494"/>
                        </a:lnTo>
                        <a:lnTo>
                          <a:pt x="38" y="499"/>
                        </a:lnTo>
                        <a:lnTo>
                          <a:pt x="30" y="502"/>
                        </a:lnTo>
                        <a:lnTo>
                          <a:pt x="35" y="507"/>
                        </a:lnTo>
                        <a:lnTo>
                          <a:pt x="42" y="507"/>
                        </a:lnTo>
                        <a:lnTo>
                          <a:pt x="48" y="507"/>
                        </a:lnTo>
                        <a:lnTo>
                          <a:pt x="48" y="521"/>
                        </a:lnTo>
                        <a:lnTo>
                          <a:pt x="47" y="529"/>
                        </a:lnTo>
                        <a:lnTo>
                          <a:pt x="50" y="542"/>
                        </a:lnTo>
                        <a:lnTo>
                          <a:pt x="48" y="547"/>
                        </a:lnTo>
                        <a:lnTo>
                          <a:pt x="33" y="552"/>
                        </a:lnTo>
                        <a:lnTo>
                          <a:pt x="23" y="554"/>
                        </a:lnTo>
                        <a:lnTo>
                          <a:pt x="18" y="557"/>
                        </a:lnTo>
                        <a:lnTo>
                          <a:pt x="23" y="567"/>
                        </a:lnTo>
                        <a:lnTo>
                          <a:pt x="20" y="572"/>
                        </a:lnTo>
                        <a:lnTo>
                          <a:pt x="22" y="575"/>
                        </a:lnTo>
                        <a:lnTo>
                          <a:pt x="27" y="575"/>
                        </a:lnTo>
                        <a:lnTo>
                          <a:pt x="37" y="572"/>
                        </a:lnTo>
                        <a:lnTo>
                          <a:pt x="43" y="580"/>
                        </a:lnTo>
                        <a:lnTo>
                          <a:pt x="42" y="590"/>
                        </a:lnTo>
                        <a:lnTo>
                          <a:pt x="42" y="599"/>
                        </a:lnTo>
                        <a:lnTo>
                          <a:pt x="37" y="605"/>
                        </a:lnTo>
                        <a:lnTo>
                          <a:pt x="32" y="600"/>
                        </a:lnTo>
                        <a:lnTo>
                          <a:pt x="22" y="602"/>
                        </a:lnTo>
                        <a:lnTo>
                          <a:pt x="22" y="609"/>
                        </a:lnTo>
                        <a:lnTo>
                          <a:pt x="33" y="610"/>
                        </a:lnTo>
                        <a:lnTo>
                          <a:pt x="37" y="612"/>
                        </a:lnTo>
                        <a:lnTo>
                          <a:pt x="28" y="619"/>
                        </a:lnTo>
                        <a:lnTo>
                          <a:pt x="22" y="620"/>
                        </a:lnTo>
                        <a:lnTo>
                          <a:pt x="22" y="625"/>
                        </a:lnTo>
                        <a:lnTo>
                          <a:pt x="32" y="625"/>
                        </a:lnTo>
                        <a:lnTo>
                          <a:pt x="33" y="620"/>
                        </a:lnTo>
                        <a:lnTo>
                          <a:pt x="40" y="619"/>
                        </a:lnTo>
                        <a:lnTo>
                          <a:pt x="43" y="624"/>
                        </a:lnTo>
                        <a:lnTo>
                          <a:pt x="48" y="632"/>
                        </a:lnTo>
                        <a:lnTo>
                          <a:pt x="58" y="639"/>
                        </a:lnTo>
                        <a:lnTo>
                          <a:pt x="57" y="647"/>
                        </a:lnTo>
                        <a:lnTo>
                          <a:pt x="63" y="648"/>
                        </a:lnTo>
                        <a:lnTo>
                          <a:pt x="73" y="655"/>
                        </a:lnTo>
                        <a:lnTo>
                          <a:pt x="85" y="662"/>
                        </a:lnTo>
                        <a:lnTo>
                          <a:pt x="88" y="668"/>
                        </a:lnTo>
                        <a:lnTo>
                          <a:pt x="80" y="675"/>
                        </a:lnTo>
                        <a:lnTo>
                          <a:pt x="78" y="682"/>
                        </a:lnTo>
                        <a:lnTo>
                          <a:pt x="85" y="685"/>
                        </a:lnTo>
                        <a:lnTo>
                          <a:pt x="63" y="698"/>
                        </a:lnTo>
                        <a:lnTo>
                          <a:pt x="53" y="688"/>
                        </a:lnTo>
                        <a:lnTo>
                          <a:pt x="43" y="685"/>
                        </a:lnTo>
                        <a:lnTo>
                          <a:pt x="32" y="692"/>
                        </a:lnTo>
                        <a:lnTo>
                          <a:pt x="15" y="715"/>
                        </a:lnTo>
                        <a:lnTo>
                          <a:pt x="7" y="737"/>
                        </a:lnTo>
                        <a:lnTo>
                          <a:pt x="3" y="745"/>
                        </a:lnTo>
                        <a:lnTo>
                          <a:pt x="8" y="755"/>
                        </a:lnTo>
                        <a:lnTo>
                          <a:pt x="12" y="766"/>
                        </a:lnTo>
                        <a:lnTo>
                          <a:pt x="2" y="770"/>
                        </a:lnTo>
                        <a:lnTo>
                          <a:pt x="0" y="778"/>
                        </a:lnTo>
                        <a:lnTo>
                          <a:pt x="10" y="780"/>
                        </a:lnTo>
                        <a:lnTo>
                          <a:pt x="12" y="790"/>
                        </a:lnTo>
                        <a:lnTo>
                          <a:pt x="18" y="793"/>
                        </a:lnTo>
                        <a:lnTo>
                          <a:pt x="27" y="795"/>
                        </a:lnTo>
                        <a:lnTo>
                          <a:pt x="35" y="791"/>
                        </a:lnTo>
                        <a:lnTo>
                          <a:pt x="50" y="801"/>
                        </a:lnTo>
                        <a:lnTo>
                          <a:pt x="68" y="821"/>
                        </a:lnTo>
                        <a:lnTo>
                          <a:pt x="71" y="836"/>
                        </a:lnTo>
                        <a:lnTo>
                          <a:pt x="78" y="841"/>
                        </a:lnTo>
                        <a:lnTo>
                          <a:pt x="73" y="850"/>
                        </a:lnTo>
                        <a:lnTo>
                          <a:pt x="71" y="856"/>
                        </a:lnTo>
                        <a:lnTo>
                          <a:pt x="76" y="858"/>
                        </a:lnTo>
                        <a:lnTo>
                          <a:pt x="80" y="851"/>
                        </a:lnTo>
                        <a:lnTo>
                          <a:pt x="83" y="845"/>
                        </a:lnTo>
                        <a:lnTo>
                          <a:pt x="88" y="846"/>
                        </a:lnTo>
                        <a:lnTo>
                          <a:pt x="88" y="851"/>
                        </a:lnTo>
                        <a:lnTo>
                          <a:pt x="86" y="856"/>
                        </a:lnTo>
                        <a:lnTo>
                          <a:pt x="90" y="860"/>
                        </a:lnTo>
                        <a:lnTo>
                          <a:pt x="98" y="858"/>
                        </a:lnTo>
                        <a:lnTo>
                          <a:pt x="105" y="860"/>
                        </a:lnTo>
                        <a:lnTo>
                          <a:pt x="100" y="869"/>
                        </a:lnTo>
                        <a:lnTo>
                          <a:pt x="105" y="881"/>
                        </a:lnTo>
                        <a:lnTo>
                          <a:pt x="108" y="891"/>
                        </a:lnTo>
                        <a:lnTo>
                          <a:pt x="105" y="906"/>
                        </a:lnTo>
                        <a:lnTo>
                          <a:pt x="111" y="913"/>
                        </a:lnTo>
                        <a:lnTo>
                          <a:pt x="118" y="909"/>
                        </a:lnTo>
                        <a:lnTo>
                          <a:pt x="125" y="901"/>
                        </a:lnTo>
                        <a:lnTo>
                          <a:pt x="136" y="904"/>
                        </a:lnTo>
                        <a:lnTo>
                          <a:pt x="146" y="908"/>
                        </a:lnTo>
                        <a:lnTo>
                          <a:pt x="160" y="908"/>
                        </a:lnTo>
                        <a:lnTo>
                          <a:pt x="165" y="906"/>
                        </a:lnTo>
                        <a:lnTo>
                          <a:pt x="165" y="898"/>
                        </a:lnTo>
                        <a:lnTo>
                          <a:pt x="166" y="884"/>
                        </a:lnTo>
                        <a:lnTo>
                          <a:pt x="168" y="871"/>
                        </a:lnTo>
                        <a:lnTo>
                          <a:pt x="180" y="864"/>
                        </a:lnTo>
                        <a:lnTo>
                          <a:pt x="181" y="850"/>
                        </a:lnTo>
                        <a:lnTo>
                          <a:pt x="176" y="840"/>
                        </a:lnTo>
                        <a:lnTo>
                          <a:pt x="183" y="831"/>
                        </a:lnTo>
                        <a:lnTo>
                          <a:pt x="196" y="828"/>
                        </a:lnTo>
                        <a:lnTo>
                          <a:pt x="208" y="826"/>
                        </a:lnTo>
                        <a:lnTo>
                          <a:pt x="209" y="821"/>
                        </a:lnTo>
                        <a:lnTo>
                          <a:pt x="221" y="808"/>
                        </a:lnTo>
                        <a:lnTo>
                          <a:pt x="229" y="796"/>
                        </a:lnTo>
                        <a:lnTo>
                          <a:pt x="241" y="793"/>
                        </a:lnTo>
                        <a:lnTo>
                          <a:pt x="228" y="785"/>
                        </a:lnTo>
                        <a:lnTo>
                          <a:pt x="241" y="775"/>
                        </a:lnTo>
                        <a:lnTo>
                          <a:pt x="254" y="771"/>
                        </a:lnTo>
                        <a:lnTo>
                          <a:pt x="264" y="753"/>
                        </a:lnTo>
                        <a:lnTo>
                          <a:pt x="274" y="735"/>
                        </a:lnTo>
                        <a:lnTo>
                          <a:pt x="263" y="708"/>
                        </a:lnTo>
                        <a:lnTo>
                          <a:pt x="263" y="670"/>
                        </a:lnTo>
                        <a:lnTo>
                          <a:pt x="254" y="667"/>
                        </a:lnTo>
                        <a:lnTo>
                          <a:pt x="249" y="657"/>
                        </a:lnTo>
                        <a:lnTo>
                          <a:pt x="244" y="652"/>
                        </a:lnTo>
                        <a:lnTo>
                          <a:pt x="244" y="630"/>
                        </a:lnTo>
                        <a:lnTo>
                          <a:pt x="243" y="619"/>
                        </a:lnTo>
                        <a:lnTo>
                          <a:pt x="236" y="619"/>
                        </a:lnTo>
                        <a:lnTo>
                          <a:pt x="234" y="607"/>
                        </a:lnTo>
                        <a:lnTo>
                          <a:pt x="226" y="607"/>
                        </a:lnTo>
                        <a:lnTo>
                          <a:pt x="219" y="600"/>
                        </a:lnTo>
                        <a:lnTo>
                          <a:pt x="221" y="587"/>
                        </a:lnTo>
                        <a:lnTo>
                          <a:pt x="229" y="574"/>
                        </a:lnTo>
                        <a:lnTo>
                          <a:pt x="241" y="579"/>
                        </a:lnTo>
                        <a:lnTo>
                          <a:pt x="269" y="589"/>
                        </a:lnTo>
                        <a:lnTo>
                          <a:pt x="278" y="592"/>
                        </a:lnTo>
                        <a:lnTo>
                          <a:pt x="279" y="604"/>
                        </a:lnTo>
                        <a:lnTo>
                          <a:pt x="286" y="609"/>
                        </a:lnTo>
                        <a:lnTo>
                          <a:pt x="293" y="602"/>
                        </a:lnTo>
                        <a:lnTo>
                          <a:pt x="311" y="602"/>
                        </a:lnTo>
                        <a:lnTo>
                          <a:pt x="321" y="607"/>
                        </a:lnTo>
                        <a:lnTo>
                          <a:pt x="319" y="620"/>
                        </a:lnTo>
                        <a:lnTo>
                          <a:pt x="329" y="619"/>
                        </a:lnTo>
                        <a:lnTo>
                          <a:pt x="337" y="610"/>
                        </a:lnTo>
                        <a:lnTo>
                          <a:pt x="337" y="590"/>
                        </a:lnTo>
                        <a:lnTo>
                          <a:pt x="321" y="589"/>
                        </a:lnTo>
                        <a:lnTo>
                          <a:pt x="304" y="585"/>
                        </a:lnTo>
                        <a:lnTo>
                          <a:pt x="293" y="579"/>
                        </a:lnTo>
                        <a:lnTo>
                          <a:pt x="289" y="565"/>
                        </a:lnTo>
                        <a:lnTo>
                          <a:pt x="296" y="545"/>
                        </a:lnTo>
                        <a:lnTo>
                          <a:pt x="289" y="537"/>
                        </a:lnTo>
                        <a:lnTo>
                          <a:pt x="289" y="537"/>
                        </a:lnTo>
                        <a:lnTo>
                          <a:pt x="289" y="53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8" name="Freeform 1124"/>
                  <p:cNvSpPr>
                    <a:spLocks/>
                  </p:cNvSpPr>
                  <p:nvPr/>
                </p:nvSpPr>
                <p:spPr bwMode="auto">
                  <a:xfrm>
                    <a:off x="3064000" y="5038998"/>
                    <a:ext cx="107024" cy="163026"/>
                  </a:xfrm>
                  <a:custGeom>
                    <a:avLst/>
                    <a:gdLst>
                      <a:gd name="T0" fmla="*/ 56 w 86"/>
                      <a:gd name="T1" fmla="*/ 131 h 131"/>
                      <a:gd name="T2" fmla="*/ 63 w 86"/>
                      <a:gd name="T3" fmla="*/ 126 h 131"/>
                      <a:gd name="T4" fmla="*/ 69 w 86"/>
                      <a:gd name="T5" fmla="*/ 124 h 131"/>
                      <a:gd name="T6" fmla="*/ 74 w 86"/>
                      <a:gd name="T7" fmla="*/ 117 h 131"/>
                      <a:gd name="T8" fmla="*/ 76 w 86"/>
                      <a:gd name="T9" fmla="*/ 108 h 131"/>
                      <a:gd name="T10" fmla="*/ 76 w 86"/>
                      <a:gd name="T11" fmla="*/ 101 h 131"/>
                      <a:gd name="T12" fmla="*/ 81 w 86"/>
                      <a:gd name="T13" fmla="*/ 96 h 131"/>
                      <a:gd name="T14" fmla="*/ 81 w 86"/>
                      <a:gd name="T15" fmla="*/ 89 h 131"/>
                      <a:gd name="T16" fmla="*/ 76 w 86"/>
                      <a:gd name="T17" fmla="*/ 84 h 131"/>
                      <a:gd name="T18" fmla="*/ 71 w 86"/>
                      <a:gd name="T19" fmla="*/ 83 h 131"/>
                      <a:gd name="T20" fmla="*/ 78 w 86"/>
                      <a:gd name="T21" fmla="*/ 78 h 131"/>
                      <a:gd name="T22" fmla="*/ 84 w 86"/>
                      <a:gd name="T23" fmla="*/ 78 h 131"/>
                      <a:gd name="T24" fmla="*/ 86 w 86"/>
                      <a:gd name="T25" fmla="*/ 71 h 131"/>
                      <a:gd name="T26" fmla="*/ 83 w 86"/>
                      <a:gd name="T27" fmla="*/ 64 h 131"/>
                      <a:gd name="T28" fmla="*/ 78 w 86"/>
                      <a:gd name="T29" fmla="*/ 61 h 131"/>
                      <a:gd name="T30" fmla="*/ 76 w 86"/>
                      <a:gd name="T31" fmla="*/ 53 h 131"/>
                      <a:gd name="T32" fmla="*/ 74 w 86"/>
                      <a:gd name="T33" fmla="*/ 44 h 131"/>
                      <a:gd name="T34" fmla="*/ 78 w 86"/>
                      <a:gd name="T35" fmla="*/ 36 h 131"/>
                      <a:gd name="T36" fmla="*/ 79 w 86"/>
                      <a:gd name="T37" fmla="*/ 26 h 131"/>
                      <a:gd name="T38" fmla="*/ 76 w 86"/>
                      <a:gd name="T39" fmla="*/ 23 h 131"/>
                      <a:gd name="T40" fmla="*/ 65 w 86"/>
                      <a:gd name="T41" fmla="*/ 24 h 131"/>
                      <a:gd name="T42" fmla="*/ 56 w 86"/>
                      <a:gd name="T43" fmla="*/ 24 h 131"/>
                      <a:gd name="T44" fmla="*/ 46 w 86"/>
                      <a:gd name="T45" fmla="*/ 29 h 131"/>
                      <a:gd name="T46" fmla="*/ 35 w 86"/>
                      <a:gd name="T47" fmla="*/ 28 h 131"/>
                      <a:gd name="T48" fmla="*/ 35 w 86"/>
                      <a:gd name="T49" fmla="*/ 11 h 131"/>
                      <a:gd name="T50" fmla="*/ 30 w 86"/>
                      <a:gd name="T51" fmla="*/ 8 h 131"/>
                      <a:gd name="T52" fmla="*/ 21 w 86"/>
                      <a:gd name="T53" fmla="*/ 6 h 131"/>
                      <a:gd name="T54" fmla="*/ 21 w 86"/>
                      <a:gd name="T55" fmla="*/ 0 h 131"/>
                      <a:gd name="T56" fmla="*/ 16 w 86"/>
                      <a:gd name="T57" fmla="*/ 0 h 131"/>
                      <a:gd name="T58" fmla="*/ 8 w 86"/>
                      <a:gd name="T59" fmla="*/ 4 h 131"/>
                      <a:gd name="T60" fmla="*/ 0 w 86"/>
                      <a:gd name="T61" fmla="*/ 13 h 131"/>
                      <a:gd name="T62" fmla="*/ 5 w 86"/>
                      <a:gd name="T63" fmla="*/ 19 h 131"/>
                      <a:gd name="T64" fmla="*/ 6 w 86"/>
                      <a:gd name="T65" fmla="*/ 38 h 131"/>
                      <a:gd name="T66" fmla="*/ 11 w 86"/>
                      <a:gd name="T67" fmla="*/ 48 h 131"/>
                      <a:gd name="T68" fmla="*/ 16 w 86"/>
                      <a:gd name="T69" fmla="*/ 51 h 131"/>
                      <a:gd name="T70" fmla="*/ 20 w 86"/>
                      <a:gd name="T71" fmla="*/ 56 h 131"/>
                      <a:gd name="T72" fmla="*/ 11 w 86"/>
                      <a:gd name="T73" fmla="*/ 56 h 131"/>
                      <a:gd name="T74" fmla="*/ 13 w 86"/>
                      <a:gd name="T75" fmla="*/ 63 h 131"/>
                      <a:gd name="T76" fmla="*/ 21 w 86"/>
                      <a:gd name="T77" fmla="*/ 66 h 131"/>
                      <a:gd name="T78" fmla="*/ 26 w 86"/>
                      <a:gd name="T79" fmla="*/ 71 h 131"/>
                      <a:gd name="T80" fmla="*/ 30 w 86"/>
                      <a:gd name="T81" fmla="*/ 84 h 131"/>
                      <a:gd name="T82" fmla="*/ 31 w 86"/>
                      <a:gd name="T83" fmla="*/ 96 h 131"/>
                      <a:gd name="T84" fmla="*/ 28 w 86"/>
                      <a:gd name="T85" fmla="*/ 103 h 131"/>
                      <a:gd name="T86" fmla="*/ 40 w 86"/>
                      <a:gd name="T87" fmla="*/ 116 h 131"/>
                      <a:gd name="T88" fmla="*/ 48 w 86"/>
                      <a:gd name="T89" fmla="*/ 126 h 131"/>
                      <a:gd name="T90" fmla="*/ 56 w 86"/>
                      <a:gd name="T91" fmla="*/ 131 h 131"/>
                      <a:gd name="T92" fmla="*/ 56 w 86"/>
                      <a:gd name="T93" fmla="*/ 131 h 131"/>
                      <a:gd name="T94" fmla="*/ 56 w 86"/>
                      <a:gd name="T95" fmla="*/ 131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6" h="131">
                        <a:moveTo>
                          <a:pt x="56" y="131"/>
                        </a:moveTo>
                        <a:lnTo>
                          <a:pt x="63" y="126"/>
                        </a:lnTo>
                        <a:lnTo>
                          <a:pt x="69" y="124"/>
                        </a:lnTo>
                        <a:lnTo>
                          <a:pt x="74" y="117"/>
                        </a:lnTo>
                        <a:lnTo>
                          <a:pt x="76" y="108"/>
                        </a:lnTo>
                        <a:lnTo>
                          <a:pt x="76" y="101"/>
                        </a:lnTo>
                        <a:lnTo>
                          <a:pt x="81" y="96"/>
                        </a:lnTo>
                        <a:lnTo>
                          <a:pt x="81" y="89"/>
                        </a:lnTo>
                        <a:lnTo>
                          <a:pt x="76" y="84"/>
                        </a:lnTo>
                        <a:lnTo>
                          <a:pt x="71" y="83"/>
                        </a:lnTo>
                        <a:lnTo>
                          <a:pt x="78" y="78"/>
                        </a:lnTo>
                        <a:lnTo>
                          <a:pt x="84" y="78"/>
                        </a:lnTo>
                        <a:lnTo>
                          <a:pt x="86" y="71"/>
                        </a:lnTo>
                        <a:lnTo>
                          <a:pt x="83" y="64"/>
                        </a:lnTo>
                        <a:lnTo>
                          <a:pt x="78" y="61"/>
                        </a:lnTo>
                        <a:lnTo>
                          <a:pt x="76" y="53"/>
                        </a:lnTo>
                        <a:lnTo>
                          <a:pt x="74" y="44"/>
                        </a:lnTo>
                        <a:lnTo>
                          <a:pt x="78" y="36"/>
                        </a:lnTo>
                        <a:lnTo>
                          <a:pt x="79" y="26"/>
                        </a:lnTo>
                        <a:lnTo>
                          <a:pt x="76" y="23"/>
                        </a:lnTo>
                        <a:lnTo>
                          <a:pt x="65" y="24"/>
                        </a:lnTo>
                        <a:lnTo>
                          <a:pt x="56" y="24"/>
                        </a:lnTo>
                        <a:lnTo>
                          <a:pt x="46" y="29"/>
                        </a:lnTo>
                        <a:lnTo>
                          <a:pt x="35" y="28"/>
                        </a:lnTo>
                        <a:lnTo>
                          <a:pt x="35" y="11"/>
                        </a:lnTo>
                        <a:lnTo>
                          <a:pt x="30" y="8"/>
                        </a:lnTo>
                        <a:lnTo>
                          <a:pt x="21" y="6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8" y="4"/>
                        </a:lnTo>
                        <a:lnTo>
                          <a:pt x="0" y="13"/>
                        </a:lnTo>
                        <a:lnTo>
                          <a:pt x="5" y="19"/>
                        </a:lnTo>
                        <a:lnTo>
                          <a:pt x="6" y="38"/>
                        </a:lnTo>
                        <a:lnTo>
                          <a:pt x="11" y="48"/>
                        </a:lnTo>
                        <a:lnTo>
                          <a:pt x="16" y="51"/>
                        </a:lnTo>
                        <a:lnTo>
                          <a:pt x="20" y="56"/>
                        </a:lnTo>
                        <a:lnTo>
                          <a:pt x="11" y="56"/>
                        </a:lnTo>
                        <a:lnTo>
                          <a:pt x="13" y="63"/>
                        </a:lnTo>
                        <a:lnTo>
                          <a:pt x="21" y="66"/>
                        </a:lnTo>
                        <a:lnTo>
                          <a:pt x="26" y="71"/>
                        </a:lnTo>
                        <a:lnTo>
                          <a:pt x="30" y="84"/>
                        </a:lnTo>
                        <a:lnTo>
                          <a:pt x="31" y="96"/>
                        </a:lnTo>
                        <a:lnTo>
                          <a:pt x="28" y="103"/>
                        </a:lnTo>
                        <a:lnTo>
                          <a:pt x="40" y="116"/>
                        </a:lnTo>
                        <a:lnTo>
                          <a:pt x="48" y="126"/>
                        </a:lnTo>
                        <a:lnTo>
                          <a:pt x="56" y="131"/>
                        </a:lnTo>
                        <a:lnTo>
                          <a:pt x="56" y="131"/>
                        </a:lnTo>
                        <a:lnTo>
                          <a:pt x="56" y="13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9" name="Freeform 1131"/>
                  <p:cNvSpPr>
                    <a:spLocks/>
                  </p:cNvSpPr>
                  <p:nvPr/>
                </p:nvSpPr>
                <p:spPr bwMode="auto">
                  <a:xfrm>
                    <a:off x="3663835" y="2710595"/>
                    <a:ext cx="82135" cy="78401"/>
                  </a:xfrm>
                  <a:custGeom>
                    <a:avLst/>
                    <a:gdLst>
                      <a:gd name="T0" fmla="*/ 58 w 66"/>
                      <a:gd name="T1" fmla="*/ 54 h 63"/>
                      <a:gd name="T2" fmla="*/ 63 w 66"/>
                      <a:gd name="T3" fmla="*/ 43 h 63"/>
                      <a:gd name="T4" fmla="*/ 66 w 66"/>
                      <a:gd name="T5" fmla="*/ 33 h 63"/>
                      <a:gd name="T6" fmla="*/ 63 w 66"/>
                      <a:gd name="T7" fmla="*/ 25 h 63"/>
                      <a:gd name="T8" fmla="*/ 56 w 66"/>
                      <a:gd name="T9" fmla="*/ 23 h 63"/>
                      <a:gd name="T10" fmla="*/ 53 w 66"/>
                      <a:gd name="T11" fmla="*/ 16 h 63"/>
                      <a:gd name="T12" fmla="*/ 46 w 66"/>
                      <a:gd name="T13" fmla="*/ 15 h 63"/>
                      <a:gd name="T14" fmla="*/ 44 w 66"/>
                      <a:gd name="T15" fmla="*/ 10 h 63"/>
                      <a:gd name="T16" fmla="*/ 41 w 66"/>
                      <a:gd name="T17" fmla="*/ 3 h 63"/>
                      <a:gd name="T18" fmla="*/ 38 w 66"/>
                      <a:gd name="T19" fmla="*/ 0 h 63"/>
                      <a:gd name="T20" fmla="*/ 28 w 66"/>
                      <a:gd name="T21" fmla="*/ 0 h 63"/>
                      <a:gd name="T22" fmla="*/ 25 w 66"/>
                      <a:gd name="T23" fmla="*/ 5 h 63"/>
                      <a:gd name="T24" fmla="*/ 16 w 66"/>
                      <a:gd name="T25" fmla="*/ 5 h 63"/>
                      <a:gd name="T26" fmla="*/ 11 w 66"/>
                      <a:gd name="T27" fmla="*/ 6 h 63"/>
                      <a:gd name="T28" fmla="*/ 13 w 66"/>
                      <a:gd name="T29" fmla="*/ 21 h 63"/>
                      <a:gd name="T30" fmla="*/ 13 w 66"/>
                      <a:gd name="T31" fmla="*/ 30 h 63"/>
                      <a:gd name="T32" fmla="*/ 3 w 66"/>
                      <a:gd name="T33" fmla="*/ 38 h 63"/>
                      <a:gd name="T34" fmla="*/ 0 w 66"/>
                      <a:gd name="T35" fmla="*/ 44 h 63"/>
                      <a:gd name="T36" fmla="*/ 1 w 66"/>
                      <a:gd name="T37" fmla="*/ 53 h 63"/>
                      <a:gd name="T38" fmla="*/ 8 w 66"/>
                      <a:gd name="T39" fmla="*/ 53 h 63"/>
                      <a:gd name="T40" fmla="*/ 23 w 66"/>
                      <a:gd name="T41" fmla="*/ 51 h 63"/>
                      <a:gd name="T42" fmla="*/ 30 w 66"/>
                      <a:gd name="T43" fmla="*/ 53 h 63"/>
                      <a:gd name="T44" fmla="*/ 38 w 66"/>
                      <a:gd name="T45" fmla="*/ 63 h 63"/>
                      <a:gd name="T46" fmla="*/ 48 w 66"/>
                      <a:gd name="T47" fmla="*/ 61 h 63"/>
                      <a:gd name="T48" fmla="*/ 49 w 66"/>
                      <a:gd name="T49" fmla="*/ 54 h 63"/>
                      <a:gd name="T50" fmla="*/ 58 w 66"/>
                      <a:gd name="T51" fmla="*/ 54 h 63"/>
                      <a:gd name="T52" fmla="*/ 58 w 66"/>
                      <a:gd name="T53" fmla="*/ 54 h 63"/>
                      <a:gd name="T54" fmla="*/ 58 w 66"/>
                      <a:gd name="T55" fmla="*/ 5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6" h="63">
                        <a:moveTo>
                          <a:pt x="58" y="54"/>
                        </a:moveTo>
                        <a:lnTo>
                          <a:pt x="63" y="43"/>
                        </a:lnTo>
                        <a:lnTo>
                          <a:pt x="66" y="33"/>
                        </a:lnTo>
                        <a:lnTo>
                          <a:pt x="63" y="25"/>
                        </a:lnTo>
                        <a:lnTo>
                          <a:pt x="56" y="23"/>
                        </a:lnTo>
                        <a:lnTo>
                          <a:pt x="53" y="16"/>
                        </a:lnTo>
                        <a:lnTo>
                          <a:pt x="46" y="15"/>
                        </a:lnTo>
                        <a:lnTo>
                          <a:pt x="44" y="10"/>
                        </a:lnTo>
                        <a:lnTo>
                          <a:pt x="41" y="3"/>
                        </a:lnTo>
                        <a:lnTo>
                          <a:pt x="38" y="0"/>
                        </a:lnTo>
                        <a:lnTo>
                          <a:pt x="28" y="0"/>
                        </a:lnTo>
                        <a:lnTo>
                          <a:pt x="25" y="5"/>
                        </a:lnTo>
                        <a:lnTo>
                          <a:pt x="16" y="5"/>
                        </a:lnTo>
                        <a:lnTo>
                          <a:pt x="11" y="6"/>
                        </a:lnTo>
                        <a:lnTo>
                          <a:pt x="13" y="21"/>
                        </a:lnTo>
                        <a:lnTo>
                          <a:pt x="13" y="30"/>
                        </a:lnTo>
                        <a:lnTo>
                          <a:pt x="3" y="38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8" y="53"/>
                        </a:lnTo>
                        <a:lnTo>
                          <a:pt x="23" y="51"/>
                        </a:lnTo>
                        <a:lnTo>
                          <a:pt x="30" y="53"/>
                        </a:lnTo>
                        <a:lnTo>
                          <a:pt x="38" y="63"/>
                        </a:lnTo>
                        <a:lnTo>
                          <a:pt x="48" y="61"/>
                        </a:lnTo>
                        <a:lnTo>
                          <a:pt x="49" y="54"/>
                        </a:lnTo>
                        <a:lnTo>
                          <a:pt x="58" y="54"/>
                        </a:lnTo>
                        <a:lnTo>
                          <a:pt x="58" y="54"/>
                        </a:lnTo>
                        <a:lnTo>
                          <a:pt x="58" y="54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0" name="Freeform 1147"/>
                  <p:cNvSpPr>
                    <a:spLocks/>
                  </p:cNvSpPr>
                  <p:nvPr/>
                </p:nvSpPr>
                <p:spPr bwMode="auto">
                  <a:xfrm>
                    <a:off x="2968176" y="4217648"/>
                    <a:ext cx="52268" cy="44801"/>
                  </a:xfrm>
                  <a:custGeom>
                    <a:avLst/>
                    <a:gdLst>
                      <a:gd name="T0" fmla="*/ 33 w 42"/>
                      <a:gd name="T1" fmla="*/ 13 h 36"/>
                      <a:gd name="T2" fmla="*/ 38 w 42"/>
                      <a:gd name="T3" fmla="*/ 15 h 36"/>
                      <a:gd name="T4" fmla="*/ 38 w 42"/>
                      <a:gd name="T5" fmla="*/ 23 h 36"/>
                      <a:gd name="T6" fmla="*/ 42 w 42"/>
                      <a:gd name="T7" fmla="*/ 30 h 36"/>
                      <a:gd name="T8" fmla="*/ 38 w 42"/>
                      <a:gd name="T9" fmla="*/ 36 h 36"/>
                      <a:gd name="T10" fmla="*/ 33 w 42"/>
                      <a:gd name="T11" fmla="*/ 35 h 36"/>
                      <a:gd name="T12" fmla="*/ 29 w 42"/>
                      <a:gd name="T13" fmla="*/ 33 h 36"/>
                      <a:gd name="T14" fmla="*/ 22 w 42"/>
                      <a:gd name="T15" fmla="*/ 31 h 36"/>
                      <a:gd name="T16" fmla="*/ 19 w 42"/>
                      <a:gd name="T17" fmla="*/ 36 h 36"/>
                      <a:gd name="T18" fmla="*/ 15 w 42"/>
                      <a:gd name="T19" fmla="*/ 26 h 36"/>
                      <a:gd name="T20" fmla="*/ 10 w 42"/>
                      <a:gd name="T21" fmla="*/ 26 h 36"/>
                      <a:gd name="T22" fmla="*/ 7 w 42"/>
                      <a:gd name="T23" fmla="*/ 23 h 36"/>
                      <a:gd name="T24" fmla="*/ 10 w 42"/>
                      <a:gd name="T25" fmla="*/ 16 h 36"/>
                      <a:gd name="T26" fmla="*/ 5 w 42"/>
                      <a:gd name="T27" fmla="*/ 13 h 36"/>
                      <a:gd name="T28" fmla="*/ 0 w 42"/>
                      <a:gd name="T29" fmla="*/ 12 h 36"/>
                      <a:gd name="T30" fmla="*/ 4 w 42"/>
                      <a:gd name="T31" fmla="*/ 5 h 36"/>
                      <a:gd name="T32" fmla="*/ 9 w 42"/>
                      <a:gd name="T33" fmla="*/ 0 h 36"/>
                      <a:gd name="T34" fmla="*/ 15 w 42"/>
                      <a:gd name="T35" fmla="*/ 0 h 36"/>
                      <a:gd name="T36" fmla="*/ 24 w 42"/>
                      <a:gd name="T37" fmla="*/ 3 h 36"/>
                      <a:gd name="T38" fmla="*/ 30 w 42"/>
                      <a:gd name="T39" fmla="*/ 3 h 36"/>
                      <a:gd name="T40" fmla="*/ 33 w 42"/>
                      <a:gd name="T41" fmla="*/ 8 h 36"/>
                      <a:gd name="T42" fmla="*/ 33 w 42"/>
                      <a:gd name="T43" fmla="*/ 13 h 36"/>
                      <a:gd name="T44" fmla="*/ 33 w 42"/>
                      <a:gd name="T45" fmla="*/ 13 h 36"/>
                      <a:gd name="T46" fmla="*/ 33 w 42"/>
                      <a:gd name="T47" fmla="*/ 1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2" h="36">
                        <a:moveTo>
                          <a:pt x="33" y="13"/>
                        </a:moveTo>
                        <a:lnTo>
                          <a:pt x="38" y="15"/>
                        </a:lnTo>
                        <a:lnTo>
                          <a:pt x="38" y="23"/>
                        </a:lnTo>
                        <a:lnTo>
                          <a:pt x="42" y="30"/>
                        </a:lnTo>
                        <a:lnTo>
                          <a:pt x="38" y="36"/>
                        </a:lnTo>
                        <a:lnTo>
                          <a:pt x="33" y="35"/>
                        </a:lnTo>
                        <a:lnTo>
                          <a:pt x="29" y="33"/>
                        </a:lnTo>
                        <a:lnTo>
                          <a:pt x="22" y="31"/>
                        </a:lnTo>
                        <a:lnTo>
                          <a:pt x="19" y="36"/>
                        </a:lnTo>
                        <a:lnTo>
                          <a:pt x="15" y="26"/>
                        </a:lnTo>
                        <a:lnTo>
                          <a:pt x="10" y="26"/>
                        </a:lnTo>
                        <a:lnTo>
                          <a:pt x="7" y="23"/>
                        </a:lnTo>
                        <a:lnTo>
                          <a:pt x="10" y="16"/>
                        </a:lnTo>
                        <a:lnTo>
                          <a:pt x="5" y="13"/>
                        </a:lnTo>
                        <a:lnTo>
                          <a:pt x="0" y="12"/>
                        </a:lnTo>
                        <a:lnTo>
                          <a:pt x="4" y="5"/>
                        </a:lnTo>
                        <a:lnTo>
                          <a:pt x="9" y="0"/>
                        </a:lnTo>
                        <a:lnTo>
                          <a:pt x="15" y="0"/>
                        </a:lnTo>
                        <a:lnTo>
                          <a:pt x="24" y="3"/>
                        </a:lnTo>
                        <a:lnTo>
                          <a:pt x="30" y="3"/>
                        </a:lnTo>
                        <a:lnTo>
                          <a:pt x="33" y="8"/>
                        </a:lnTo>
                        <a:lnTo>
                          <a:pt x="33" y="13"/>
                        </a:lnTo>
                        <a:lnTo>
                          <a:pt x="33" y="13"/>
                        </a:lnTo>
                        <a:lnTo>
                          <a:pt x="33" y="13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" name="Freeform 1086"/>
                  <p:cNvSpPr>
                    <a:spLocks/>
                  </p:cNvSpPr>
                  <p:nvPr/>
                </p:nvSpPr>
                <p:spPr bwMode="auto">
                  <a:xfrm>
                    <a:off x="5474539" y="3884130"/>
                    <a:ext cx="23645" cy="46046"/>
                  </a:xfrm>
                  <a:custGeom>
                    <a:avLst/>
                    <a:gdLst>
                      <a:gd name="T0" fmla="*/ 14 w 19"/>
                      <a:gd name="T1" fmla="*/ 35 h 37"/>
                      <a:gd name="T2" fmla="*/ 17 w 19"/>
                      <a:gd name="T3" fmla="*/ 25 h 37"/>
                      <a:gd name="T4" fmla="*/ 19 w 19"/>
                      <a:gd name="T5" fmla="*/ 15 h 37"/>
                      <a:gd name="T6" fmla="*/ 19 w 19"/>
                      <a:gd name="T7" fmla="*/ 9 h 37"/>
                      <a:gd name="T8" fmla="*/ 14 w 19"/>
                      <a:gd name="T9" fmla="*/ 0 h 37"/>
                      <a:gd name="T10" fmla="*/ 7 w 19"/>
                      <a:gd name="T11" fmla="*/ 12 h 37"/>
                      <a:gd name="T12" fmla="*/ 2 w 19"/>
                      <a:gd name="T13" fmla="*/ 27 h 37"/>
                      <a:gd name="T14" fmla="*/ 0 w 19"/>
                      <a:gd name="T15" fmla="*/ 30 h 37"/>
                      <a:gd name="T16" fmla="*/ 7 w 19"/>
                      <a:gd name="T17" fmla="*/ 37 h 37"/>
                      <a:gd name="T18" fmla="*/ 14 w 19"/>
                      <a:gd name="T19" fmla="*/ 35 h 37"/>
                      <a:gd name="T20" fmla="*/ 14 w 19"/>
                      <a:gd name="T21" fmla="*/ 35 h 37"/>
                      <a:gd name="T22" fmla="*/ 14 w 19"/>
                      <a:gd name="T23" fmla="*/ 3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37">
                        <a:moveTo>
                          <a:pt x="14" y="35"/>
                        </a:moveTo>
                        <a:lnTo>
                          <a:pt x="17" y="25"/>
                        </a:lnTo>
                        <a:lnTo>
                          <a:pt x="19" y="15"/>
                        </a:lnTo>
                        <a:lnTo>
                          <a:pt x="19" y="9"/>
                        </a:lnTo>
                        <a:lnTo>
                          <a:pt x="14" y="0"/>
                        </a:lnTo>
                        <a:lnTo>
                          <a:pt x="7" y="12"/>
                        </a:lnTo>
                        <a:lnTo>
                          <a:pt x="2" y="27"/>
                        </a:lnTo>
                        <a:lnTo>
                          <a:pt x="0" y="30"/>
                        </a:lnTo>
                        <a:lnTo>
                          <a:pt x="7" y="37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2" name="Freeform 1088"/>
                  <p:cNvSpPr>
                    <a:spLocks/>
                  </p:cNvSpPr>
                  <p:nvPr/>
                </p:nvSpPr>
                <p:spPr bwMode="auto">
                  <a:xfrm>
                    <a:off x="5602719" y="3870441"/>
                    <a:ext cx="46046" cy="49779"/>
                  </a:xfrm>
                  <a:custGeom>
                    <a:avLst/>
                    <a:gdLst>
                      <a:gd name="T0" fmla="*/ 10 w 37"/>
                      <a:gd name="T1" fmla="*/ 35 h 40"/>
                      <a:gd name="T2" fmla="*/ 22 w 37"/>
                      <a:gd name="T3" fmla="*/ 40 h 40"/>
                      <a:gd name="T4" fmla="*/ 30 w 37"/>
                      <a:gd name="T5" fmla="*/ 40 h 40"/>
                      <a:gd name="T6" fmla="*/ 37 w 37"/>
                      <a:gd name="T7" fmla="*/ 35 h 40"/>
                      <a:gd name="T8" fmla="*/ 32 w 37"/>
                      <a:gd name="T9" fmla="*/ 26 h 40"/>
                      <a:gd name="T10" fmla="*/ 25 w 37"/>
                      <a:gd name="T11" fmla="*/ 20 h 40"/>
                      <a:gd name="T12" fmla="*/ 24 w 37"/>
                      <a:gd name="T13" fmla="*/ 15 h 40"/>
                      <a:gd name="T14" fmla="*/ 24 w 37"/>
                      <a:gd name="T15" fmla="*/ 8 h 40"/>
                      <a:gd name="T16" fmla="*/ 20 w 37"/>
                      <a:gd name="T17" fmla="*/ 1 h 40"/>
                      <a:gd name="T18" fmla="*/ 14 w 37"/>
                      <a:gd name="T19" fmla="*/ 0 h 40"/>
                      <a:gd name="T20" fmla="*/ 5 w 37"/>
                      <a:gd name="T21" fmla="*/ 0 h 40"/>
                      <a:gd name="T22" fmla="*/ 2 w 37"/>
                      <a:gd name="T23" fmla="*/ 5 h 40"/>
                      <a:gd name="T24" fmla="*/ 0 w 37"/>
                      <a:gd name="T25" fmla="*/ 13 h 40"/>
                      <a:gd name="T26" fmla="*/ 7 w 37"/>
                      <a:gd name="T27" fmla="*/ 20 h 40"/>
                      <a:gd name="T28" fmla="*/ 10 w 37"/>
                      <a:gd name="T29" fmla="*/ 35 h 40"/>
                      <a:gd name="T30" fmla="*/ 10 w 37"/>
                      <a:gd name="T31" fmla="*/ 35 h 40"/>
                      <a:gd name="T32" fmla="*/ 10 w 37"/>
                      <a:gd name="T33" fmla="*/ 3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0">
                        <a:moveTo>
                          <a:pt x="10" y="35"/>
                        </a:moveTo>
                        <a:lnTo>
                          <a:pt x="22" y="40"/>
                        </a:lnTo>
                        <a:lnTo>
                          <a:pt x="30" y="40"/>
                        </a:lnTo>
                        <a:lnTo>
                          <a:pt x="37" y="35"/>
                        </a:lnTo>
                        <a:lnTo>
                          <a:pt x="32" y="26"/>
                        </a:lnTo>
                        <a:lnTo>
                          <a:pt x="25" y="20"/>
                        </a:lnTo>
                        <a:lnTo>
                          <a:pt x="24" y="15"/>
                        </a:lnTo>
                        <a:lnTo>
                          <a:pt x="24" y="8"/>
                        </a:lnTo>
                        <a:lnTo>
                          <a:pt x="20" y="1"/>
                        </a:lnTo>
                        <a:lnTo>
                          <a:pt x="14" y="0"/>
                        </a:lnTo>
                        <a:lnTo>
                          <a:pt x="5" y="0"/>
                        </a:lnTo>
                        <a:lnTo>
                          <a:pt x="2" y="5"/>
                        </a:lnTo>
                        <a:lnTo>
                          <a:pt x="0" y="13"/>
                        </a:lnTo>
                        <a:lnTo>
                          <a:pt x="7" y="20"/>
                        </a:lnTo>
                        <a:lnTo>
                          <a:pt x="10" y="35"/>
                        </a:lnTo>
                        <a:lnTo>
                          <a:pt x="10" y="35"/>
                        </a:lnTo>
                        <a:lnTo>
                          <a:pt x="10" y="3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3" name="Freeform 1090"/>
                  <p:cNvSpPr>
                    <a:spLocks/>
                  </p:cNvSpPr>
                  <p:nvPr/>
                </p:nvSpPr>
                <p:spPr bwMode="auto">
                  <a:xfrm>
                    <a:off x="5545474" y="3880397"/>
                    <a:ext cx="24889" cy="62223"/>
                  </a:xfrm>
                  <a:custGeom>
                    <a:avLst/>
                    <a:gdLst>
                      <a:gd name="T0" fmla="*/ 7 w 20"/>
                      <a:gd name="T1" fmla="*/ 50 h 50"/>
                      <a:gd name="T2" fmla="*/ 15 w 20"/>
                      <a:gd name="T3" fmla="*/ 43 h 50"/>
                      <a:gd name="T4" fmla="*/ 15 w 20"/>
                      <a:gd name="T5" fmla="*/ 35 h 50"/>
                      <a:gd name="T6" fmla="*/ 15 w 20"/>
                      <a:gd name="T7" fmla="*/ 27 h 50"/>
                      <a:gd name="T8" fmla="*/ 20 w 20"/>
                      <a:gd name="T9" fmla="*/ 17 h 50"/>
                      <a:gd name="T10" fmla="*/ 10 w 20"/>
                      <a:gd name="T11" fmla="*/ 12 h 50"/>
                      <a:gd name="T12" fmla="*/ 8 w 20"/>
                      <a:gd name="T13" fmla="*/ 0 h 50"/>
                      <a:gd name="T14" fmla="*/ 5 w 20"/>
                      <a:gd name="T15" fmla="*/ 10 h 50"/>
                      <a:gd name="T16" fmla="*/ 3 w 20"/>
                      <a:gd name="T17" fmla="*/ 20 h 50"/>
                      <a:gd name="T18" fmla="*/ 3 w 20"/>
                      <a:gd name="T19" fmla="*/ 32 h 50"/>
                      <a:gd name="T20" fmla="*/ 3 w 20"/>
                      <a:gd name="T21" fmla="*/ 43 h 50"/>
                      <a:gd name="T22" fmla="*/ 0 w 20"/>
                      <a:gd name="T23" fmla="*/ 48 h 50"/>
                      <a:gd name="T24" fmla="*/ 7 w 20"/>
                      <a:gd name="T25" fmla="*/ 50 h 50"/>
                      <a:gd name="T26" fmla="*/ 7 w 20"/>
                      <a:gd name="T27" fmla="*/ 50 h 50"/>
                      <a:gd name="T28" fmla="*/ 7 w 20"/>
                      <a:gd name="T2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50">
                        <a:moveTo>
                          <a:pt x="7" y="50"/>
                        </a:moveTo>
                        <a:lnTo>
                          <a:pt x="15" y="43"/>
                        </a:lnTo>
                        <a:lnTo>
                          <a:pt x="15" y="35"/>
                        </a:lnTo>
                        <a:lnTo>
                          <a:pt x="15" y="27"/>
                        </a:lnTo>
                        <a:lnTo>
                          <a:pt x="20" y="17"/>
                        </a:lnTo>
                        <a:lnTo>
                          <a:pt x="10" y="12"/>
                        </a:lnTo>
                        <a:lnTo>
                          <a:pt x="8" y="0"/>
                        </a:lnTo>
                        <a:lnTo>
                          <a:pt x="5" y="10"/>
                        </a:lnTo>
                        <a:lnTo>
                          <a:pt x="3" y="20"/>
                        </a:lnTo>
                        <a:lnTo>
                          <a:pt x="3" y="32"/>
                        </a:lnTo>
                        <a:lnTo>
                          <a:pt x="3" y="43"/>
                        </a:lnTo>
                        <a:lnTo>
                          <a:pt x="0" y="48"/>
                        </a:lnTo>
                        <a:lnTo>
                          <a:pt x="7" y="50"/>
                        </a:lnTo>
                        <a:lnTo>
                          <a:pt x="7" y="50"/>
                        </a:lnTo>
                        <a:lnTo>
                          <a:pt x="7" y="5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4" name="Freeform 1092"/>
                  <p:cNvSpPr>
                    <a:spLocks/>
                  </p:cNvSpPr>
                  <p:nvPr/>
                </p:nvSpPr>
                <p:spPr bwMode="auto">
                  <a:xfrm>
                    <a:off x="5499428" y="3905286"/>
                    <a:ext cx="21156" cy="41068"/>
                  </a:xfrm>
                  <a:custGeom>
                    <a:avLst/>
                    <a:gdLst>
                      <a:gd name="T0" fmla="*/ 7 w 17"/>
                      <a:gd name="T1" fmla="*/ 27 h 33"/>
                      <a:gd name="T2" fmla="*/ 2 w 17"/>
                      <a:gd name="T3" fmla="*/ 25 h 33"/>
                      <a:gd name="T4" fmla="*/ 0 w 17"/>
                      <a:gd name="T5" fmla="*/ 17 h 33"/>
                      <a:gd name="T6" fmla="*/ 0 w 17"/>
                      <a:gd name="T7" fmla="*/ 10 h 33"/>
                      <a:gd name="T8" fmla="*/ 4 w 17"/>
                      <a:gd name="T9" fmla="*/ 3 h 33"/>
                      <a:gd name="T10" fmla="*/ 7 w 17"/>
                      <a:gd name="T11" fmla="*/ 0 h 33"/>
                      <a:gd name="T12" fmla="*/ 12 w 17"/>
                      <a:gd name="T13" fmla="*/ 5 h 33"/>
                      <a:gd name="T14" fmla="*/ 15 w 17"/>
                      <a:gd name="T15" fmla="*/ 12 h 33"/>
                      <a:gd name="T16" fmla="*/ 12 w 17"/>
                      <a:gd name="T17" fmla="*/ 20 h 33"/>
                      <a:gd name="T18" fmla="*/ 17 w 17"/>
                      <a:gd name="T19" fmla="*/ 30 h 33"/>
                      <a:gd name="T20" fmla="*/ 15 w 17"/>
                      <a:gd name="T21" fmla="*/ 33 h 33"/>
                      <a:gd name="T22" fmla="*/ 9 w 17"/>
                      <a:gd name="T23" fmla="*/ 33 h 33"/>
                      <a:gd name="T24" fmla="*/ 7 w 17"/>
                      <a:gd name="T25" fmla="*/ 27 h 33"/>
                      <a:gd name="T26" fmla="*/ 7 w 17"/>
                      <a:gd name="T27" fmla="*/ 27 h 33"/>
                      <a:gd name="T28" fmla="*/ 7 w 17"/>
                      <a:gd name="T29" fmla="*/ 2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33">
                        <a:moveTo>
                          <a:pt x="7" y="27"/>
                        </a:moveTo>
                        <a:lnTo>
                          <a:pt x="2" y="25"/>
                        </a:lnTo>
                        <a:lnTo>
                          <a:pt x="0" y="17"/>
                        </a:lnTo>
                        <a:lnTo>
                          <a:pt x="0" y="10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12" y="5"/>
                        </a:lnTo>
                        <a:lnTo>
                          <a:pt x="15" y="12"/>
                        </a:lnTo>
                        <a:lnTo>
                          <a:pt x="12" y="20"/>
                        </a:lnTo>
                        <a:lnTo>
                          <a:pt x="17" y="30"/>
                        </a:lnTo>
                        <a:lnTo>
                          <a:pt x="15" y="33"/>
                        </a:lnTo>
                        <a:lnTo>
                          <a:pt x="9" y="33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5" name="Freeform 1094"/>
                  <p:cNvSpPr>
                    <a:spLocks/>
                  </p:cNvSpPr>
                  <p:nvPr/>
                </p:nvSpPr>
                <p:spPr bwMode="auto">
                  <a:xfrm>
                    <a:off x="5577829" y="3874174"/>
                    <a:ext cx="29868" cy="59734"/>
                  </a:xfrm>
                  <a:custGeom>
                    <a:avLst/>
                    <a:gdLst>
                      <a:gd name="T0" fmla="*/ 24 w 24"/>
                      <a:gd name="T1" fmla="*/ 38 h 48"/>
                      <a:gd name="T2" fmla="*/ 24 w 24"/>
                      <a:gd name="T3" fmla="*/ 32 h 48"/>
                      <a:gd name="T4" fmla="*/ 22 w 24"/>
                      <a:gd name="T5" fmla="*/ 23 h 48"/>
                      <a:gd name="T6" fmla="*/ 17 w 24"/>
                      <a:gd name="T7" fmla="*/ 15 h 48"/>
                      <a:gd name="T8" fmla="*/ 17 w 24"/>
                      <a:gd name="T9" fmla="*/ 3 h 48"/>
                      <a:gd name="T10" fmla="*/ 7 w 24"/>
                      <a:gd name="T11" fmla="*/ 0 h 48"/>
                      <a:gd name="T12" fmla="*/ 0 w 24"/>
                      <a:gd name="T13" fmla="*/ 8 h 48"/>
                      <a:gd name="T14" fmla="*/ 5 w 24"/>
                      <a:gd name="T15" fmla="*/ 18 h 48"/>
                      <a:gd name="T16" fmla="*/ 0 w 24"/>
                      <a:gd name="T17" fmla="*/ 25 h 48"/>
                      <a:gd name="T18" fmla="*/ 0 w 24"/>
                      <a:gd name="T19" fmla="*/ 37 h 48"/>
                      <a:gd name="T20" fmla="*/ 4 w 24"/>
                      <a:gd name="T21" fmla="*/ 47 h 48"/>
                      <a:gd name="T22" fmla="*/ 9 w 24"/>
                      <a:gd name="T23" fmla="*/ 48 h 48"/>
                      <a:gd name="T24" fmla="*/ 15 w 24"/>
                      <a:gd name="T25" fmla="*/ 48 h 48"/>
                      <a:gd name="T26" fmla="*/ 15 w 24"/>
                      <a:gd name="T27" fmla="*/ 43 h 48"/>
                      <a:gd name="T28" fmla="*/ 10 w 24"/>
                      <a:gd name="T29" fmla="*/ 40 h 48"/>
                      <a:gd name="T30" fmla="*/ 14 w 24"/>
                      <a:gd name="T31" fmla="*/ 37 h 48"/>
                      <a:gd name="T32" fmla="*/ 20 w 24"/>
                      <a:gd name="T33" fmla="*/ 42 h 48"/>
                      <a:gd name="T34" fmla="*/ 24 w 24"/>
                      <a:gd name="T35" fmla="*/ 38 h 48"/>
                      <a:gd name="T36" fmla="*/ 24 w 24"/>
                      <a:gd name="T37" fmla="*/ 38 h 48"/>
                      <a:gd name="T38" fmla="*/ 24 w 24"/>
                      <a:gd name="T39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4" h="48">
                        <a:moveTo>
                          <a:pt x="24" y="38"/>
                        </a:moveTo>
                        <a:lnTo>
                          <a:pt x="24" y="32"/>
                        </a:lnTo>
                        <a:lnTo>
                          <a:pt x="22" y="23"/>
                        </a:lnTo>
                        <a:lnTo>
                          <a:pt x="17" y="15"/>
                        </a:lnTo>
                        <a:lnTo>
                          <a:pt x="17" y="3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5" y="18"/>
                        </a:lnTo>
                        <a:lnTo>
                          <a:pt x="0" y="25"/>
                        </a:lnTo>
                        <a:lnTo>
                          <a:pt x="0" y="37"/>
                        </a:lnTo>
                        <a:lnTo>
                          <a:pt x="4" y="47"/>
                        </a:lnTo>
                        <a:lnTo>
                          <a:pt x="9" y="48"/>
                        </a:lnTo>
                        <a:lnTo>
                          <a:pt x="15" y="48"/>
                        </a:lnTo>
                        <a:lnTo>
                          <a:pt x="15" y="43"/>
                        </a:lnTo>
                        <a:lnTo>
                          <a:pt x="10" y="40"/>
                        </a:lnTo>
                        <a:lnTo>
                          <a:pt x="14" y="37"/>
                        </a:lnTo>
                        <a:lnTo>
                          <a:pt x="20" y="42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" name="Freeform 1100"/>
                  <p:cNvSpPr>
                    <a:spLocks/>
                  </p:cNvSpPr>
                  <p:nvPr/>
                </p:nvSpPr>
                <p:spPr bwMode="auto">
                  <a:xfrm>
                    <a:off x="5530540" y="3899064"/>
                    <a:ext cx="17422" cy="41068"/>
                  </a:xfrm>
                  <a:custGeom>
                    <a:avLst/>
                    <a:gdLst>
                      <a:gd name="T0" fmla="*/ 4 w 14"/>
                      <a:gd name="T1" fmla="*/ 33 h 33"/>
                      <a:gd name="T2" fmla="*/ 4 w 14"/>
                      <a:gd name="T3" fmla="*/ 33 h 33"/>
                      <a:gd name="T4" fmla="*/ 9 w 14"/>
                      <a:gd name="T5" fmla="*/ 30 h 33"/>
                      <a:gd name="T6" fmla="*/ 9 w 14"/>
                      <a:gd name="T7" fmla="*/ 30 h 33"/>
                      <a:gd name="T8" fmla="*/ 12 w 14"/>
                      <a:gd name="T9" fmla="*/ 23 h 33"/>
                      <a:gd name="T10" fmla="*/ 12 w 14"/>
                      <a:gd name="T11" fmla="*/ 23 h 33"/>
                      <a:gd name="T12" fmla="*/ 12 w 14"/>
                      <a:gd name="T13" fmla="*/ 12 h 33"/>
                      <a:gd name="T14" fmla="*/ 12 w 14"/>
                      <a:gd name="T15" fmla="*/ 7 h 33"/>
                      <a:gd name="T16" fmla="*/ 14 w 14"/>
                      <a:gd name="T17" fmla="*/ 2 h 33"/>
                      <a:gd name="T18" fmla="*/ 14 w 14"/>
                      <a:gd name="T19" fmla="*/ 2 h 33"/>
                      <a:gd name="T20" fmla="*/ 12 w 14"/>
                      <a:gd name="T21" fmla="*/ 0 h 33"/>
                      <a:gd name="T22" fmla="*/ 9 w 14"/>
                      <a:gd name="T23" fmla="*/ 0 h 33"/>
                      <a:gd name="T24" fmla="*/ 5 w 14"/>
                      <a:gd name="T25" fmla="*/ 3 h 33"/>
                      <a:gd name="T26" fmla="*/ 5 w 14"/>
                      <a:gd name="T27" fmla="*/ 3 h 33"/>
                      <a:gd name="T28" fmla="*/ 4 w 14"/>
                      <a:gd name="T29" fmla="*/ 7 h 33"/>
                      <a:gd name="T30" fmla="*/ 4 w 14"/>
                      <a:gd name="T31" fmla="*/ 12 h 33"/>
                      <a:gd name="T32" fmla="*/ 4 w 14"/>
                      <a:gd name="T33" fmla="*/ 12 h 33"/>
                      <a:gd name="T34" fmla="*/ 4 w 14"/>
                      <a:gd name="T35" fmla="*/ 18 h 33"/>
                      <a:gd name="T36" fmla="*/ 2 w 14"/>
                      <a:gd name="T37" fmla="*/ 22 h 33"/>
                      <a:gd name="T38" fmla="*/ 0 w 14"/>
                      <a:gd name="T39" fmla="*/ 23 h 33"/>
                      <a:gd name="T40" fmla="*/ 0 w 14"/>
                      <a:gd name="T41" fmla="*/ 23 h 33"/>
                      <a:gd name="T42" fmla="*/ 0 w 14"/>
                      <a:gd name="T43" fmla="*/ 30 h 33"/>
                      <a:gd name="T44" fmla="*/ 2 w 14"/>
                      <a:gd name="T45" fmla="*/ 33 h 33"/>
                      <a:gd name="T46" fmla="*/ 4 w 14"/>
                      <a:gd name="T47" fmla="*/ 33 h 33"/>
                      <a:gd name="T48" fmla="*/ 4 w 14"/>
                      <a:gd name="T4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4" h="33">
                        <a:moveTo>
                          <a:pt x="4" y="33"/>
                        </a:moveTo>
                        <a:lnTo>
                          <a:pt x="4" y="33"/>
                        </a:lnTo>
                        <a:lnTo>
                          <a:pt x="9" y="30"/>
                        </a:lnTo>
                        <a:lnTo>
                          <a:pt x="9" y="30"/>
                        </a:lnTo>
                        <a:lnTo>
                          <a:pt x="12" y="23"/>
                        </a:lnTo>
                        <a:lnTo>
                          <a:pt x="12" y="23"/>
                        </a:lnTo>
                        <a:lnTo>
                          <a:pt x="12" y="12"/>
                        </a:lnTo>
                        <a:lnTo>
                          <a:pt x="12" y="7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4" y="7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8"/>
                        </a:lnTo>
                        <a:lnTo>
                          <a:pt x="2" y="22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30"/>
                        </a:lnTo>
                        <a:lnTo>
                          <a:pt x="2" y="33"/>
                        </a:lnTo>
                        <a:lnTo>
                          <a:pt x="4" y="33"/>
                        </a:lnTo>
                        <a:lnTo>
                          <a:pt x="4" y="3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7" name="Freeform 1139"/>
                  <p:cNvSpPr>
                    <a:spLocks/>
                  </p:cNvSpPr>
                  <p:nvPr/>
                </p:nvSpPr>
                <p:spPr bwMode="auto">
                  <a:xfrm>
                    <a:off x="4542430" y="4868506"/>
                    <a:ext cx="28623" cy="17422"/>
                  </a:xfrm>
                  <a:custGeom>
                    <a:avLst/>
                    <a:gdLst>
                      <a:gd name="T0" fmla="*/ 23 w 23"/>
                      <a:gd name="T1" fmla="*/ 12 h 14"/>
                      <a:gd name="T2" fmla="*/ 23 w 23"/>
                      <a:gd name="T3" fmla="*/ 12 h 14"/>
                      <a:gd name="T4" fmla="*/ 8 w 23"/>
                      <a:gd name="T5" fmla="*/ 14 h 14"/>
                      <a:gd name="T6" fmla="*/ 8 w 23"/>
                      <a:gd name="T7" fmla="*/ 14 h 14"/>
                      <a:gd name="T8" fmla="*/ 5 w 23"/>
                      <a:gd name="T9" fmla="*/ 14 h 14"/>
                      <a:gd name="T10" fmla="*/ 3 w 23"/>
                      <a:gd name="T11" fmla="*/ 14 h 14"/>
                      <a:gd name="T12" fmla="*/ 0 w 23"/>
                      <a:gd name="T13" fmla="*/ 9 h 14"/>
                      <a:gd name="T14" fmla="*/ 0 w 23"/>
                      <a:gd name="T15" fmla="*/ 9 h 14"/>
                      <a:gd name="T16" fmla="*/ 0 w 23"/>
                      <a:gd name="T17" fmla="*/ 4 h 14"/>
                      <a:gd name="T18" fmla="*/ 0 w 23"/>
                      <a:gd name="T19" fmla="*/ 2 h 14"/>
                      <a:gd name="T20" fmla="*/ 3 w 23"/>
                      <a:gd name="T21" fmla="*/ 0 h 14"/>
                      <a:gd name="T22" fmla="*/ 10 w 23"/>
                      <a:gd name="T23" fmla="*/ 2 h 14"/>
                      <a:gd name="T24" fmla="*/ 10 w 23"/>
                      <a:gd name="T25" fmla="*/ 2 h 14"/>
                      <a:gd name="T26" fmla="*/ 18 w 23"/>
                      <a:gd name="T27" fmla="*/ 7 h 14"/>
                      <a:gd name="T28" fmla="*/ 18 w 23"/>
                      <a:gd name="T29" fmla="*/ 7 h 14"/>
                      <a:gd name="T30" fmla="*/ 20 w 23"/>
                      <a:gd name="T31" fmla="*/ 10 h 14"/>
                      <a:gd name="T32" fmla="*/ 20 w 23"/>
                      <a:gd name="T33" fmla="*/ 12 h 14"/>
                      <a:gd name="T34" fmla="*/ 23 w 23"/>
                      <a:gd name="T35" fmla="*/ 12 h 14"/>
                      <a:gd name="T36" fmla="*/ 23 w 23"/>
                      <a:gd name="T37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" h="14">
                        <a:moveTo>
                          <a:pt x="23" y="12"/>
                        </a:moveTo>
                        <a:lnTo>
                          <a:pt x="23" y="12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lnTo>
                          <a:pt x="5" y="14"/>
                        </a:lnTo>
                        <a:lnTo>
                          <a:pt x="3" y="14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8" y="7"/>
                        </a:lnTo>
                        <a:lnTo>
                          <a:pt x="18" y="7"/>
                        </a:lnTo>
                        <a:lnTo>
                          <a:pt x="20" y="10"/>
                        </a:lnTo>
                        <a:lnTo>
                          <a:pt x="20" y="12"/>
                        </a:lnTo>
                        <a:lnTo>
                          <a:pt x="23" y="12"/>
                        </a:lnTo>
                        <a:lnTo>
                          <a:pt x="23" y="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8" name="Freeform 1141"/>
                  <p:cNvSpPr>
                    <a:spLocks/>
                  </p:cNvSpPr>
                  <p:nvPr/>
                </p:nvSpPr>
                <p:spPr bwMode="auto">
                  <a:xfrm>
                    <a:off x="4093177" y="5728435"/>
                    <a:ext cx="48534" cy="52268"/>
                  </a:xfrm>
                  <a:custGeom>
                    <a:avLst/>
                    <a:gdLst>
                      <a:gd name="T0" fmla="*/ 17 w 39"/>
                      <a:gd name="T1" fmla="*/ 40 h 42"/>
                      <a:gd name="T2" fmla="*/ 17 w 39"/>
                      <a:gd name="T3" fmla="*/ 40 h 42"/>
                      <a:gd name="T4" fmla="*/ 17 w 39"/>
                      <a:gd name="T5" fmla="*/ 37 h 42"/>
                      <a:gd name="T6" fmla="*/ 19 w 39"/>
                      <a:gd name="T7" fmla="*/ 34 h 42"/>
                      <a:gd name="T8" fmla="*/ 19 w 39"/>
                      <a:gd name="T9" fmla="*/ 34 h 42"/>
                      <a:gd name="T10" fmla="*/ 15 w 39"/>
                      <a:gd name="T11" fmla="*/ 29 h 42"/>
                      <a:gd name="T12" fmla="*/ 12 w 39"/>
                      <a:gd name="T13" fmla="*/ 29 h 42"/>
                      <a:gd name="T14" fmla="*/ 10 w 39"/>
                      <a:gd name="T15" fmla="*/ 30 h 42"/>
                      <a:gd name="T16" fmla="*/ 12 w 39"/>
                      <a:gd name="T17" fmla="*/ 35 h 42"/>
                      <a:gd name="T18" fmla="*/ 12 w 39"/>
                      <a:gd name="T19" fmla="*/ 35 h 42"/>
                      <a:gd name="T20" fmla="*/ 10 w 39"/>
                      <a:gd name="T21" fmla="*/ 37 h 42"/>
                      <a:gd name="T22" fmla="*/ 7 w 39"/>
                      <a:gd name="T23" fmla="*/ 39 h 42"/>
                      <a:gd name="T24" fmla="*/ 4 w 39"/>
                      <a:gd name="T25" fmla="*/ 37 h 42"/>
                      <a:gd name="T26" fmla="*/ 0 w 39"/>
                      <a:gd name="T27" fmla="*/ 34 h 42"/>
                      <a:gd name="T28" fmla="*/ 0 w 39"/>
                      <a:gd name="T29" fmla="*/ 34 h 42"/>
                      <a:gd name="T30" fmla="*/ 2 w 39"/>
                      <a:gd name="T31" fmla="*/ 29 h 42"/>
                      <a:gd name="T32" fmla="*/ 5 w 39"/>
                      <a:gd name="T33" fmla="*/ 24 h 42"/>
                      <a:gd name="T34" fmla="*/ 5 w 39"/>
                      <a:gd name="T35" fmla="*/ 24 h 42"/>
                      <a:gd name="T36" fmla="*/ 2 w 39"/>
                      <a:gd name="T37" fmla="*/ 17 h 42"/>
                      <a:gd name="T38" fmla="*/ 2 w 39"/>
                      <a:gd name="T39" fmla="*/ 17 h 42"/>
                      <a:gd name="T40" fmla="*/ 0 w 39"/>
                      <a:gd name="T41" fmla="*/ 10 h 42"/>
                      <a:gd name="T42" fmla="*/ 0 w 39"/>
                      <a:gd name="T43" fmla="*/ 7 h 42"/>
                      <a:gd name="T44" fmla="*/ 4 w 39"/>
                      <a:gd name="T45" fmla="*/ 4 h 42"/>
                      <a:gd name="T46" fmla="*/ 4 w 39"/>
                      <a:gd name="T47" fmla="*/ 4 h 42"/>
                      <a:gd name="T48" fmla="*/ 7 w 39"/>
                      <a:gd name="T49" fmla="*/ 7 h 42"/>
                      <a:gd name="T50" fmla="*/ 7 w 39"/>
                      <a:gd name="T51" fmla="*/ 10 h 42"/>
                      <a:gd name="T52" fmla="*/ 7 w 39"/>
                      <a:gd name="T53" fmla="*/ 10 h 42"/>
                      <a:gd name="T54" fmla="*/ 10 w 39"/>
                      <a:gd name="T55" fmla="*/ 9 h 42"/>
                      <a:gd name="T56" fmla="*/ 12 w 39"/>
                      <a:gd name="T57" fmla="*/ 7 h 42"/>
                      <a:gd name="T58" fmla="*/ 12 w 39"/>
                      <a:gd name="T59" fmla="*/ 7 h 42"/>
                      <a:gd name="T60" fmla="*/ 17 w 39"/>
                      <a:gd name="T61" fmla="*/ 7 h 42"/>
                      <a:gd name="T62" fmla="*/ 20 w 39"/>
                      <a:gd name="T63" fmla="*/ 7 h 42"/>
                      <a:gd name="T64" fmla="*/ 20 w 39"/>
                      <a:gd name="T65" fmla="*/ 7 h 42"/>
                      <a:gd name="T66" fmla="*/ 29 w 39"/>
                      <a:gd name="T67" fmla="*/ 4 h 42"/>
                      <a:gd name="T68" fmla="*/ 29 w 39"/>
                      <a:gd name="T69" fmla="*/ 4 h 42"/>
                      <a:gd name="T70" fmla="*/ 30 w 39"/>
                      <a:gd name="T71" fmla="*/ 2 h 42"/>
                      <a:gd name="T72" fmla="*/ 34 w 39"/>
                      <a:gd name="T73" fmla="*/ 0 h 42"/>
                      <a:gd name="T74" fmla="*/ 37 w 39"/>
                      <a:gd name="T75" fmla="*/ 0 h 42"/>
                      <a:gd name="T76" fmla="*/ 39 w 39"/>
                      <a:gd name="T77" fmla="*/ 4 h 42"/>
                      <a:gd name="T78" fmla="*/ 32 w 39"/>
                      <a:gd name="T79" fmla="*/ 25 h 42"/>
                      <a:gd name="T80" fmla="*/ 29 w 39"/>
                      <a:gd name="T81" fmla="*/ 40 h 42"/>
                      <a:gd name="T82" fmla="*/ 29 w 39"/>
                      <a:gd name="T83" fmla="*/ 40 h 42"/>
                      <a:gd name="T84" fmla="*/ 25 w 39"/>
                      <a:gd name="T85" fmla="*/ 42 h 42"/>
                      <a:gd name="T86" fmla="*/ 22 w 39"/>
                      <a:gd name="T87" fmla="*/ 42 h 42"/>
                      <a:gd name="T88" fmla="*/ 17 w 39"/>
                      <a:gd name="T89" fmla="*/ 40 h 42"/>
                      <a:gd name="T90" fmla="*/ 17 w 39"/>
                      <a:gd name="T91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9" h="42">
                        <a:moveTo>
                          <a:pt x="17" y="40"/>
                        </a:moveTo>
                        <a:lnTo>
                          <a:pt x="17" y="40"/>
                        </a:lnTo>
                        <a:lnTo>
                          <a:pt x="17" y="37"/>
                        </a:lnTo>
                        <a:lnTo>
                          <a:pt x="19" y="34"/>
                        </a:lnTo>
                        <a:lnTo>
                          <a:pt x="19" y="34"/>
                        </a:lnTo>
                        <a:lnTo>
                          <a:pt x="15" y="29"/>
                        </a:lnTo>
                        <a:lnTo>
                          <a:pt x="12" y="29"/>
                        </a:lnTo>
                        <a:lnTo>
                          <a:pt x="10" y="30"/>
                        </a:lnTo>
                        <a:lnTo>
                          <a:pt x="12" y="35"/>
                        </a:lnTo>
                        <a:lnTo>
                          <a:pt x="12" y="35"/>
                        </a:lnTo>
                        <a:lnTo>
                          <a:pt x="10" y="37"/>
                        </a:lnTo>
                        <a:lnTo>
                          <a:pt x="7" y="39"/>
                        </a:lnTo>
                        <a:lnTo>
                          <a:pt x="4" y="37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2" y="29"/>
                        </a:lnTo>
                        <a:lnTo>
                          <a:pt x="5" y="24"/>
                        </a:lnTo>
                        <a:lnTo>
                          <a:pt x="5" y="24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7" y="7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10" y="9"/>
                        </a:lnTo>
                        <a:lnTo>
                          <a:pt x="12" y="7"/>
                        </a:lnTo>
                        <a:lnTo>
                          <a:pt x="12" y="7"/>
                        </a:lnTo>
                        <a:lnTo>
                          <a:pt x="17" y="7"/>
                        </a:lnTo>
                        <a:lnTo>
                          <a:pt x="20" y="7"/>
                        </a:lnTo>
                        <a:lnTo>
                          <a:pt x="20" y="7"/>
                        </a:lnTo>
                        <a:lnTo>
                          <a:pt x="29" y="4"/>
                        </a:lnTo>
                        <a:lnTo>
                          <a:pt x="29" y="4"/>
                        </a:lnTo>
                        <a:lnTo>
                          <a:pt x="30" y="2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39" y="4"/>
                        </a:lnTo>
                        <a:lnTo>
                          <a:pt x="32" y="25"/>
                        </a:lnTo>
                        <a:lnTo>
                          <a:pt x="29" y="40"/>
                        </a:lnTo>
                        <a:lnTo>
                          <a:pt x="29" y="40"/>
                        </a:lnTo>
                        <a:lnTo>
                          <a:pt x="25" y="42"/>
                        </a:lnTo>
                        <a:lnTo>
                          <a:pt x="22" y="42"/>
                        </a:lnTo>
                        <a:lnTo>
                          <a:pt x="17" y="40"/>
                        </a:lnTo>
                        <a:lnTo>
                          <a:pt x="17" y="4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9" name="Freeform 1143"/>
                  <p:cNvSpPr>
                    <a:spLocks/>
                  </p:cNvSpPr>
                  <p:nvPr/>
                </p:nvSpPr>
                <p:spPr bwMode="auto">
                  <a:xfrm>
                    <a:off x="4108111" y="5918838"/>
                    <a:ext cx="31112" cy="39823"/>
                  </a:xfrm>
                  <a:custGeom>
                    <a:avLst/>
                    <a:gdLst>
                      <a:gd name="T0" fmla="*/ 22 w 25"/>
                      <a:gd name="T1" fmla="*/ 32 h 32"/>
                      <a:gd name="T2" fmla="*/ 22 w 25"/>
                      <a:gd name="T3" fmla="*/ 32 h 32"/>
                      <a:gd name="T4" fmla="*/ 17 w 25"/>
                      <a:gd name="T5" fmla="*/ 24 h 32"/>
                      <a:gd name="T6" fmla="*/ 17 w 25"/>
                      <a:gd name="T7" fmla="*/ 24 h 32"/>
                      <a:gd name="T8" fmla="*/ 17 w 25"/>
                      <a:gd name="T9" fmla="*/ 19 h 32"/>
                      <a:gd name="T10" fmla="*/ 15 w 25"/>
                      <a:gd name="T11" fmla="*/ 19 h 32"/>
                      <a:gd name="T12" fmla="*/ 13 w 25"/>
                      <a:gd name="T13" fmla="*/ 17 h 32"/>
                      <a:gd name="T14" fmla="*/ 13 w 25"/>
                      <a:gd name="T15" fmla="*/ 17 h 32"/>
                      <a:gd name="T16" fmla="*/ 10 w 25"/>
                      <a:gd name="T17" fmla="*/ 15 h 32"/>
                      <a:gd name="T18" fmla="*/ 10 w 25"/>
                      <a:gd name="T19" fmla="*/ 15 h 32"/>
                      <a:gd name="T20" fmla="*/ 5 w 25"/>
                      <a:gd name="T21" fmla="*/ 12 h 32"/>
                      <a:gd name="T22" fmla="*/ 3 w 25"/>
                      <a:gd name="T23" fmla="*/ 10 h 32"/>
                      <a:gd name="T24" fmla="*/ 0 w 25"/>
                      <a:gd name="T25" fmla="*/ 10 h 32"/>
                      <a:gd name="T26" fmla="*/ 0 w 25"/>
                      <a:gd name="T27" fmla="*/ 10 h 32"/>
                      <a:gd name="T28" fmla="*/ 2 w 25"/>
                      <a:gd name="T29" fmla="*/ 7 h 32"/>
                      <a:gd name="T30" fmla="*/ 5 w 25"/>
                      <a:gd name="T31" fmla="*/ 5 h 32"/>
                      <a:gd name="T32" fmla="*/ 5 w 25"/>
                      <a:gd name="T33" fmla="*/ 5 h 32"/>
                      <a:gd name="T34" fmla="*/ 7 w 25"/>
                      <a:gd name="T35" fmla="*/ 2 h 32"/>
                      <a:gd name="T36" fmla="*/ 10 w 25"/>
                      <a:gd name="T37" fmla="*/ 0 h 32"/>
                      <a:gd name="T38" fmla="*/ 10 w 25"/>
                      <a:gd name="T39" fmla="*/ 0 h 32"/>
                      <a:gd name="T40" fmla="*/ 17 w 25"/>
                      <a:gd name="T41" fmla="*/ 0 h 32"/>
                      <a:gd name="T42" fmla="*/ 20 w 25"/>
                      <a:gd name="T43" fmla="*/ 0 h 32"/>
                      <a:gd name="T44" fmla="*/ 22 w 25"/>
                      <a:gd name="T45" fmla="*/ 0 h 32"/>
                      <a:gd name="T46" fmla="*/ 25 w 25"/>
                      <a:gd name="T47" fmla="*/ 14 h 32"/>
                      <a:gd name="T48" fmla="*/ 22 w 25"/>
                      <a:gd name="T49" fmla="*/ 32 h 32"/>
                      <a:gd name="T50" fmla="*/ 22 w 25"/>
                      <a:gd name="T51" fmla="*/ 32 h 32"/>
                      <a:gd name="T52" fmla="*/ 22 w 25"/>
                      <a:gd name="T53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5" h="32">
                        <a:moveTo>
                          <a:pt x="22" y="32"/>
                        </a:moveTo>
                        <a:lnTo>
                          <a:pt x="22" y="32"/>
                        </a:lnTo>
                        <a:lnTo>
                          <a:pt x="17" y="24"/>
                        </a:lnTo>
                        <a:lnTo>
                          <a:pt x="17" y="24"/>
                        </a:lnTo>
                        <a:lnTo>
                          <a:pt x="17" y="19"/>
                        </a:lnTo>
                        <a:lnTo>
                          <a:pt x="15" y="19"/>
                        </a:lnTo>
                        <a:lnTo>
                          <a:pt x="13" y="17"/>
                        </a:lnTo>
                        <a:lnTo>
                          <a:pt x="13" y="17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5" y="12"/>
                        </a:lnTo>
                        <a:lnTo>
                          <a:pt x="3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" y="7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7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5" y="14"/>
                        </a:lnTo>
                        <a:lnTo>
                          <a:pt x="22" y="32"/>
                        </a:lnTo>
                        <a:lnTo>
                          <a:pt x="22" y="32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100" name="Andaman &amp; Nicobar Islands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47085" y="5336426"/>
                    <a:ext cx="403515" cy="1253259"/>
                    <a:chOff x="7888" y="7929"/>
                    <a:chExt cx="773" cy="2397"/>
                  </a:xfrm>
                  <a:solidFill>
                    <a:schemeClr val="accent2"/>
                  </a:solidFill>
                </p:grpSpPr>
                <p:sp>
                  <p:nvSpPr>
                    <p:cNvPr id="128" name="Freeform 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9" y="7959"/>
                      <a:ext cx="20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7"/>
                        </a:cxn>
                        <a:cxn ang="0">
                          <a:pos x="12" y="0"/>
                        </a:cxn>
                        <a:cxn ang="0">
                          <a:pos x="4" y="21"/>
                        </a:cxn>
                        <a:cxn ang="0">
                          <a:pos x="13" y="17"/>
                        </a:cxn>
                      </a:cxnLst>
                      <a:rect l="0" t="0" r="r" b="b"/>
                      <a:pathLst>
                        <a:path w="20" h="21">
                          <a:moveTo>
                            <a:pt x="13" y="17"/>
                          </a:moveTo>
                          <a:cubicBezTo>
                            <a:pt x="18" y="9"/>
                            <a:pt x="20" y="6"/>
                            <a:pt x="12" y="0"/>
                          </a:cubicBezTo>
                          <a:cubicBezTo>
                            <a:pt x="0" y="5"/>
                            <a:pt x="3" y="7"/>
                            <a:pt x="4" y="21"/>
                          </a:cubicBezTo>
                          <a:cubicBezTo>
                            <a:pt x="18" y="19"/>
                            <a:pt x="17" y="13"/>
                            <a:pt x="13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9" name="Freeform 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23" y="8385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3"/>
                        </a:cxn>
                        <a:cxn ang="0">
                          <a:pos x="0" y="8"/>
                        </a:cxn>
                        <a:cxn ang="0">
                          <a:pos x="15" y="12"/>
                        </a:cxn>
                        <a:cxn ang="0">
                          <a:pos x="12" y="3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12" y="3"/>
                          </a:moveTo>
                          <a:cubicBezTo>
                            <a:pt x="5" y="2"/>
                            <a:pt x="2" y="0"/>
                            <a:pt x="0" y="8"/>
                          </a:cubicBezTo>
                          <a:cubicBezTo>
                            <a:pt x="5" y="15"/>
                            <a:pt x="6" y="14"/>
                            <a:pt x="15" y="12"/>
                          </a:cubicBezTo>
                          <a:cubicBezTo>
                            <a:pt x="13" y="4"/>
                            <a:pt x="14" y="7"/>
                            <a:pt x="12" y="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0" name="Freeform 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48" y="7970"/>
                      <a:ext cx="97" cy="238"/>
                    </a:xfrm>
                    <a:custGeom>
                      <a:avLst/>
                      <a:gdLst/>
                      <a:ahLst/>
                      <a:cxnLst>
                        <a:cxn ang="0">
                          <a:pos x="81" y="178"/>
                        </a:cxn>
                        <a:cxn ang="0">
                          <a:pos x="81" y="151"/>
                        </a:cxn>
                        <a:cxn ang="0">
                          <a:pos x="84" y="138"/>
                        </a:cxn>
                        <a:cxn ang="0">
                          <a:pos x="85" y="124"/>
                        </a:cxn>
                        <a:cxn ang="0">
                          <a:pos x="87" y="108"/>
                        </a:cxn>
                        <a:cxn ang="0">
                          <a:pos x="72" y="99"/>
                        </a:cxn>
                        <a:cxn ang="0">
                          <a:pos x="66" y="90"/>
                        </a:cxn>
                        <a:cxn ang="0">
                          <a:pos x="49" y="85"/>
                        </a:cxn>
                        <a:cxn ang="0">
                          <a:pos x="55" y="75"/>
                        </a:cxn>
                        <a:cxn ang="0">
                          <a:pos x="72" y="78"/>
                        </a:cxn>
                        <a:cxn ang="0">
                          <a:pos x="88" y="87"/>
                        </a:cxn>
                        <a:cxn ang="0">
                          <a:pos x="97" y="76"/>
                        </a:cxn>
                        <a:cxn ang="0">
                          <a:pos x="87" y="66"/>
                        </a:cxn>
                        <a:cxn ang="0">
                          <a:pos x="81" y="58"/>
                        </a:cxn>
                        <a:cxn ang="0">
                          <a:pos x="69" y="48"/>
                        </a:cxn>
                        <a:cxn ang="0">
                          <a:pos x="73" y="27"/>
                        </a:cxn>
                        <a:cxn ang="0">
                          <a:pos x="73" y="12"/>
                        </a:cxn>
                        <a:cxn ang="0">
                          <a:pos x="60" y="0"/>
                        </a:cxn>
                        <a:cxn ang="0">
                          <a:pos x="51" y="9"/>
                        </a:cxn>
                        <a:cxn ang="0">
                          <a:pos x="37" y="13"/>
                        </a:cxn>
                        <a:cxn ang="0">
                          <a:pos x="33" y="30"/>
                        </a:cxn>
                        <a:cxn ang="0">
                          <a:pos x="15" y="42"/>
                        </a:cxn>
                        <a:cxn ang="0">
                          <a:pos x="15" y="57"/>
                        </a:cxn>
                        <a:cxn ang="0">
                          <a:pos x="4" y="67"/>
                        </a:cxn>
                        <a:cxn ang="0">
                          <a:pos x="10" y="75"/>
                        </a:cxn>
                        <a:cxn ang="0">
                          <a:pos x="13" y="85"/>
                        </a:cxn>
                        <a:cxn ang="0">
                          <a:pos x="6" y="93"/>
                        </a:cxn>
                        <a:cxn ang="0">
                          <a:pos x="0" y="105"/>
                        </a:cxn>
                        <a:cxn ang="0">
                          <a:pos x="12" y="108"/>
                        </a:cxn>
                        <a:cxn ang="0">
                          <a:pos x="24" y="115"/>
                        </a:cxn>
                        <a:cxn ang="0">
                          <a:pos x="9" y="132"/>
                        </a:cxn>
                        <a:cxn ang="0">
                          <a:pos x="4" y="145"/>
                        </a:cxn>
                        <a:cxn ang="0">
                          <a:pos x="18" y="162"/>
                        </a:cxn>
                        <a:cxn ang="0">
                          <a:pos x="10" y="174"/>
                        </a:cxn>
                        <a:cxn ang="0">
                          <a:pos x="3" y="195"/>
                        </a:cxn>
                        <a:cxn ang="0">
                          <a:pos x="13" y="202"/>
                        </a:cxn>
                        <a:cxn ang="0">
                          <a:pos x="6" y="219"/>
                        </a:cxn>
                        <a:cxn ang="0">
                          <a:pos x="6" y="231"/>
                        </a:cxn>
                        <a:cxn ang="0">
                          <a:pos x="16" y="238"/>
                        </a:cxn>
                        <a:cxn ang="0">
                          <a:pos x="27" y="234"/>
                        </a:cxn>
                        <a:cxn ang="0">
                          <a:pos x="34" y="225"/>
                        </a:cxn>
                        <a:cxn ang="0">
                          <a:pos x="40" y="210"/>
                        </a:cxn>
                        <a:cxn ang="0">
                          <a:pos x="49" y="216"/>
                        </a:cxn>
                        <a:cxn ang="0">
                          <a:pos x="55" y="208"/>
                        </a:cxn>
                        <a:cxn ang="0">
                          <a:pos x="42" y="198"/>
                        </a:cxn>
                        <a:cxn ang="0">
                          <a:pos x="37" y="187"/>
                        </a:cxn>
                        <a:cxn ang="0">
                          <a:pos x="48" y="180"/>
                        </a:cxn>
                        <a:cxn ang="0">
                          <a:pos x="70" y="189"/>
                        </a:cxn>
                        <a:cxn ang="0">
                          <a:pos x="81" y="178"/>
                        </a:cxn>
                      </a:cxnLst>
                      <a:rect l="0" t="0" r="r" b="b"/>
                      <a:pathLst>
                        <a:path w="97" h="238">
                          <a:moveTo>
                            <a:pt x="81" y="178"/>
                          </a:moveTo>
                          <a:lnTo>
                            <a:pt x="81" y="151"/>
                          </a:lnTo>
                          <a:lnTo>
                            <a:pt x="84" y="138"/>
                          </a:lnTo>
                          <a:lnTo>
                            <a:pt x="85" y="124"/>
                          </a:lnTo>
                          <a:lnTo>
                            <a:pt x="87" y="108"/>
                          </a:lnTo>
                          <a:lnTo>
                            <a:pt x="72" y="99"/>
                          </a:lnTo>
                          <a:lnTo>
                            <a:pt x="66" y="90"/>
                          </a:lnTo>
                          <a:lnTo>
                            <a:pt x="49" y="85"/>
                          </a:lnTo>
                          <a:lnTo>
                            <a:pt x="55" y="75"/>
                          </a:lnTo>
                          <a:lnTo>
                            <a:pt x="72" y="78"/>
                          </a:lnTo>
                          <a:lnTo>
                            <a:pt x="88" y="87"/>
                          </a:lnTo>
                          <a:lnTo>
                            <a:pt x="97" y="76"/>
                          </a:lnTo>
                          <a:lnTo>
                            <a:pt x="87" y="66"/>
                          </a:lnTo>
                          <a:lnTo>
                            <a:pt x="81" y="58"/>
                          </a:lnTo>
                          <a:lnTo>
                            <a:pt x="69" y="48"/>
                          </a:lnTo>
                          <a:lnTo>
                            <a:pt x="73" y="27"/>
                          </a:lnTo>
                          <a:lnTo>
                            <a:pt x="73" y="12"/>
                          </a:lnTo>
                          <a:lnTo>
                            <a:pt x="60" y="0"/>
                          </a:lnTo>
                          <a:lnTo>
                            <a:pt x="51" y="9"/>
                          </a:lnTo>
                          <a:lnTo>
                            <a:pt x="37" y="13"/>
                          </a:lnTo>
                          <a:lnTo>
                            <a:pt x="33" y="30"/>
                          </a:lnTo>
                          <a:lnTo>
                            <a:pt x="15" y="42"/>
                          </a:lnTo>
                          <a:lnTo>
                            <a:pt x="15" y="57"/>
                          </a:lnTo>
                          <a:lnTo>
                            <a:pt x="4" y="67"/>
                          </a:lnTo>
                          <a:lnTo>
                            <a:pt x="10" y="75"/>
                          </a:lnTo>
                          <a:lnTo>
                            <a:pt x="13" y="85"/>
                          </a:lnTo>
                          <a:lnTo>
                            <a:pt x="6" y="93"/>
                          </a:lnTo>
                          <a:lnTo>
                            <a:pt x="0" y="105"/>
                          </a:lnTo>
                          <a:lnTo>
                            <a:pt x="12" y="108"/>
                          </a:lnTo>
                          <a:lnTo>
                            <a:pt x="24" y="115"/>
                          </a:lnTo>
                          <a:lnTo>
                            <a:pt x="9" y="132"/>
                          </a:lnTo>
                          <a:lnTo>
                            <a:pt x="4" y="145"/>
                          </a:lnTo>
                          <a:lnTo>
                            <a:pt x="18" y="162"/>
                          </a:lnTo>
                          <a:lnTo>
                            <a:pt x="10" y="174"/>
                          </a:lnTo>
                          <a:lnTo>
                            <a:pt x="3" y="195"/>
                          </a:lnTo>
                          <a:lnTo>
                            <a:pt x="13" y="202"/>
                          </a:lnTo>
                          <a:lnTo>
                            <a:pt x="6" y="219"/>
                          </a:lnTo>
                          <a:lnTo>
                            <a:pt x="6" y="231"/>
                          </a:lnTo>
                          <a:lnTo>
                            <a:pt x="16" y="238"/>
                          </a:lnTo>
                          <a:lnTo>
                            <a:pt x="27" y="234"/>
                          </a:lnTo>
                          <a:lnTo>
                            <a:pt x="34" y="225"/>
                          </a:lnTo>
                          <a:lnTo>
                            <a:pt x="40" y="210"/>
                          </a:lnTo>
                          <a:lnTo>
                            <a:pt x="49" y="216"/>
                          </a:lnTo>
                          <a:lnTo>
                            <a:pt x="55" y="208"/>
                          </a:lnTo>
                          <a:lnTo>
                            <a:pt x="42" y="198"/>
                          </a:lnTo>
                          <a:lnTo>
                            <a:pt x="37" y="187"/>
                          </a:lnTo>
                          <a:lnTo>
                            <a:pt x="48" y="180"/>
                          </a:lnTo>
                          <a:lnTo>
                            <a:pt x="70" y="189"/>
                          </a:lnTo>
                          <a:lnTo>
                            <a:pt x="81" y="178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1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31" y="8193"/>
                      <a:ext cx="105" cy="230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222"/>
                        </a:cxn>
                        <a:cxn ang="0">
                          <a:pos x="51" y="209"/>
                        </a:cxn>
                        <a:cxn ang="0">
                          <a:pos x="71" y="216"/>
                        </a:cxn>
                        <a:cxn ang="0">
                          <a:pos x="68" y="203"/>
                        </a:cxn>
                        <a:cxn ang="0">
                          <a:pos x="60" y="188"/>
                        </a:cxn>
                        <a:cxn ang="0">
                          <a:pos x="89" y="168"/>
                        </a:cxn>
                        <a:cxn ang="0">
                          <a:pos x="98" y="155"/>
                        </a:cxn>
                        <a:cxn ang="0">
                          <a:pos x="105" y="141"/>
                        </a:cxn>
                        <a:cxn ang="0">
                          <a:pos x="96" y="131"/>
                        </a:cxn>
                        <a:cxn ang="0">
                          <a:pos x="83" y="108"/>
                        </a:cxn>
                        <a:cxn ang="0">
                          <a:pos x="96" y="93"/>
                        </a:cxn>
                        <a:cxn ang="0">
                          <a:pos x="86" y="84"/>
                        </a:cxn>
                        <a:cxn ang="0">
                          <a:pos x="98" y="72"/>
                        </a:cxn>
                        <a:cxn ang="0">
                          <a:pos x="80" y="53"/>
                        </a:cxn>
                        <a:cxn ang="0">
                          <a:pos x="87" y="39"/>
                        </a:cxn>
                        <a:cxn ang="0">
                          <a:pos x="75" y="27"/>
                        </a:cxn>
                        <a:cxn ang="0">
                          <a:pos x="69" y="14"/>
                        </a:cxn>
                        <a:cxn ang="0">
                          <a:pos x="69" y="0"/>
                        </a:cxn>
                        <a:cxn ang="0">
                          <a:pos x="56" y="15"/>
                        </a:cxn>
                        <a:cxn ang="0">
                          <a:pos x="48" y="27"/>
                        </a:cxn>
                        <a:cxn ang="0">
                          <a:pos x="36" y="24"/>
                        </a:cxn>
                        <a:cxn ang="0">
                          <a:pos x="21" y="30"/>
                        </a:cxn>
                        <a:cxn ang="0">
                          <a:pos x="11" y="42"/>
                        </a:cxn>
                        <a:cxn ang="0">
                          <a:pos x="14" y="68"/>
                        </a:cxn>
                        <a:cxn ang="0">
                          <a:pos x="12" y="83"/>
                        </a:cxn>
                        <a:cxn ang="0">
                          <a:pos x="14" y="101"/>
                        </a:cxn>
                        <a:cxn ang="0">
                          <a:pos x="0" y="117"/>
                        </a:cxn>
                        <a:cxn ang="0">
                          <a:pos x="11" y="135"/>
                        </a:cxn>
                        <a:cxn ang="0">
                          <a:pos x="14" y="146"/>
                        </a:cxn>
                        <a:cxn ang="0">
                          <a:pos x="12" y="165"/>
                        </a:cxn>
                        <a:cxn ang="0">
                          <a:pos x="8" y="179"/>
                        </a:cxn>
                        <a:cxn ang="0">
                          <a:pos x="9" y="200"/>
                        </a:cxn>
                        <a:cxn ang="0">
                          <a:pos x="15" y="219"/>
                        </a:cxn>
                        <a:cxn ang="0">
                          <a:pos x="24" y="230"/>
                        </a:cxn>
                        <a:cxn ang="0">
                          <a:pos x="32" y="222"/>
                        </a:cxn>
                      </a:cxnLst>
                      <a:rect l="0" t="0" r="r" b="b"/>
                      <a:pathLst>
                        <a:path w="105" h="230">
                          <a:moveTo>
                            <a:pt x="32" y="222"/>
                          </a:moveTo>
                          <a:lnTo>
                            <a:pt x="51" y="209"/>
                          </a:lnTo>
                          <a:lnTo>
                            <a:pt x="71" y="216"/>
                          </a:lnTo>
                          <a:lnTo>
                            <a:pt x="68" y="203"/>
                          </a:lnTo>
                          <a:lnTo>
                            <a:pt x="60" y="188"/>
                          </a:lnTo>
                          <a:lnTo>
                            <a:pt x="89" y="168"/>
                          </a:lnTo>
                          <a:lnTo>
                            <a:pt x="98" y="155"/>
                          </a:lnTo>
                          <a:lnTo>
                            <a:pt x="105" y="141"/>
                          </a:lnTo>
                          <a:lnTo>
                            <a:pt x="96" y="131"/>
                          </a:lnTo>
                          <a:lnTo>
                            <a:pt x="83" y="108"/>
                          </a:lnTo>
                          <a:lnTo>
                            <a:pt x="96" y="93"/>
                          </a:lnTo>
                          <a:lnTo>
                            <a:pt x="86" y="84"/>
                          </a:lnTo>
                          <a:lnTo>
                            <a:pt x="98" y="72"/>
                          </a:lnTo>
                          <a:lnTo>
                            <a:pt x="80" y="53"/>
                          </a:lnTo>
                          <a:lnTo>
                            <a:pt x="87" y="39"/>
                          </a:lnTo>
                          <a:lnTo>
                            <a:pt x="75" y="27"/>
                          </a:lnTo>
                          <a:lnTo>
                            <a:pt x="69" y="14"/>
                          </a:lnTo>
                          <a:lnTo>
                            <a:pt x="69" y="0"/>
                          </a:lnTo>
                          <a:lnTo>
                            <a:pt x="56" y="15"/>
                          </a:lnTo>
                          <a:lnTo>
                            <a:pt x="48" y="27"/>
                          </a:lnTo>
                          <a:lnTo>
                            <a:pt x="36" y="24"/>
                          </a:lnTo>
                          <a:lnTo>
                            <a:pt x="21" y="30"/>
                          </a:lnTo>
                          <a:lnTo>
                            <a:pt x="11" y="42"/>
                          </a:lnTo>
                          <a:lnTo>
                            <a:pt x="14" y="68"/>
                          </a:lnTo>
                          <a:lnTo>
                            <a:pt x="12" y="83"/>
                          </a:lnTo>
                          <a:lnTo>
                            <a:pt x="14" y="101"/>
                          </a:lnTo>
                          <a:lnTo>
                            <a:pt x="0" y="117"/>
                          </a:lnTo>
                          <a:lnTo>
                            <a:pt x="11" y="135"/>
                          </a:lnTo>
                          <a:lnTo>
                            <a:pt x="14" y="146"/>
                          </a:lnTo>
                          <a:lnTo>
                            <a:pt x="12" y="165"/>
                          </a:lnTo>
                          <a:lnTo>
                            <a:pt x="8" y="179"/>
                          </a:lnTo>
                          <a:lnTo>
                            <a:pt x="9" y="200"/>
                          </a:lnTo>
                          <a:lnTo>
                            <a:pt x="15" y="219"/>
                          </a:lnTo>
                          <a:lnTo>
                            <a:pt x="24" y="230"/>
                          </a:lnTo>
                          <a:lnTo>
                            <a:pt x="32" y="222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2" name="Freeform 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95" y="8442"/>
                      <a:ext cx="90" cy="26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23"/>
                        </a:cxn>
                        <a:cxn ang="0">
                          <a:pos x="36" y="104"/>
                        </a:cxn>
                        <a:cxn ang="0">
                          <a:pos x="29" y="90"/>
                        </a:cxn>
                        <a:cxn ang="0">
                          <a:pos x="29" y="63"/>
                        </a:cxn>
                        <a:cxn ang="0">
                          <a:pos x="32" y="44"/>
                        </a:cxn>
                        <a:cxn ang="0">
                          <a:pos x="36" y="12"/>
                        </a:cxn>
                        <a:cxn ang="0">
                          <a:pos x="45" y="6"/>
                        </a:cxn>
                        <a:cxn ang="0">
                          <a:pos x="54" y="18"/>
                        </a:cxn>
                        <a:cxn ang="0">
                          <a:pos x="63" y="0"/>
                        </a:cxn>
                        <a:cxn ang="0">
                          <a:pos x="71" y="21"/>
                        </a:cxn>
                        <a:cxn ang="0">
                          <a:pos x="63" y="33"/>
                        </a:cxn>
                        <a:cxn ang="0">
                          <a:pos x="60" y="50"/>
                        </a:cxn>
                        <a:cxn ang="0">
                          <a:pos x="68" y="62"/>
                        </a:cxn>
                        <a:cxn ang="0">
                          <a:pos x="81" y="69"/>
                        </a:cxn>
                        <a:cxn ang="0">
                          <a:pos x="80" y="84"/>
                        </a:cxn>
                        <a:cxn ang="0">
                          <a:pos x="69" y="90"/>
                        </a:cxn>
                        <a:cxn ang="0">
                          <a:pos x="68" y="119"/>
                        </a:cxn>
                        <a:cxn ang="0">
                          <a:pos x="81" y="111"/>
                        </a:cxn>
                        <a:cxn ang="0">
                          <a:pos x="90" y="107"/>
                        </a:cxn>
                        <a:cxn ang="0">
                          <a:pos x="87" y="122"/>
                        </a:cxn>
                        <a:cxn ang="0">
                          <a:pos x="80" y="146"/>
                        </a:cxn>
                        <a:cxn ang="0">
                          <a:pos x="71" y="150"/>
                        </a:cxn>
                        <a:cxn ang="0">
                          <a:pos x="71" y="176"/>
                        </a:cxn>
                        <a:cxn ang="0">
                          <a:pos x="68" y="192"/>
                        </a:cxn>
                        <a:cxn ang="0">
                          <a:pos x="62" y="203"/>
                        </a:cxn>
                        <a:cxn ang="0">
                          <a:pos x="80" y="195"/>
                        </a:cxn>
                        <a:cxn ang="0">
                          <a:pos x="83" y="216"/>
                        </a:cxn>
                        <a:cxn ang="0">
                          <a:pos x="84" y="242"/>
                        </a:cxn>
                        <a:cxn ang="0">
                          <a:pos x="78" y="261"/>
                        </a:cxn>
                        <a:cxn ang="0">
                          <a:pos x="62" y="260"/>
                        </a:cxn>
                        <a:cxn ang="0">
                          <a:pos x="59" y="248"/>
                        </a:cxn>
                        <a:cxn ang="0">
                          <a:pos x="56" y="237"/>
                        </a:cxn>
                        <a:cxn ang="0">
                          <a:pos x="42" y="243"/>
                        </a:cxn>
                        <a:cxn ang="0">
                          <a:pos x="32" y="243"/>
                        </a:cxn>
                        <a:cxn ang="0">
                          <a:pos x="35" y="228"/>
                        </a:cxn>
                        <a:cxn ang="0">
                          <a:pos x="48" y="213"/>
                        </a:cxn>
                        <a:cxn ang="0">
                          <a:pos x="38" y="201"/>
                        </a:cxn>
                        <a:cxn ang="0">
                          <a:pos x="33" y="185"/>
                        </a:cxn>
                        <a:cxn ang="0">
                          <a:pos x="17" y="186"/>
                        </a:cxn>
                        <a:cxn ang="0">
                          <a:pos x="17" y="156"/>
                        </a:cxn>
                        <a:cxn ang="0">
                          <a:pos x="0" y="138"/>
                        </a:cxn>
                        <a:cxn ang="0">
                          <a:pos x="9" y="117"/>
                        </a:cxn>
                        <a:cxn ang="0">
                          <a:pos x="12" y="104"/>
                        </a:cxn>
                        <a:cxn ang="0">
                          <a:pos x="23" y="120"/>
                        </a:cxn>
                        <a:cxn ang="0">
                          <a:pos x="33" y="123"/>
                        </a:cxn>
                      </a:cxnLst>
                      <a:rect l="0" t="0" r="r" b="b"/>
                      <a:pathLst>
                        <a:path w="90" h="261">
                          <a:moveTo>
                            <a:pt x="33" y="123"/>
                          </a:moveTo>
                          <a:lnTo>
                            <a:pt x="36" y="104"/>
                          </a:lnTo>
                          <a:lnTo>
                            <a:pt x="29" y="90"/>
                          </a:lnTo>
                          <a:lnTo>
                            <a:pt x="29" y="63"/>
                          </a:lnTo>
                          <a:lnTo>
                            <a:pt x="32" y="44"/>
                          </a:lnTo>
                          <a:lnTo>
                            <a:pt x="36" y="12"/>
                          </a:lnTo>
                          <a:lnTo>
                            <a:pt x="45" y="6"/>
                          </a:lnTo>
                          <a:lnTo>
                            <a:pt x="54" y="18"/>
                          </a:lnTo>
                          <a:lnTo>
                            <a:pt x="63" y="0"/>
                          </a:lnTo>
                          <a:lnTo>
                            <a:pt x="71" y="21"/>
                          </a:lnTo>
                          <a:lnTo>
                            <a:pt x="63" y="33"/>
                          </a:lnTo>
                          <a:lnTo>
                            <a:pt x="60" y="50"/>
                          </a:lnTo>
                          <a:lnTo>
                            <a:pt x="68" y="62"/>
                          </a:lnTo>
                          <a:lnTo>
                            <a:pt x="81" y="69"/>
                          </a:lnTo>
                          <a:lnTo>
                            <a:pt x="80" y="84"/>
                          </a:lnTo>
                          <a:lnTo>
                            <a:pt x="69" y="90"/>
                          </a:lnTo>
                          <a:lnTo>
                            <a:pt x="68" y="119"/>
                          </a:lnTo>
                          <a:lnTo>
                            <a:pt x="81" y="111"/>
                          </a:lnTo>
                          <a:lnTo>
                            <a:pt x="90" y="107"/>
                          </a:lnTo>
                          <a:lnTo>
                            <a:pt x="87" y="122"/>
                          </a:lnTo>
                          <a:lnTo>
                            <a:pt x="80" y="146"/>
                          </a:lnTo>
                          <a:lnTo>
                            <a:pt x="71" y="150"/>
                          </a:lnTo>
                          <a:lnTo>
                            <a:pt x="71" y="176"/>
                          </a:lnTo>
                          <a:lnTo>
                            <a:pt x="68" y="192"/>
                          </a:lnTo>
                          <a:lnTo>
                            <a:pt x="62" y="203"/>
                          </a:lnTo>
                          <a:lnTo>
                            <a:pt x="80" y="195"/>
                          </a:lnTo>
                          <a:lnTo>
                            <a:pt x="83" y="216"/>
                          </a:lnTo>
                          <a:lnTo>
                            <a:pt x="84" y="242"/>
                          </a:lnTo>
                          <a:lnTo>
                            <a:pt x="78" y="261"/>
                          </a:lnTo>
                          <a:lnTo>
                            <a:pt x="62" y="260"/>
                          </a:lnTo>
                          <a:lnTo>
                            <a:pt x="59" y="248"/>
                          </a:lnTo>
                          <a:lnTo>
                            <a:pt x="56" y="237"/>
                          </a:lnTo>
                          <a:lnTo>
                            <a:pt x="42" y="243"/>
                          </a:lnTo>
                          <a:lnTo>
                            <a:pt x="32" y="243"/>
                          </a:lnTo>
                          <a:lnTo>
                            <a:pt x="35" y="228"/>
                          </a:lnTo>
                          <a:lnTo>
                            <a:pt x="48" y="213"/>
                          </a:lnTo>
                          <a:lnTo>
                            <a:pt x="38" y="201"/>
                          </a:lnTo>
                          <a:lnTo>
                            <a:pt x="33" y="185"/>
                          </a:lnTo>
                          <a:lnTo>
                            <a:pt x="17" y="186"/>
                          </a:lnTo>
                          <a:lnTo>
                            <a:pt x="17" y="156"/>
                          </a:lnTo>
                          <a:lnTo>
                            <a:pt x="0" y="138"/>
                          </a:lnTo>
                          <a:lnTo>
                            <a:pt x="9" y="117"/>
                          </a:lnTo>
                          <a:lnTo>
                            <a:pt x="12" y="104"/>
                          </a:lnTo>
                          <a:lnTo>
                            <a:pt x="23" y="120"/>
                          </a:lnTo>
                          <a:lnTo>
                            <a:pt x="33" y="12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3" name="Freeform 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77" y="8912"/>
                      <a:ext cx="81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139"/>
                        </a:cxn>
                        <a:cxn ang="0">
                          <a:pos x="75" y="117"/>
                        </a:cxn>
                        <a:cxn ang="0">
                          <a:pos x="65" y="105"/>
                        </a:cxn>
                        <a:cxn ang="0">
                          <a:pos x="66" y="93"/>
                        </a:cxn>
                        <a:cxn ang="0">
                          <a:pos x="78" y="82"/>
                        </a:cxn>
                        <a:cxn ang="0">
                          <a:pos x="81" y="63"/>
                        </a:cxn>
                        <a:cxn ang="0">
                          <a:pos x="77" y="37"/>
                        </a:cxn>
                        <a:cxn ang="0">
                          <a:pos x="62" y="21"/>
                        </a:cxn>
                        <a:cxn ang="0">
                          <a:pos x="53" y="0"/>
                        </a:cxn>
                        <a:cxn ang="0">
                          <a:pos x="42" y="4"/>
                        </a:cxn>
                        <a:cxn ang="0">
                          <a:pos x="23" y="19"/>
                        </a:cxn>
                        <a:cxn ang="0">
                          <a:pos x="20" y="37"/>
                        </a:cxn>
                        <a:cxn ang="0">
                          <a:pos x="9" y="45"/>
                        </a:cxn>
                        <a:cxn ang="0">
                          <a:pos x="0" y="52"/>
                        </a:cxn>
                        <a:cxn ang="0">
                          <a:pos x="6" y="64"/>
                        </a:cxn>
                        <a:cxn ang="0">
                          <a:pos x="17" y="87"/>
                        </a:cxn>
                        <a:cxn ang="0">
                          <a:pos x="23" y="100"/>
                        </a:cxn>
                        <a:cxn ang="0">
                          <a:pos x="11" y="111"/>
                        </a:cxn>
                        <a:cxn ang="0">
                          <a:pos x="8" y="121"/>
                        </a:cxn>
                        <a:cxn ang="0">
                          <a:pos x="9" y="136"/>
                        </a:cxn>
                        <a:cxn ang="0">
                          <a:pos x="24" y="136"/>
                        </a:cxn>
                        <a:cxn ang="0">
                          <a:pos x="36" y="129"/>
                        </a:cxn>
                        <a:cxn ang="0">
                          <a:pos x="59" y="139"/>
                        </a:cxn>
                      </a:cxnLst>
                      <a:rect l="0" t="0" r="r" b="b"/>
                      <a:pathLst>
                        <a:path w="81" h="139">
                          <a:moveTo>
                            <a:pt x="59" y="139"/>
                          </a:moveTo>
                          <a:lnTo>
                            <a:pt x="75" y="117"/>
                          </a:lnTo>
                          <a:lnTo>
                            <a:pt x="65" y="105"/>
                          </a:lnTo>
                          <a:lnTo>
                            <a:pt x="66" y="93"/>
                          </a:lnTo>
                          <a:lnTo>
                            <a:pt x="78" y="82"/>
                          </a:lnTo>
                          <a:lnTo>
                            <a:pt x="81" y="63"/>
                          </a:lnTo>
                          <a:lnTo>
                            <a:pt x="77" y="37"/>
                          </a:lnTo>
                          <a:lnTo>
                            <a:pt x="62" y="21"/>
                          </a:lnTo>
                          <a:lnTo>
                            <a:pt x="53" y="0"/>
                          </a:lnTo>
                          <a:lnTo>
                            <a:pt x="42" y="4"/>
                          </a:lnTo>
                          <a:lnTo>
                            <a:pt x="23" y="19"/>
                          </a:lnTo>
                          <a:lnTo>
                            <a:pt x="20" y="37"/>
                          </a:lnTo>
                          <a:lnTo>
                            <a:pt x="9" y="45"/>
                          </a:lnTo>
                          <a:lnTo>
                            <a:pt x="0" y="52"/>
                          </a:lnTo>
                          <a:lnTo>
                            <a:pt x="6" y="64"/>
                          </a:lnTo>
                          <a:lnTo>
                            <a:pt x="17" y="87"/>
                          </a:lnTo>
                          <a:lnTo>
                            <a:pt x="23" y="100"/>
                          </a:lnTo>
                          <a:lnTo>
                            <a:pt x="11" y="111"/>
                          </a:lnTo>
                          <a:lnTo>
                            <a:pt x="8" y="121"/>
                          </a:lnTo>
                          <a:lnTo>
                            <a:pt x="9" y="136"/>
                          </a:lnTo>
                          <a:lnTo>
                            <a:pt x="24" y="136"/>
                          </a:lnTo>
                          <a:lnTo>
                            <a:pt x="36" y="129"/>
                          </a:lnTo>
                          <a:lnTo>
                            <a:pt x="59" y="13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4" name="Freeform 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49" y="10150"/>
                      <a:ext cx="112" cy="176"/>
                    </a:xfrm>
                    <a:custGeom>
                      <a:avLst/>
                      <a:gdLst/>
                      <a:ahLst/>
                      <a:cxnLst>
                        <a:cxn ang="0">
                          <a:pos x="82" y="176"/>
                        </a:cxn>
                        <a:cxn ang="0">
                          <a:pos x="91" y="158"/>
                        </a:cxn>
                        <a:cxn ang="0">
                          <a:pos x="108" y="158"/>
                        </a:cxn>
                        <a:cxn ang="0">
                          <a:pos x="103" y="135"/>
                        </a:cxn>
                        <a:cxn ang="0">
                          <a:pos x="93" y="125"/>
                        </a:cxn>
                        <a:cxn ang="0">
                          <a:pos x="99" y="113"/>
                        </a:cxn>
                        <a:cxn ang="0">
                          <a:pos x="103" y="102"/>
                        </a:cxn>
                        <a:cxn ang="0">
                          <a:pos x="99" y="87"/>
                        </a:cxn>
                        <a:cxn ang="0">
                          <a:pos x="112" y="77"/>
                        </a:cxn>
                        <a:cxn ang="0">
                          <a:pos x="100" y="66"/>
                        </a:cxn>
                        <a:cxn ang="0">
                          <a:pos x="87" y="54"/>
                        </a:cxn>
                        <a:cxn ang="0">
                          <a:pos x="72" y="44"/>
                        </a:cxn>
                        <a:cxn ang="0">
                          <a:pos x="76" y="32"/>
                        </a:cxn>
                        <a:cxn ang="0">
                          <a:pos x="79" y="17"/>
                        </a:cxn>
                        <a:cxn ang="0">
                          <a:pos x="55" y="0"/>
                        </a:cxn>
                        <a:cxn ang="0">
                          <a:pos x="48" y="14"/>
                        </a:cxn>
                        <a:cxn ang="0">
                          <a:pos x="28" y="21"/>
                        </a:cxn>
                        <a:cxn ang="0">
                          <a:pos x="10" y="26"/>
                        </a:cxn>
                        <a:cxn ang="0">
                          <a:pos x="1" y="41"/>
                        </a:cxn>
                        <a:cxn ang="0">
                          <a:pos x="0" y="60"/>
                        </a:cxn>
                        <a:cxn ang="0">
                          <a:pos x="3" y="74"/>
                        </a:cxn>
                        <a:cxn ang="0">
                          <a:pos x="0" y="90"/>
                        </a:cxn>
                        <a:cxn ang="0">
                          <a:pos x="9" y="95"/>
                        </a:cxn>
                        <a:cxn ang="0">
                          <a:pos x="25" y="96"/>
                        </a:cxn>
                        <a:cxn ang="0">
                          <a:pos x="36" y="105"/>
                        </a:cxn>
                        <a:cxn ang="0">
                          <a:pos x="34" y="117"/>
                        </a:cxn>
                        <a:cxn ang="0">
                          <a:pos x="54" y="123"/>
                        </a:cxn>
                        <a:cxn ang="0">
                          <a:pos x="60" y="146"/>
                        </a:cxn>
                        <a:cxn ang="0">
                          <a:pos x="69" y="173"/>
                        </a:cxn>
                        <a:cxn ang="0">
                          <a:pos x="82" y="176"/>
                        </a:cxn>
                      </a:cxnLst>
                      <a:rect l="0" t="0" r="r" b="b"/>
                      <a:pathLst>
                        <a:path w="112" h="176">
                          <a:moveTo>
                            <a:pt x="82" y="176"/>
                          </a:moveTo>
                          <a:lnTo>
                            <a:pt x="91" y="158"/>
                          </a:lnTo>
                          <a:lnTo>
                            <a:pt x="108" y="158"/>
                          </a:lnTo>
                          <a:lnTo>
                            <a:pt x="103" y="135"/>
                          </a:lnTo>
                          <a:lnTo>
                            <a:pt x="93" y="125"/>
                          </a:lnTo>
                          <a:lnTo>
                            <a:pt x="99" y="113"/>
                          </a:lnTo>
                          <a:lnTo>
                            <a:pt x="103" y="102"/>
                          </a:lnTo>
                          <a:lnTo>
                            <a:pt x="99" y="87"/>
                          </a:lnTo>
                          <a:lnTo>
                            <a:pt x="112" y="77"/>
                          </a:lnTo>
                          <a:lnTo>
                            <a:pt x="100" y="66"/>
                          </a:lnTo>
                          <a:lnTo>
                            <a:pt x="87" y="54"/>
                          </a:lnTo>
                          <a:lnTo>
                            <a:pt x="72" y="44"/>
                          </a:lnTo>
                          <a:lnTo>
                            <a:pt x="76" y="32"/>
                          </a:lnTo>
                          <a:lnTo>
                            <a:pt x="79" y="17"/>
                          </a:lnTo>
                          <a:lnTo>
                            <a:pt x="55" y="0"/>
                          </a:lnTo>
                          <a:lnTo>
                            <a:pt x="48" y="14"/>
                          </a:lnTo>
                          <a:lnTo>
                            <a:pt x="28" y="21"/>
                          </a:lnTo>
                          <a:lnTo>
                            <a:pt x="10" y="26"/>
                          </a:lnTo>
                          <a:lnTo>
                            <a:pt x="1" y="41"/>
                          </a:lnTo>
                          <a:lnTo>
                            <a:pt x="0" y="60"/>
                          </a:lnTo>
                          <a:lnTo>
                            <a:pt x="3" y="74"/>
                          </a:lnTo>
                          <a:lnTo>
                            <a:pt x="0" y="90"/>
                          </a:lnTo>
                          <a:lnTo>
                            <a:pt x="9" y="95"/>
                          </a:lnTo>
                          <a:lnTo>
                            <a:pt x="25" y="96"/>
                          </a:lnTo>
                          <a:lnTo>
                            <a:pt x="36" y="105"/>
                          </a:lnTo>
                          <a:lnTo>
                            <a:pt x="34" y="117"/>
                          </a:lnTo>
                          <a:lnTo>
                            <a:pt x="54" y="123"/>
                          </a:lnTo>
                          <a:lnTo>
                            <a:pt x="60" y="146"/>
                          </a:lnTo>
                          <a:lnTo>
                            <a:pt x="69" y="173"/>
                          </a:lnTo>
                          <a:lnTo>
                            <a:pt x="82" y="1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5" name="Freeform 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95" y="7929"/>
                      <a:ext cx="3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24"/>
                        </a:cxn>
                        <a:cxn ang="0">
                          <a:pos x="16" y="9"/>
                        </a:cxn>
                        <a:cxn ang="0">
                          <a:pos x="4" y="5"/>
                        </a:cxn>
                        <a:cxn ang="0">
                          <a:pos x="13" y="21"/>
                        </a:cxn>
                        <a:cxn ang="0">
                          <a:pos x="28" y="24"/>
                        </a:cxn>
                      </a:cxnLst>
                      <a:rect l="0" t="0" r="r" b="b"/>
                      <a:pathLst>
                        <a:path w="37" h="26">
                          <a:moveTo>
                            <a:pt x="28" y="24"/>
                          </a:moveTo>
                          <a:cubicBezTo>
                            <a:pt x="37" y="12"/>
                            <a:pt x="26" y="11"/>
                            <a:pt x="16" y="9"/>
                          </a:cubicBezTo>
                          <a:cubicBezTo>
                            <a:pt x="12" y="4"/>
                            <a:pt x="10" y="0"/>
                            <a:pt x="4" y="5"/>
                          </a:cubicBezTo>
                          <a:cubicBezTo>
                            <a:pt x="0" y="13"/>
                            <a:pt x="5" y="19"/>
                            <a:pt x="13" y="21"/>
                          </a:cubicBezTo>
                          <a:cubicBezTo>
                            <a:pt x="20" y="26"/>
                            <a:pt x="15" y="24"/>
                            <a:pt x="28" y="2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6" name="Freeform 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36" y="8015"/>
                      <a:ext cx="16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2"/>
                        </a:cxn>
                        <a:cxn ang="0">
                          <a:pos x="5" y="3"/>
                        </a:cxn>
                        <a:cxn ang="0">
                          <a:pos x="11" y="12"/>
                        </a:cxn>
                      </a:cxnLst>
                      <a:rect l="0" t="0" r="r" b="b"/>
                      <a:pathLst>
                        <a:path w="16" h="15">
                          <a:moveTo>
                            <a:pt x="11" y="12"/>
                          </a:moveTo>
                          <a:cubicBezTo>
                            <a:pt x="16" y="4"/>
                            <a:pt x="15" y="0"/>
                            <a:pt x="5" y="3"/>
                          </a:cubicBezTo>
                          <a:cubicBezTo>
                            <a:pt x="0" y="10"/>
                            <a:pt x="3" y="15"/>
                            <a:pt x="11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7" name="Freeform 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58" y="8417"/>
                      <a:ext cx="59" cy="8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61"/>
                        </a:cxn>
                        <a:cxn ang="0">
                          <a:pos x="29" y="51"/>
                        </a:cxn>
                        <a:cxn ang="0">
                          <a:pos x="39" y="43"/>
                        </a:cxn>
                        <a:cxn ang="0">
                          <a:pos x="59" y="22"/>
                        </a:cxn>
                        <a:cxn ang="0">
                          <a:pos x="48" y="10"/>
                        </a:cxn>
                        <a:cxn ang="0">
                          <a:pos x="42" y="0"/>
                        </a:cxn>
                        <a:cxn ang="0">
                          <a:pos x="24" y="0"/>
                        </a:cxn>
                        <a:cxn ang="0">
                          <a:pos x="14" y="6"/>
                        </a:cxn>
                        <a:cxn ang="0">
                          <a:pos x="0" y="13"/>
                        </a:cxn>
                        <a:cxn ang="0">
                          <a:pos x="6" y="24"/>
                        </a:cxn>
                        <a:cxn ang="0">
                          <a:pos x="18" y="34"/>
                        </a:cxn>
                        <a:cxn ang="0">
                          <a:pos x="17" y="51"/>
                        </a:cxn>
                        <a:cxn ang="0">
                          <a:pos x="9" y="67"/>
                        </a:cxn>
                        <a:cxn ang="0">
                          <a:pos x="9" y="81"/>
                        </a:cxn>
                        <a:cxn ang="0">
                          <a:pos x="20" y="78"/>
                        </a:cxn>
                        <a:cxn ang="0">
                          <a:pos x="33" y="61"/>
                        </a:cxn>
                      </a:cxnLst>
                      <a:rect l="0" t="0" r="r" b="b"/>
                      <a:pathLst>
                        <a:path w="59" h="81">
                          <a:moveTo>
                            <a:pt x="33" y="61"/>
                          </a:moveTo>
                          <a:lnTo>
                            <a:pt x="29" y="51"/>
                          </a:lnTo>
                          <a:lnTo>
                            <a:pt x="39" y="43"/>
                          </a:lnTo>
                          <a:lnTo>
                            <a:pt x="59" y="22"/>
                          </a:lnTo>
                          <a:lnTo>
                            <a:pt x="48" y="10"/>
                          </a:lnTo>
                          <a:lnTo>
                            <a:pt x="42" y="0"/>
                          </a:lnTo>
                          <a:lnTo>
                            <a:pt x="24" y="0"/>
                          </a:lnTo>
                          <a:lnTo>
                            <a:pt x="14" y="6"/>
                          </a:lnTo>
                          <a:lnTo>
                            <a:pt x="0" y="13"/>
                          </a:lnTo>
                          <a:lnTo>
                            <a:pt x="6" y="24"/>
                          </a:lnTo>
                          <a:lnTo>
                            <a:pt x="18" y="34"/>
                          </a:lnTo>
                          <a:lnTo>
                            <a:pt x="17" y="51"/>
                          </a:lnTo>
                          <a:lnTo>
                            <a:pt x="9" y="67"/>
                          </a:lnTo>
                          <a:lnTo>
                            <a:pt x="9" y="81"/>
                          </a:lnTo>
                          <a:lnTo>
                            <a:pt x="20" y="78"/>
                          </a:lnTo>
                          <a:lnTo>
                            <a:pt x="33" y="6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8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7" y="8177"/>
                      <a:ext cx="29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81"/>
                        </a:cxn>
                        <a:cxn ang="0">
                          <a:pos x="2" y="69"/>
                        </a:cxn>
                        <a:cxn ang="0">
                          <a:pos x="2" y="55"/>
                        </a:cxn>
                        <a:cxn ang="0">
                          <a:pos x="0" y="18"/>
                        </a:cxn>
                        <a:cxn ang="0">
                          <a:pos x="6" y="10"/>
                        </a:cxn>
                        <a:cxn ang="0">
                          <a:pos x="17" y="0"/>
                        </a:cxn>
                        <a:cxn ang="0">
                          <a:pos x="23" y="9"/>
                        </a:cxn>
                        <a:cxn ang="0">
                          <a:pos x="23" y="30"/>
                        </a:cxn>
                        <a:cxn ang="0">
                          <a:pos x="26" y="63"/>
                        </a:cxn>
                        <a:cxn ang="0">
                          <a:pos x="29" y="81"/>
                        </a:cxn>
                        <a:cxn ang="0">
                          <a:pos x="24" y="99"/>
                        </a:cxn>
                        <a:cxn ang="0">
                          <a:pos x="18" y="78"/>
                        </a:cxn>
                        <a:cxn ang="0">
                          <a:pos x="3" y="81"/>
                        </a:cxn>
                      </a:cxnLst>
                      <a:rect l="0" t="0" r="r" b="b"/>
                      <a:pathLst>
                        <a:path w="29" h="99">
                          <a:moveTo>
                            <a:pt x="3" y="81"/>
                          </a:moveTo>
                          <a:lnTo>
                            <a:pt x="2" y="69"/>
                          </a:lnTo>
                          <a:lnTo>
                            <a:pt x="2" y="55"/>
                          </a:lnTo>
                          <a:lnTo>
                            <a:pt x="0" y="18"/>
                          </a:lnTo>
                          <a:lnTo>
                            <a:pt x="6" y="10"/>
                          </a:lnTo>
                          <a:lnTo>
                            <a:pt x="17" y="0"/>
                          </a:lnTo>
                          <a:lnTo>
                            <a:pt x="23" y="9"/>
                          </a:lnTo>
                          <a:lnTo>
                            <a:pt x="23" y="30"/>
                          </a:lnTo>
                          <a:lnTo>
                            <a:pt x="26" y="63"/>
                          </a:lnTo>
                          <a:lnTo>
                            <a:pt x="29" y="81"/>
                          </a:lnTo>
                          <a:lnTo>
                            <a:pt x="24" y="99"/>
                          </a:lnTo>
                          <a:lnTo>
                            <a:pt x="18" y="78"/>
                          </a:lnTo>
                          <a:lnTo>
                            <a:pt x="3" y="81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39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32" y="8462"/>
                      <a:ext cx="54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90"/>
                        </a:cxn>
                        <a:cxn ang="0">
                          <a:pos x="54" y="81"/>
                        </a:cxn>
                        <a:cxn ang="0">
                          <a:pos x="39" y="66"/>
                        </a:cxn>
                        <a:cxn ang="0">
                          <a:pos x="25" y="48"/>
                        </a:cxn>
                        <a:cxn ang="0">
                          <a:pos x="42" y="39"/>
                        </a:cxn>
                        <a:cxn ang="0">
                          <a:pos x="37" y="24"/>
                        </a:cxn>
                        <a:cxn ang="0">
                          <a:pos x="28" y="18"/>
                        </a:cxn>
                        <a:cxn ang="0">
                          <a:pos x="27" y="0"/>
                        </a:cxn>
                        <a:cxn ang="0">
                          <a:pos x="15" y="3"/>
                        </a:cxn>
                        <a:cxn ang="0">
                          <a:pos x="9" y="13"/>
                        </a:cxn>
                        <a:cxn ang="0">
                          <a:pos x="0" y="19"/>
                        </a:cxn>
                        <a:cxn ang="0">
                          <a:pos x="9" y="30"/>
                        </a:cxn>
                        <a:cxn ang="0">
                          <a:pos x="15" y="43"/>
                        </a:cxn>
                        <a:cxn ang="0">
                          <a:pos x="6" y="60"/>
                        </a:cxn>
                        <a:cxn ang="0">
                          <a:pos x="27" y="82"/>
                        </a:cxn>
                        <a:cxn ang="0">
                          <a:pos x="43" y="90"/>
                        </a:cxn>
                      </a:cxnLst>
                      <a:rect l="0" t="0" r="r" b="b"/>
                      <a:pathLst>
                        <a:path w="54" h="90">
                          <a:moveTo>
                            <a:pt x="43" y="90"/>
                          </a:moveTo>
                          <a:lnTo>
                            <a:pt x="54" y="81"/>
                          </a:lnTo>
                          <a:lnTo>
                            <a:pt x="39" y="66"/>
                          </a:lnTo>
                          <a:lnTo>
                            <a:pt x="25" y="48"/>
                          </a:lnTo>
                          <a:lnTo>
                            <a:pt x="42" y="39"/>
                          </a:lnTo>
                          <a:lnTo>
                            <a:pt x="37" y="24"/>
                          </a:lnTo>
                          <a:lnTo>
                            <a:pt x="28" y="18"/>
                          </a:lnTo>
                          <a:lnTo>
                            <a:pt x="27" y="0"/>
                          </a:lnTo>
                          <a:lnTo>
                            <a:pt x="15" y="3"/>
                          </a:lnTo>
                          <a:lnTo>
                            <a:pt x="9" y="13"/>
                          </a:lnTo>
                          <a:lnTo>
                            <a:pt x="0" y="19"/>
                          </a:lnTo>
                          <a:lnTo>
                            <a:pt x="9" y="30"/>
                          </a:lnTo>
                          <a:lnTo>
                            <a:pt x="15" y="43"/>
                          </a:lnTo>
                          <a:lnTo>
                            <a:pt x="6" y="60"/>
                          </a:lnTo>
                          <a:lnTo>
                            <a:pt x="27" y="82"/>
                          </a:lnTo>
                          <a:lnTo>
                            <a:pt x="43" y="9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0" name="Freeform 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7" y="8706"/>
                      <a:ext cx="46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54"/>
                        </a:cxn>
                        <a:cxn ang="0">
                          <a:pos x="13" y="50"/>
                        </a:cxn>
                        <a:cxn ang="0">
                          <a:pos x="34" y="53"/>
                        </a:cxn>
                        <a:cxn ang="0">
                          <a:pos x="46" y="44"/>
                        </a:cxn>
                        <a:cxn ang="0">
                          <a:pos x="28" y="32"/>
                        </a:cxn>
                        <a:cxn ang="0">
                          <a:pos x="36" y="18"/>
                        </a:cxn>
                        <a:cxn ang="0">
                          <a:pos x="33" y="6"/>
                        </a:cxn>
                        <a:cxn ang="0">
                          <a:pos x="13" y="0"/>
                        </a:cxn>
                        <a:cxn ang="0">
                          <a:pos x="7" y="8"/>
                        </a:cxn>
                        <a:cxn ang="0">
                          <a:pos x="7" y="24"/>
                        </a:cxn>
                        <a:cxn ang="0">
                          <a:pos x="12" y="38"/>
                        </a:cxn>
                        <a:cxn ang="0">
                          <a:pos x="0" y="44"/>
                        </a:cxn>
                        <a:cxn ang="0">
                          <a:pos x="4" y="54"/>
                        </a:cxn>
                      </a:cxnLst>
                      <a:rect l="0" t="0" r="r" b="b"/>
                      <a:pathLst>
                        <a:path w="46" h="54">
                          <a:moveTo>
                            <a:pt x="4" y="54"/>
                          </a:moveTo>
                          <a:lnTo>
                            <a:pt x="13" y="50"/>
                          </a:lnTo>
                          <a:lnTo>
                            <a:pt x="34" y="53"/>
                          </a:lnTo>
                          <a:lnTo>
                            <a:pt x="46" y="44"/>
                          </a:lnTo>
                          <a:lnTo>
                            <a:pt x="28" y="32"/>
                          </a:lnTo>
                          <a:lnTo>
                            <a:pt x="36" y="18"/>
                          </a:lnTo>
                          <a:lnTo>
                            <a:pt x="33" y="6"/>
                          </a:lnTo>
                          <a:lnTo>
                            <a:pt x="13" y="0"/>
                          </a:lnTo>
                          <a:lnTo>
                            <a:pt x="7" y="8"/>
                          </a:lnTo>
                          <a:lnTo>
                            <a:pt x="7" y="24"/>
                          </a:lnTo>
                          <a:lnTo>
                            <a:pt x="12" y="38"/>
                          </a:lnTo>
                          <a:lnTo>
                            <a:pt x="0" y="44"/>
                          </a:lnTo>
                          <a:lnTo>
                            <a:pt x="4" y="5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1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22" y="10075"/>
                      <a:ext cx="49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78"/>
                        </a:cxn>
                        <a:cxn ang="0">
                          <a:pos x="7" y="71"/>
                        </a:cxn>
                        <a:cxn ang="0">
                          <a:pos x="7" y="50"/>
                        </a:cxn>
                        <a:cxn ang="0">
                          <a:pos x="0" y="36"/>
                        </a:cxn>
                        <a:cxn ang="0">
                          <a:pos x="6" y="24"/>
                        </a:cxn>
                        <a:cxn ang="0">
                          <a:pos x="19" y="27"/>
                        </a:cxn>
                        <a:cxn ang="0">
                          <a:pos x="25" y="11"/>
                        </a:cxn>
                        <a:cxn ang="0">
                          <a:pos x="28" y="0"/>
                        </a:cxn>
                        <a:cxn ang="0">
                          <a:pos x="39" y="11"/>
                        </a:cxn>
                        <a:cxn ang="0">
                          <a:pos x="49" y="26"/>
                        </a:cxn>
                        <a:cxn ang="0">
                          <a:pos x="49" y="38"/>
                        </a:cxn>
                        <a:cxn ang="0">
                          <a:pos x="34" y="48"/>
                        </a:cxn>
                        <a:cxn ang="0">
                          <a:pos x="27" y="59"/>
                        </a:cxn>
                        <a:cxn ang="0">
                          <a:pos x="18" y="78"/>
                        </a:cxn>
                      </a:cxnLst>
                      <a:rect l="0" t="0" r="r" b="b"/>
                      <a:pathLst>
                        <a:path w="49" h="78">
                          <a:moveTo>
                            <a:pt x="18" y="78"/>
                          </a:moveTo>
                          <a:lnTo>
                            <a:pt x="7" y="71"/>
                          </a:lnTo>
                          <a:lnTo>
                            <a:pt x="7" y="50"/>
                          </a:lnTo>
                          <a:lnTo>
                            <a:pt x="0" y="36"/>
                          </a:lnTo>
                          <a:lnTo>
                            <a:pt x="6" y="24"/>
                          </a:lnTo>
                          <a:lnTo>
                            <a:pt x="19" y="27"/>
                          </a:lnTo>
                          <a:lnTo>
                            <a:pt x="25" y="11"/>
                          </a:lnTo>
                          <a:lnTo>
                            <a:pt x="28" y="0"/>
                          </a:lnTo>
                          <a:lnTo>
                            <a:pt x="39" y="11"/>
                          </a:lnTo>
                          <a:lnTo>
                            <a:pt x="49" y="26"/>
                          </a:lnTo>
                          <a:lnTo>
                            <a:pt x="49" y="38"/>
                          </a:lnTo>
                          <a:lnTo>
                            <a:pt x="34" y="48"/>
                          </a:lnTo>
                          <a:lnTo>
                            <a:pt x="27" y="59"/>
                          </a:lnTo>
                          <a:lnTo>
                            <a:pt x="18" y="7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2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91" y="9888"/>
                      <a:ext cx="59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48"/>
                        </a:cxn>
                        <a:cxn ang="0">
                          <a:pos x="26" y="54"/>
                        </a:cxn>
                        <a:cxn ang="0">
                          <a:pos x="15" y="60"/>
                        </a:cxn>
                        <a:cxn ang="0">
                          <a:pos x="15" y="42"/>
                        </a:cxn>
                        <a:cxn ang="0">
                          <a:pos x="0" y="30"/>
                        </a:cxn>
                        <a:cxn ang="0">
                          <a:pos x="6" y="16"/>
                        </a:cxn>
                        <a:cxn ang="0">
                          <a:pos x="18" y="9"/>
                        </a:cxn>
                        <a:cxn ang="0">
                          <a:pos x="29" y="0"/>
                        </a:cxn>
                        <a:cxn ang="0">
                          <a:pos x="30" y="15"/>
                        </a:cxn>
                        <a:cxn ang="0">
                          <a:pos x="33" y="27"/>
                        </a:cxn>
                        <a:cxn ang="0">
                          <a:pos x="48" y="31"/>
                        </a:cxn>
                        <a:cxn ang="0">
                          <a:pos x="59" y="40"/>
                        </a:cxn>
                        <a:cxn ang="0">
                          <a:pos x="59" y="55"/>
                        </a:cxn>
                        <a:cxn ang="0">
                          <a:pos x="41" y="48"/>
                        </a:cxn>
                      </a:cxnLst>
                      <a:rect l="0" t="0" r="r" b="b"/>
                      <a:pathLst>
                        <a:path w="59" h="60">
                          <a:moveTo>
                            <a:pt x="41" y="48"/>
                          </a:moveTo>
                          <a:lnTo>
                            <a:pt x="26" y="54"/>
                          </a:lnTo>
                          <a:lnTo>
                            <a:pt x="15" y="60"/>
                          </a:lnTo>
                          <a:lnTo>
                            <a:pt x="15" y="42"/>
                          </a:lnTo>
                          <a:lnTo>
                            <a:pt x="0" y="30"/>
                          </a:lnTo>
                          <a:lnTo>
                            <a:pt x="6" y="16"/>
                          </a:lnTo>
                          <a:lnTo>
                            <a:pt x="18" y="9"/>
                          </a:lnTo>
                          <a:lnTo>
                            <a:pt x="29" y="0"/>
                          </a:lnTo>
                          <a:lnTo>
                            <a:pt x="30" y="15"/>
                          </a:lnTo>
                          <a:lnTo>
                            <a:pt x="33" y="27"/>
                          </a:lnTo>
                          <a:lnTo>
                            <a:pt x="48" y="31"/>
                          </a:lnTo>
                          <a:lnTo>
                            <a:pt x="59" y="40"/>
                          </a:lnTo>
                          <a:lnTo>
                            <a:pt x="59" y="55"/>
                          </a:lnTo>
                          <a:lnTo>
                            <a:pt x="41" y="4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3" name="Freeform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33" y="9805"/>
                      <a:ext cx="54" cy="1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15" y="60"/>
                        </a:cxn>
                        <a:cxn ang="0">
                          <a:pos x="21" y="74"/>
                        </a:cxn>
                        <a:cxn ang="0">
                          <a:pos x="18" y="95"/>
                        </a:cxn>
                        <a:cxn ang="0">
                          <a:pos x="36" y="108"/>
                        </a:cxn>
                        <a:cxn ang="0">
                          <a:pos x="51" y="120"/>
                        </a:cxn>
                        <a:cxn ang="0">
                          <a:pos x="54" y="96"/>
                        </a:cxn>
                        <a:cxn ang="0">
                          <a:pos x="51" y="83"/>
                        </a:cxn>
                        <a:cxn ang="0">
                          <a:pos x="38" y="95"/>
                        </a:cxn>
                        <a:cxn ang="0">
                          <a:pos x="30" y="83"/>
                        </a:cxn>
                        <a:cxn ang="0">
                          <a:pos x="41" y="74"/>
                        </a:cxn>
                        <a:cxn ang="0">
                          <a:pos x="36" y="56"/>
                        </a:cxn>
                        <a:cxn ang="0">
                          <a:pos x="23" y="44"/>
                        </a:cxn>
                        <a:cxn ang="0">
                          <a:pos x="23" y="33"/>
                        </a:cxn>
                        <a:cxn ang="0">
                          <a:pos x="35" y="27"/>
                        </a:cxn>
                        <a:cxn ang="0">
                          <a:pos x="36" y="14"/>
                        </a:cxn>
                        <a:cxn ang="0">
                          <a:pos x="29" y="0"/>
                        </a:cxn>
                        <a:cxn ang="0">
                          <a:pos x="20" y="5"/>
                        </a:cxn>
                        <a:cxn ang="0">
                          <a:pos x="20" y="20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54" h="120">
                          <a:moveTo>
                            <a:pt x="0" y="29"/>
                          </a:moveTo>
                          <a:lnTo>
                            <a:pt x="15" y="60"/>
                          </a:lnTo>
                          <a:lnTo>
                            <a:pt x="21" y="74"/>
                          </a:lnTo>
                          <a:lnTo>
                            <a:pt x="18" y="95"/>
                          </a:lnTo>
                          <a:lnTo>
                            <a:pt x="36" y="108"/>
                          </a:lnTo>
                          <a:lnTo>
                            <a:pt x="51" y="120"/>
                          </a:lnTo>
                          <a:lnTo>
                            <a:pt x="54" y="96"/>
                          </a:lnTo>
                          <a:lnTo>
                            <a:pt x="51" y="83"/>
                          </a:lnTo>
                          <a:lnTo>
                            <a:pt x="38" y="95"/>
                          </a:lnTo>
                          <a:lnTo>
                            <a:pt x="30" y="83"/>
                          </a:lnTo>
                          <a:lnTo>
                            <a:pt x="41" y="74"/>
                          </a:lnTo>
                          <a:lnTo>
                            <a:pt x="36" y="56"/>
                          </a:lnTo>
                          <a:lnTo>
                            <a:pt x="23" y="44"/>
                          </a:lnTo>
                          <a:lnTo>
                            <a:pt x="23" y="33"/>
                          </a:lnTo>
                          <a:lnTo>
                            <a:pt x="35" y="27"/>
                          </a:lnTo>
                          <a:lnTo>
                            <a:pt x="36" y="14"/>
                          </a:lnTo>
                          <a:lnTo>
                            <a:pt x="29" y="0"/>
                          </a:lnTo>
                          <a:lnTo>
                            <a:pt x="20" y="5"/>
                          </a:lnTo>
                          <a:lnTo>
                            <a:pt x="20" y="20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4" name="Freeform 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47" y="9486"/>
                      <a:ext cx="46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39"/>
                        </a:cxn>
                        <a:cxn ang="0">
                          <a:pos x="46" y="25"/>
                        </a:cxn>
                        <a:cxn ang="0">
                          <a:pos x="37" y="10"/>
                        </a:cxn>
                        <a:cxn ang="0">
                          <a:pos x="25" y="0"/>
                        </a:cxn>
                        <a:cxn ang="0">
                          <a:pos x="6" y="13"/>
                        </a:cxn>
                        <a:cxn ang="0">
                          <a:pos x="21" y="43"/>
                        </a:cxn>
                        <a:cxn ang="0">
                          <a:pos x="40" y="39"/>
                        </a:cxn>
                      </a:cxnLst>
                      <a:rect l="0" t="0" r="r" b="b"/>
                      <a:pathLst>
                        <a:path w="46" h="48">
                          <a:moveTo>
                            <a:pt x="40" y="39"/>
                          </a:moveTo>
                          <a:cubicBezTo>
                            <a:pt x="43" y="34"/>
                            <a:pt x="45" y="31"/>
                            <a:pt x="46" y="25"/>
                          </a:cubicBezTo>
                          <a:cubicBezTo>
                            <a:pt x="45" y="16"/>
                            <a:pt x="45" y="13"/>
                            <a:pt x="37" y="10"/>
                          </a:cubicBezTo>
                          <a:cubicBezTo>
                            <a:pt x="33" y="4"/>
                            <a:pt x="33" y="1"/>
                            <a:pt x="25" y="0"/>
                          </a:cubicBezTo>
                          <a:cubicBezTo>
                            <a:pt x="12" y="10"/>
                            <a:pt x="28" y="11"/>
                            <a:pt x="6" y="13"/>
                          </a:cubicBezTo>
                          <a:cubicBezTo>
                            <a:pt x="0" y="28"/>
                            <a:pt x="6" y="41"/>
                            <a:pt x="21" y="43"/>
                          </a:cubicBezTo>
                          <a:cubicBezTo>
                            <a:pt x="43" y="42"/>
                            <a:pt x="46" y="48"/>
                            <a:pt x="40" y="3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5" name="Freeform 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70" y="9684"/>
                      <a:ext cx="2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52"/>
                        </a:cxn>
                        <a:cxn ang="0">
                          <a:pos x="13" y="0"/>
                        </a:cxn>
                        <a:cxn ang="0">
                          <a:pos x="17" y="22"/>
                        </a:cxn>
                        <a:cxn ang="0">
                          <a:pos x="22" y="57"/>
                        </a:cxn>
                        <a:cxn ang="0">
                          <a:pos x="29" y="52"/>
                        </a:cxn>
                      </a:cxnLst>
                      <a:rect l="0" t="0" r="r" b="b"/>
                      <a:pathLst>
                        <a:path w="29" h="57">
                          <a:moveTo>
                            <a:pt x="29" y="52"/>
                          </a:moveTo>
                          <a:cubicBezTo>
                            <a:pt x="28" y="34"/>
                            <a:pt x="29" y="12"/>
                            <a:pt x="13" y="0"/>
                          </a:cubicBezTo>
                          <a:cubicBezTo>
                            <a:pt x="0" y="3"/>
                            <a:pt x="11" y="17"/>
                            <a:pt x="17" y="22"/>
                          </a:cubicBezTo>
                          <a:cubicBezTo>
                            <a:pt x="22" y="33"/>
                            <a:pt x="17" y="46"/>
                            <a:pt x="22" y="57"/>
                          </a:cubicBezTo>
                          <a:cubicBezTo>
                            <a:pt x="29" y="55"/>
                            <a:pt x="27" y="57"/>
                            <a:pt x="29" y="5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6" name="Freeform 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47" y="9817"/>
                      <a:ext cx="29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8"/>
                        </a:cxn>
                        <a:cxn ang="0">
                          <a:pos x="5" y="14"/>
                        </a:cxn>
                        <a:cxn ang="0">
                          <a:pos x="8" y="0"/>
                        </a:cxn>
                        <a:cxn ang="0">
                          <a:pos x="4" y="8"/>
                        </a:cxn>
                      </a:cxnLst>
                      <a:rect l="0" t="0" r="r" b="b"/>
                      <a:pathLst>
                        <a:path w="29" h="20">
                          <a:moveTo>
                            <a:pt x="4" y="8"/>
                          </a:moveTo>
                          <a:cubicBezTo>
                            <a:pt x="4" y="10"/>
                            <a:pt x="3" y="13"/>
                            <a:pt x="5" y="14"/>
                          </a:cubicBezTo>
                          <a:cubicBezTo>
                            <a:pt x="29" y="20"/>
                            <a:pt x="17" y="4"/>
                            <a:pt x="8" y="0"/>
                          </a:cubicBezTo>
                          <a:cubicBezTo>
                            <a:pt x="0" y="4"/>
                            <a:pt x="7" y="16"/>
                            <a:pt x="4" y="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7" name="Freeform 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07" y="9611"/>
                      <a:ext cx="20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7"/>
                        </a:cxn>
                        <a:cxn ang="0">
                          <a:pos x="16" y="14"/>
                        </a:cxn>
                        <a:cxn ang="0">
                          <a:pos x="1" y="7"/>
                        </a:cxn>
                        <a:cxn ang="0">
                          <a:pos x="12" y="17"/>
                        </a:cxn>
                      </a:cxnLst>
                      <a:rect l="0" t="0" r="r" b="b"/>
                      <a:pathLst>
                        <a:path w="20" h="27">
                          <a:moveTo>
                            <a:pt x="12" y="17"/>
                          </a:moveTo>
                          <a:cubicBezTo>
                            <a:pt x="13" y="16"/>
                            <a:pt x="16" y="16"/>
                            <a:pt x="16" y="14"/>
                          </a:cubicBezTo>
                          <a:cubicBezTo>
                            <a:pt x="20" y="0"/>
                            <a:pt x="10" y="6"/>
                            <a:pt x="1" y="7"/>
                          </a:cubicBezTo>
                          <a:cubicBezTo>
                            <a:pt x="0" y="15"/>
                            <a:pt x="14" y="27"/>
                            <a:pt x="12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8" name="Freeform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74" y="9751"/>
                      <a:ext cx="22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15"/>
                        </a:cxn>
                        <a:cxn ang="0">
                          <a:pos x="9" y="0"/>
                        </a:cxn>
                        <a:cxn ang="0">
                          <a:pos x="11" y="20"/>
                        </a:cxn>
                        <a:cxn ang="0">
                          <a:pos x="15" y="15"/>
                        </a:cxn>
                      </a:cxnLst>
                      <a:rect l="0" t="0" r="r" b="b"/>
                      <a:pathLst>
                        <a:path w="22" h="20">
                          <a:moveTo>
                            <a:pt x="15" y="15"/>
                          </a:moveTo>
                          <a:cubicBezTo>
                            <a:pt x="22" y="5"/>
                            <a:pt x="19" y="5"/>
                            <a:pt x="9" y="0"/>
                          </a:cubicBezTo>
                          <a:cubicBezTo>
                            <a:pt x="0" y="5"/>
                            <a:pt x="2" y="16"/>
                            <a:pt x="11" y="20"/>
                          </a:cubicBezTo>
                          <a:cubicBezTo>
                            <a:pt x="18" y="18"/>
                            <a:pt x="18" y="20"/>
                            <a:pt x="15" y="1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49" name="Freeform 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96" y="9787"/>
                      <a:ext cx="52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52" y="53"/>
                        </a:cxn>
                        <a:cxn ang="0">
                          <a:pos x="29" y="35"/>
                        </a:cxn>
                        <a:cxn ang="0">
                          <a:pos x="23" y="21"/>
                        </a:cxn>
                        <a:cxn ang="0">
                          <a:pos x="7" y="3"/>
                        </a:cxn>
                        <a:cxn ang="0">
                          <a:pos x="16" y="39"/>
                        </a:cxn>
                        <a:cxn ang="0">
                          <a:pos x="52" y="53"/>
                        </a:cxn>
                      </a:cxnLst>
                      <a:rect l="0" t="0" r="r" b="b"/>
                      <a:pathLst>
                        <a:path w="52" h="53">
                          <a:moveTo>
                            <a:pt x="52" y="53"/>
                          </a:moveTo>
                          <a:cubicBezTo>
                            <a:pt x="48" y="44"/>
                            <a:pt x="39" y="37"/>
                            <a:pt x="29" y="35"/>
                          </a:cubicBezTo>
                          <a:cubicBezTo>
                            <a:pt x="28" y="29"/>
                            <a:pt x="26" y="26"/>
                            <a:pt x="23" y="21"/>
                          </a:cubicBezTo>
                          <a:cubicBezTo>
                            <a:pt x="22" y="0"/>
                            <a:pt x="25" y="1"/>
                            <a:pt x="7" y="3"/>
                          </a:cubicBezTo>
                          <a:cubicBezTo>
                            <a:pt x="2" y="15"/>
                            <a:pt x="0" y="36"/>
                            <a:pt x="16" y="39"/>
                          </a:cubicBezTo>
                          <a:cubicBezTo>
                            <a:pt x="33" y="52"/>
                            <a:pt x="24" y="53"/>
                            <a:pt x="52" y="5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0" name="Freeform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83" y="9853"/>
                      <a:ext cx="16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29"/>
                        </a:cxn>
                        <a:cxn ang="0">
                          <a:pos x="1" y="0"/>
                        </a:cxn>
                        <a:cxn ang="0">
                          <a:pos x="12" y="29"/>
                        </a:cxn>
                      </a:cxnLst>
                      <a:rect l="0" t="0" r="r" b="b"/>
                      <a:pathLst>
                        <a:path w="16" h="34">
                          <a:moveTo>
                            <a:pt x="12" y="29"/>
                          </a:moveTo>
                          <a:cubicBezTo>
                            <a:pt x="10" y="8"/>
                            <a:pt x="16" y="6"/>
                            <a:pt x="1" y="0"/>
                          </a:cubicBezTo>
                          <a:cubicBezTo>
                            <a:pt x="0" y="5"/>
                            <a:pt x="2" y="34"/>
                            <a:pt x="12" y="2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1" name="Freeform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2" y="10065"/>
                      <a:ext cx="22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0"/>
                        </a:cxn>
                        <a:cxn ang="0">
                          <a:pos x="11" y="0"/>
                        </a:cxn>
                        <a:cxn ang="0">
                          <a:pos x="14" y="10"/>
                        </a:cxn>
                      </a:cxnLst>
                      <a:rect l="0" t="0" r="r" b="b"/>
                      <a:pathLst>
                        <a:path w="22" h="10">
                          <a:moveTo>
                            <a:pt x="14" y="10"/>
                          </a:moveTo>
                          <a:cubicBezTo>
                            <a:pt x="22" y="5"/>
                            <a:pt x="19" y="1"/>
                            <a:pt x="11" y="0"/>
                          </a:cubicBezTo>
                          <a:cubicBezTo>
                            <a:pt x="0" y="2"/>
                            <a:pt x="5" y="10"/>
                            <a:pt x="14" y="1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2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82" y="10050"/>
                      <a:ext cx="1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2"/>
                        </a:cxn>
                        <a:cxn ang="0">
                          <a:pos x="11" y="0"/>
                        </a:cxn>
                        <a:cxn ang="0">
                          <a:pos x="11" y="12"/>
                        </a:cxn>
                      </a:cxnLst>
                      <a:rect l="0" t="0" r="r" b="b"/>
                      <a:pathLst>
                        <a:path w="18" h="12">
                          <a:moveTo>
                            <a:pt x="11" y="12"/>
                          </a:moveTo>
                          <a:cubicBezTo>
                            <a:pt x="15" y="5"/>
                            <a:pt x="18" y="4"/>
                            <a:pt x="11" y="0"/>
                          </a:cubicBezTo>
                          <a:cubicBezTo>
                            <a:pt x="0" y="2"/>
                            <a:pt x="2" y="9"/>
                            <a:pt x="11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3" name="Freeform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54" y="10156"/>
                      <a:ext cx="22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1"/>
                        </a:cxn>
                        <a:cxn ang="0">
                          <a:pos x="10" y="0"/>
                        </a:cxn>
                        <a:cxn ang="0">
                          <a:pos x="2" y="6"/>
                        </a:cxn>
                        <a:cxn ang="0">
                          <a:pos x="11" y="11"/>
                        </a:cxn>
                      </a:cxnLst>
                      <a:rect l="0" t="0" r="r" b="b"/>
                      <a:pathLst>
                        <a:path w="22" h="11">
                          <a:moveTo>
                            <a:pt x="11" y="11"/>
                          </a:moveTo>
                          <a:cubicBezTo>
                            <a:pt x="22" y="7"/>
                            <a:pt x="18" y="4"/>
                            <a:pt x="10" y="0"/>
                          </a:cubicBezTo>
                          <a:cubicBezTo>
                            <a:pt x="9" y="0"/>
                            <a:pt x="0" y="2"/>
                            <a:pt x="2" y="6"/>
                          </a:cubicBezTo>
                          <a:cubicBezTo>
                            <a:pt x="3" y="9"/>
                            <a:pt x="11" y="11"/>
                            <a:pt x="11" y="1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4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7" y="8758"/>
                      <a:ext cx="19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35"/>
                        </a:cxn>
                        <a:cxn ang="0">
                          <a:pos x="5" y="7"/>
                        </a:cxn>
                        <a:cxn ang="0">
                          <a:pos x="5" y="35"/>
                        </a:cxn>
                        <a:cxn ang="0">
                          <a:pos x="9" y="35"/>
                        </a:cxn>
                      </a:cxnLst>
                      <a:rect l="0" t="0" r="r" b="b"/>
                      <a:pathLst>
                        <a:path w="19" h="36">
                          <a:moveTo>
                            <a:pt x="9" y="35"/>
                          </a:moveTo>
                          <a:cubicBezTo>
                            <a:pt x="10" y="28"/>
                            <a:pt x="19" y="0"/>
                            <a:pt x="5" y="7"/>
                          </a:cubicBezTo>
                          <a:cubicBezTo>
                            <a:pt x="0" y="17"/>
                            <a:pt x="0" y="15"/>
                            <a:pt x="5" y="35"/>
                          </a:cubicBezTo>
                          <a:cubicBezTo>
                            <a:pt x="5" y="36"/>
                            <a:pt x="9" y="36"/>
                            <a:pt x="9" y="3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5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88" y="8673"/>
                      <a:ext cx="37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29"/>
                        </a:cxn>
                        <a:cxn ang="0">
                          <a:pos x="23" y="0"/>
                        </a:cxn>
                        <a:cxn ang="0">
                          <a:pos x="2" y="17"/>
                        </a:cxn>
                        <a:cxn ang="0">
                          <a:pos x="10" y="30"/>
                        </a:cxn>
                        <a:cxn ang="0">
                          <a:pos x="29" y="29"/>
                        </a:cxn>
                      </a:cxnLst>
                      <a:rect l="0" t="0" r="r" b="b"/>
                      <a:pathLst>
                        <a:path w="37" h="30">
                          <a:moveTo>
                            <a:pt x="29" y="29"/>
                          </a:moveTo>
                          <a:cubicBezTo>
                            <a:pt x="36" y="18"/>
                            <a:pt x="37" y="6"/>
                            <a:pt x="23" y="0"/>
                          </a:cubicBezTo>
                          <a:cubicBezTo>
                            <a:pt x="13" y="3"/>
                            <a:pt x="6" y="7"/>
                            <a:pt x="2" y="17"/>
                          </a:cubicBezTo>
                          <a:cubicBezTo>
                            <a:pt x="4" y="28"/>
                            <a:pt x="0" y="30"/>
                            <a:pt x="10" y="30"/>
                          </a:cubicBezTo>
                          <a:cubicBezTo>
                            <a:pt x="16" y="30"/>
                            <a:pt x="35" y="29"/>
                            <a:pt x="29" y="2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6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9" y="8416"/>
                      <a:ext cx="23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32"/>
                        </a:cxn>
                        <a:cxn ang="0">
                          <a:pos x="23" y="14"/>
                        </a:cxn>
                        <a:cxn ang="0">
                          <a:pos x="2" y="7"/>
                        </a:cxn>
                        <a:cxn ang="0">
                          <a:pos x="9" y="32"/>
                        </a:cxn>
                      </a:cxnLst>
                      <a:rect l="0" t="0" r="r" b="b"/>
                      <a:pathLst>
                        <a:path w="23" h="32">
                          <a:moveTo>
                            <a:pt x="9" y="32"/>
                          </a:moveTo>
                          <a:cubicBezTo>
                            <a:pt x="23" y="29"/>
                            <a:pt x="18" y="26"/>
                            <a:pt x="23" y="14"/>
                          </a:cubicBezTo>
                          <a:cubicBezTo>
                            <a:pt x="20" y="0"/>
                            <a:pt x="15" y="1"/>
                            <a:pt x="2" y="7"/>
                          </a:cubicBezTo>
                          <a:cubicBezTo>
                            <a:pt x="3" y="14"/>
                            <a:pt x="0" y="32"/>
                            <a:pt x="9" y="3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7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4" y="8451"/>
                      <a:ext cx="29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44"/>
                        </a:cxn>
                        <a:cxn ang="0">
                          <a:pos x="8" y="0"/>
                        </a:cxn>
                        <a:cxn ang="0">
                          <a:pos x="13" y="39"/>
                        </a:cxn>
                        <a:cxn ang="0">
                          <a:pos x="17" y="48"/>
                        </a:cxn>
                        <a:cxn ang="0">
                          <a:pos x="22" y="44"/>
                        </a:cxn>
                      </a:cxnLst>
                      <a:rect l="0" t="0" r="r" b="b"/>
                      <a:pathLst>
                        <a:path w="29" h="48">
                          <a:moveTo>
                            <a:pt x="22" y="44"/>
                          </a:moveTo>
                          <a:cubicBezTo>
                            <a:pt x="24" y="23"/>
                            <a:pt x="29" y="13"/>
                            <a:pt x="8" y="0"/>
                          </a:cubicBezTo>
                          <a:cubicBezTo>
                            <a:pt x="0" y="14"/>
                            <a:pt x="3" y="26"/>
                            <a:pt x="13" y="39"/>
                          </a:cubicBezTo>
                          <a:cubicBezTo>
                            <a:pt x="13" y="40"/>
                            <a:pt x="14" y="48"/>
                            <a:pt x="17" y="48"/>
                          </a:cubicBezTo>
                          <a:cubicBezTo>
                            <a:pt x="19" y="48"/>
                            <a:pt x="20" y="44"/>
                            <a:pt x="22" y="4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8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03" y="8165"/>
                      <a:ext cx="21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28"/>
                        </a:cxn>
                        <a:cxn ang="0">
                          <a:pos x="11" y="0"/>
                        </a:cxn>
                        <a:cxn ang="0">
                          <a:pos x="18" y="28"/>
                        </a:cxn>
                      </a:cxnLst>
                      <a:rect l="0" t="0" r="r" b="b"/>
                      <a:pathLst>
                        <a:path w="21" h="28">
                          <a:moveTo>
                            <a:pt x="18" y="28"/>
                          </a:moveTo>
                          <a:cubicBezTo>
                            <a:pt x="20" y="16"/>
                            <a:pt x="21" y="8"/>
                            <a:pt x="11" y="0"/>
                          </a:cubicBezTo>
                          <a:cubicBezTo>
                            <a:pt x="0" y="6"/>
                            <a:pt x="5" y="28"/>
                            <a:pt x="18" y="2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59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6" y="8141"/>
                      <a:ext cx="2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12"/>
                        </a:cxn>
                        <a:cxn ang="0">
                          <a:pos x="21" y="0"/>
                        </a:cxn>
                        <a:cxn ang="0">
                          <a:pos x="18" y="12"/>
                        </a:cxn>
                      </a:cxnLst>
                      <a:rect l="0" t="0" r="r" b="b"/>
                      <a:pathLst>
                        <a:path w="28" h="12">
                          <a:moveTo>
                            <a:pt x="18" y="12"/>
                          </a:moveTo>
                          <a:cubicBezTo>
                            <a:pt x="26" y="2"/>
                            <a:pt x="28" y="5"/>
                            <a:pt x="21" y="0"/>
                          </a:cubicBezTo>
                          <a:cubicBezTo>
                            <a:pt x="10" y="2"/>
                            <a:pt x="0" y="12"/>
                            <a:pt x="18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0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2" y="8094"/>
                      <a:ext cx="21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0"/>
                        </a:cxn>
                        <a:cxn ang="0">
                          <a:pos x="9" y="12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21" h="14">
                          <a:moveTo>
                            <a:pt x="15" y="0"/>
                          </a:moveTo>
                          <a:cubicBezTo>
                            <a:pt x="7" y="2"/>
                            <a:pt x="0" y="5"/>
                            <a:pt x="9" y="12"/>
                          </a:cubicBezTo>
                          <a:cubicBezTo>
                            <a:pt x="21" y="11"/>
                            <a:pt x="17" y="14"/>
                            <a:pt x="15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1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32" y="8019"/>
                      <a:ext cx="24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0"/>
                        </a:cxn>
                        <a:cxn ang="0">
                          <a:pos x="22" y="8"/>
                        </a:cxn>
                        <a:cxn ang="0">
                          <a:pos x="13" y="2"/>
                        </a:cxn>
                        <a:cxn ang="0">
                          <a:pos x="10" y="20"/>
                        </a:cxn>
                      </a:cxnLst>
                      <a:rect l="0" t="0" r="r" b="b"/>
                      <a:pathLst>
                        <a:path w="24" h="20">
                          <a:moveTo>
                            <a:pt x="10" y="20"/>
                          </a:moveTo>
                          <a:cubicBezTo>
                            <a:pt x="15" y="16"/>
                            <a:pt x="18" y="13"/>
                            <a:pt x="22" y="8"/>
                          </a:cubicBezTo>
                          <a:cubicBezTo>
                            <a:pt x="24" y="0"/>
                            <a:pt x="20" y="0"/>
                            <a:pt x="13" y="2"/>
                          </a:cubicBezTo>
                          <a:cubicBezTo>
                            <a:pt x="10" y="4"/>
                            <a:pt x="0" y="20"/>
                            <a:pt x="10" y="2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2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3" y="7959"/>
                      <a:ext cx="18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5"/>
                        </a:cxn>
                        <a:cxn ang="0">
                          <a:pos x="10" y="3"/>
                        </a:cxn>
                        <a:cxn ang="0">
                          <a:pos x="1" y="6"/>
                        </a:cxn>
                        <a:cxn ang="0">
                          <a:pos x="6" y="15"/>
                        </a:cxn>
                      </a:cxnLst>
                      <a:rect l="0" t="0" r="r" b="b"/>
                      <a:pathLst>
                        <a:path w="18" h="21">
                          <a:moveTo>
                            <a:pt x="6" y="15"/>
                          </a:moveTo>
                          <a:cubicBezTo>
                            <a:pt x="13" y="14"/>
                            <a:pt x="18" y="15"/>
                            <a:pt x="10" y="3"/>
                          </a:cubicBezTo>
                          <a:cubicBezTo>
                            <a:pt x="8" y="0"/>
                            <a:pt x="4" y="5"/>
                            <a:pt x="1" y="6"/>
                          </a:cubicBezTo>
                          <a:cubicBezTo>
                            <a:pt x="0" y="10"/>
                            <a:pt x="6" y="21"/>
                            <a:pt x="6" y="1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3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57" y="7986"/>
                      <a:ext cx="25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2"/>
                        </a:cxn>
                        <a:cxn ang="0">
                          <a:pos x="0" y="2"/>
                        </a:cxn>
                        <a:cxn ang="0">
                          <a:pos x="9" y="12"/>
                        </a:cxn>
                      </a:cxnLst>
                      <a:rect l="0" t="0" r="r" b="b"/>
                      <a:pathLst>
                        <a:path w="25" h="12">
                          <a:moveTo>
                            <a:pt x="9" y="12"/>
                          </a:moveTo>
                          <a:cubicBezTo>
                            <a:pt x="25" y="0"/>
                            <a:pt x="10" y="0"/>
                            <a:pt x="0" y="2"/>
                          </a:cubicBezTo>
                          <a:cubicBezTo>
                            <a:pt x="1" y="12"/>
                            <a:pt x="0" y="12"/>
                            <a:pt x="9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4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15" y="8410"/>
                      <a:ext cx="21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37"/>
                        </a:cxn>
                        <a:cxn ang="0">
                          <a:pos x="21" y="10"/>
                        </a:cxn>
                        <a:cxn ang="0">
                          <a:pos x="0" y="5"/>
                        </a:cxn>
                        <a:cxn ang="0">
                          <a:pos x="15" y="37"/>
                        </a:cxn>
                      </a:cxnLst>
                      <a:rect l="0" t="0" r="r" b="b"/>
                      <a:pathLst>
                        <a:path w="21" h="42">
                          <a:moveTo>
                            <a:pt x="15" y="37"/>
                          </a:moveTo>
                          <a:cubicBezTo>
                            <a:pt x="16" y="27"/>
                            <a:pt x="15" y="18"/>
                            <a:pt x="21" y="10"/>
                          </a:cubicBezTo>
                          <a:cubicBezTo>
                            <a:pt x="19" y="0"/>
                            <a:pt x="9" y="4"/>
                            <a:pt x="0" y="5"/>
                          </a:cubicBezTo>
                          <a:cubicBezTo>
                            <a:pt x="2" y="11"/>
                            <a:pt x="1" y="42"/>
                            <a:pt x="15" y="3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5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09" y="8380"/>
                      <a:ext cx="1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7"/>
                        </a:cxn>
                        <a:cxn ang="0">
                          <a:pos x="6" y="2"/>
                        </a:cxn>
                        <a:cxn ang="0">
                          <a:pos x="14" y="17"/>
                        </a:cxn>
                      </a:cxnLst>
                      <a:rect l="0" t="0" r="r" b="b"/>
                      <a:pathLst>
                        <a:path w="19" h="24">
                          <a:moveTo>
                            <a:pt x="14" y="17"/>
                          </a:moveTo>
                          <a:cubicBezTo>
                            <a:pt x="16" y="7"/>
                            <a:pt x="19" y="0"/>
                            <a:pt x="6" y="2"/>
                          </a:cubicBezTo>
                          <a:cubicBezTo>
                            <a:pt x="0" y="12"/>
                            <a:pt x="0" y="24"/>
                            <a:pt x="14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6" name="Freeform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2" y="8393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6"/>
                        </a:cxn>
                        <a:cxn ang="0">
                          <a:pos x="3" y="21"/>
                        </a:cxn>
                        <a:cxn ang="0">
                          <a:pos x="7" y="6"/>
                        </a:cxn>
                      </a:cxnLst>
                      <a:rect l="0" t="0" r="r" b="b"/>
                      <a:pathLst>
                        <a:path w="15" h="21">
                          <a:moveTo>
                            <a:pt x="7" y="6"/>
                          </a:moveTo>
                          <a:cubicBezTo>
                            <a:pt x="0" y="11"/>
                            <a:pt x="1" y="12"/>
                            <a:pt x="3" y="21"/>
                          </a:cubicBezTo>
                          <a:cubicBezTo>
                            <a:pt x="15" y="17"/>
                            <a:pt x="15" y="0"/>
                            <a:pt x="7" y="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7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2" y="8334"/>
                      <a:ext cx="13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4"/>
                        </a:cxn>
                        <a:cxn ang="0">
                          <a:pos x="11" y="2"/>
                        </a:cxn>
                        <a:cxn ang="0">
                          <a:pos x="5" y="3"/>
                        </a:cxn>
                        <a:cxn ang="0">
                          <a:pos x="12" y="14"/>
                        </a:cxn>
                      </a:cxnLst>
                      <a:rect l="0" t="0" r="r" b="b"/>
                      <a:pathLst>
                        <a:path w="13" h="16">
                          <a:moveTo>
                            <a:pt x="12" y="14"/>
                          </a:moveTo>
                          <a:cubicBezTo>
                            <a:pt x="12" y="10"/>
                            <a:pt x="13" y="5"/>
                            <a:pt x="11" y="2"/>
                          </a:cubicBezTo>
                          <a:cubicBezTo>
                            <a:pt x="10" y="0"/>
                            <a:pt x="6" y="1"/>
                            <a:pt x="5" y="3"/>
                          </a:cubicBezTo>
                          <a:cubicBezTo>
                            <a:pt x="0" y="16"/>
                            <a:pt x="6" y="14"/>
                            <a:pt x="12" y="1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8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7" y="8661"/>
                      <a:ext cx="18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33"/>
                        </a:cxn>
                        <a:cxn ang="0">
                          <a:pos x="9" y="8"/>
                        </a:cxn>
                        <a:cxn ang="0">
                          <a:pos x="0" y="6"/>
                        </a:cxn>
                        <a:cxn ang="0">
                          <a:pos x="5" y="26"/>
                        </a:cxn>
                        <a:cxn ang="0">
                          <a:pos x="18" y="33"/>
                        </a:cxn>
                      </a:cxnLst>
                      <a:rect l="0" t="0" r="r" b="b"/>
                      <a:pathLst>
                        <a:path w="18" h="38">
                          <a:moveTo>
                            <a:pt x="18" y="33"/>
                          </a:moveTo>
                          <a:cubicBezTo>
                            <a:pt x="17" y="21"/>
                            <a:pt x="16" y="17"/>
                            <a:pt x="9" y="8"/>
                          </a:cubicBezTo>
                          <a:cubicBezTo>
                            <a:pt x="8" y="1"/>
                            <a:pt x="4" y="0"/>
                            <a:pt x="0" y="6"/>
                          </a:cubicBezTo>
                          <a:cubicBezTo>
                            <a:pt x="2" y="20"/>
                            <a:pt x="0" y="18"/>
                            <a:pt x="5" y="26"/>
                          </a:cubicBezTo>
                          <a:cubicBezTo>
                            <a:pt x="7" y="29"/>
                            <a:pt x="16" y="38"/>
                            <a:pt x="18" y="3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69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8" y="8739"/>
                      <a:ext cx="20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" y="14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6" y="0"/>
                          </a:moveTo>
                          <a:cubicBezTo>
                            <a:pt x="3" y="2"/>
                            <a:pt x="0" y="1"/>
                            <a:pt x="2" y="14"/>
                          </a:cubicBezTo>
                          <a:cubicBezTo>
                            <a:pt x="11" y="12"/>
                            <a:pt x="20" y="12"/>
                            <a:pt x="16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101" name="Lakshadweep Island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90978" y="5632728"/>
                    <a:ext cx="343081" cy="785717"/>
                    <a:chOff x="900" y="8487"/>
                    <a:chExt cx="657" cy="1499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109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2" y="8487"/>
                      <a:ext cx="38" cy="81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70"/>
                        </a:cxn>
                        <a:cxn ang="0">
                          <a:pos x="36" y="58"/>
                        </a:cxn>
                        <a:cxn ang="0">
                          <a:pos x="38" y="10"/>
                        </a:cxn>
                        <a:cxn ang="0">
                          <a:pos x="20" y="4"/>
                        </a:cxn>
                        <a:cxn ang="0">
                          <a:pos x="12" y="16"/>
                        </a:cxn>
                        <a:cxn ang="0">
                          <a:pos x="0" y="52"/>
                        </a:cxn>
                        <a:cxn ang="0">
                          <a:pos x="14" y="81"/>
                        </a:cxn>
                        <a:cxn ang="0">
                          <a:pos x="26" y="70"/>
                        </a:cxn>
                      </a:cxnLst>
                      <a:rect l="0" t="0" r="r" b="b"/>
                      <a:pathLst>
                        <a:path w="38" h="81">
                          <a:moveTo>
                            <a:pt x="26" y="70"/>
                          </a:moveTo>
                          <a:cubicBezTo>
                            <a:pt x="31" y="66"/>
                            <a:pt x="33" y="63"/>
                            <a:pt x="36" y="58"/>
                          </a:cubicBezTo>
                          <a:cubicBezTo>
                            <a:pt x="33" y="42"/>
                            <a:pt x="32" y="25"/>
                            <a:pt x="38" y="10"/>
                          </a:cubicBezTo>
                          <a:cubicBezTo>
                            <a:pt x="35" y="0"/>
                            <a:pt x="30" y="3"/>
                            <a:pt x="20" y="4"/>
                          </a:cubicBezTo>
                          <a:cubicBezTo>
                            <a:pt x="13" y="7"/>
                            <a:pt x="15" y="10"/>
                            <a:pt x="12" y="16"/>
                          </a:cubicBezTo>
                          <a:cubicBezTo>
                            <a:pt x="11" y="40"/>
                            <a:pt x="11" y="37"/>
                            <a:pt x="0" y="52"/>
                          </a:cubicBezTo>
                          <a:cubicBezTo>
                            <a:pt x="3" y="68"/>
                            <a:pt x="3" y="70"/>
                            <a:pt x="14" y="81"/>
                          </a:cubicBezTo>
                          <a:cubicBezTo>
                            <a:pt x="24" y="79"/>
                            <a:pt x="31" y="80"/>
                            <a:pt x="26" y="7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0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00" y="8617"/>
                      <a:ext cx="43" cy="64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21"/>
                        </a:cxn>
                        <a:cxn ang="0">
                          <a:pos x="9" y="0"/>
                        </a:cxn>
                        <a:cxn ang="0">
                          <a:pos x="0" y="24"/>
                        </a:cxn>
                        <a:cxn ang="0">
                          <a:pos x="8" y="51"/>
                        </a:cxn>
                        <a:cxn ang="0">
                          <a:pos x="29" y="59"/>
                        </a:cxn>
                        <a:cxn ang="0">
                          <a:pos x="30" y="21"/>
                        </a:cxn>
                      </a:cxnLst>
                      <a:rect l="0" t="0" r="r" b="b"/>
                      <a:pathLst>
                        <a:path w="43" h="64">
                          <a:moveTo>
                            <a:pt x="30" y="21"/>
                          </a:moveTo>
                          <a:cubicBezTo>
                            <a:pt x="21" y="14"/>
                            <a:pt x="19" y="6"/>
                            <a:pt x="9" y="0"/>
                          </a:cubicBezTo>
                          <a:cubicBezTo>
                            <a:pt x="3" y="7"/>
                            <a:pt x="4" y="16"/>
                            <a:pt x="0" y="24"/>
                          </a:cubicBezTo>
                          <a:cubicBezTo>
                            <a:pt x="1" y="34"/>
                            <a:pt x="3" y="42"/>
                            <a:pt x="8" y="51"/>
                          </a:cubicBezTo>
                          <a:cubicBezTo>
                            <a:pt x="11" y="64"/>
                            <a:pt x="14" y="60"/>
                            <a:pt x="29" y="59"/>
                          </a:cubicBezTo>
                          <a:cubicBezTo>
                            <a:pt x="43" y="49"/>
                            <a:pt x="25" y="19"/>
                            <a:pt x="30" y="2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1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7" y="8910"/>
                      <a:ext cx="41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35" y="22"/>
                        </a:cxn>
                        <a:cxn ang="0">
                          <a:pos x="41" y="7"/>
                        </a:cxn>
                        <a:cxn ang="0">
                          <a:pos x="26" y="0"/>
                        </a:cxn>
                        <a:cxn ang="0">
                          <a:pos x="6" y="3"/>
                        </a:cxn>
                        <a:cxn ang="0">
                          <a:pos x="23" y="16"/>
                        </a:cxn>
                        <a:cxn ang="0">
                          <a:pos x="35" y="22"/>
                        </a:cxn>
                      </a:cxnLst>
                      <a:rect l="0" t="0" r="r" b="b"/>
                      <a:pathLst>
                        <a:path w="41" h="26">
                          <a:moveTo>
                            <a:pt x="35" y="22"/>
                          </a:moveTo>
                          <a:cubicBezTo>
                            <a:pt x="36" y="16"/>
                            <a:pt x="39" y="13"/>
                            <a:pt x="41" y="7"/>
                          </a:cubicBezTo>
                          <a:cubicBezTo>
                            <a:pt x="35" y="4"/>
                            <a:pt x="33" y="1"/>
                            <a:pt x="26" y="0"/>
                          </a:cubicBezTo>
                          <a:cubicBezTo>
                            <a:pt x="24" y="0"/>
                            <a:pt x="7" y="2"/>
                            <a:pt x="6" y="3"/>
                          </a:cubicBezTo>
                          <a:cubicBezTo>
                            <a:pt x="0" y="8"/>
                            <a:pt x="22" y="16"/>
                            <a:pt x="23" y="16"/>
                          </a:cubicBezTo>
                          <a:cubicBezTo>
                            <a:pt x="27" y="23"/>
                            <a:pt x="26" y="26"/>
                            <a:pt x="35" y="2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2" name="Freeform 5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1142" y="9114"/>
                      <a:ext cx="60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8"/>
                        </a:cxn>
                        <a:cxn ang="0">
                          <a:pos x="44" y="0"/>
                        </a:cxn>
                        <a:cxn ang="0">
                          <a:pos x="38" y="11"/>
                        </a:cxn>
                        <a:cxn ang="0">
                          <a:pos x="21" y="39"/>
                        </a:cxn>
                        <a:cxn ang="0">
                          <a:pos x="0" y="32"/>
                        </a:cxn>
                        <a:cxn ang="0">
                          <a:pos x="23" y="18"/>
                        </a:cxn>
                      </a:cxnLst>
                      <a:rect l="0" t="0" r="r" b="b"/>
                      <a:pathLst>
                        <a:path w="60" h="47">
                          <a:moveTo>
                            <a:pt x="23" y="18"/>
                          </a:moveTo>
                          <a:cubicBezTo>
                            <a:pt x="28" y="8"/>
                            <a:pt x="33" y="4"/>
                            <a:pt x="44" y="0"/>
                          </a:cubicBezTo>
                          <a:cubicBezTo>
                            <a:pt x="60" y="5"/>
                            <a:pt x="48" y="9"/>
                            <a:pt x="38" y="11"/>
                          </a:cubicBezTo>
                          <a:cubicBezTo>
                            <a:pt x="26" y="21"/>
                            <a:pt x="39" y="35"/>
                            <a:pt x="21" y="39"/>
                          </a:cubicBezTo>
                          <a:cubicBezTo>
                            <a:pt x="10" y="47"/>
                            <a:pt x="6" y="40"/>
                            <a:pt x="0" y="32"/>
                          </a:cubicBezTo>
                          <a:cubicBezTo>
                            <a:pt x="4" y="16"/>
                            <a:pt x="9" y="14"/>
                            <a:pt x="23" y="1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3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28" y="8903"/>
                      <a:ext cx="28" cy="2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"/>
                        </a:cxn>
                        <a:cxn ang="0">
                          <a:pos x="23" y="2"/>
                        </a:cxn>
                        <a:cxn ang="0">
                          <a:pos x="13" y="14"/>
                        </a:cxn>
                        <a:cxn ang="0">
                          <a:pos x="2" y="19"/>
                        </a:cxn>
                        <a:cxn ang="0">
                          <a:pos x="7" y="1"/>
                        </a:cxn>
                      </a:cxnLst>
                      <a:rect l="0" t="0" r="r" b="b"/>
                      <a:pathLst>
                        <a:path w="28" h="23">
                          <a:moveTo>
                            <a:pt x="7" y="1"/>
                          </a:moveTo>
                          <a:cubicBezTo>
                            <a:pt x="12" y="1"/>
                            <a:pt x="18" y="0"/>
                            <a:pt x="23" y="2"/>
                          </a:cubicBezTo>
                          <a:cubicBezTo>
                            <a:pt x="28" y="4"/>
                            <a:pt x="13" y="14"/>
                            <a:pt x="13" y="14"/>
                          </a:cubicBezTo>
                          <a:cubicBezTo>
                            <a:pt x="10" y="21"/>
                            <a:pt x="9" y="23"/>
                            <a:pt x="2" y="19"/>
                          </a:cubicBezTo>
                          <a:cubicBezTo>
                            <a:pt x="0" y="11"/>
                            <a:pt x="2" y="6"/>
                            <a:pt x="7" y="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4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28" y="9057"/>
                      <a:ext cx="29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9"/>
                        </a:cxn>
                        <a:cxn ang="0">
                          <a:pos x="16" y="0"/>
                        </a:cxn>
                        <a:cxn ang="0">
                          <a:pos x="13" y="18"/>
                        </a:cxn>
                        <a:cxn ang="0">
                          <a:pos x="29" y="9"/>
                        </a:cxn>
                      </a:cxnLst>
                      <a:rect l="0" t="0" r="r" b="b"/>
                      <a:pathLst>
                        <a:path w="29" h="20">
                          <a:moveTo>
                            <a:pt x="29" y="9"/>
                          </a:moveTo>
                          <a:cubicBezTo>
                            <a:pt x="25" y="6"/>
                            <a:pt x="20" y="3"/>
                            <a:pt x="16" y="0"/>
                          </a:cubicBezTo>
                          <a:cubicBezTo>
                            <a:pt x="5" y="1"/>
                            <a:pt x="0" y="13"/>
                            <a:pt x="13" y="18"/>
                          </a:cubicBezTo>
                          <a:cubicBezTo>
                            <a:pt x="27" y="16"/>
                            <a:pt x="29" y="20"/>
                            <a:pt x="29" y="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5" name="Freeform 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51" y="8989"/>
                      <a:ext cx="35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3"/>
                        </a:cxn>
                        <a:cxn ang="0">
                          <a:pos x="7" y="6"/>
                        </a:cxn>
                        <a:cxn ang="0">
                          <a:pos x="31" y="15"/>
                        </a:cxn>
                        <a:cxn ang="0">
                          <a:pos x="31" y="3"/>
                        </a:cxn>
                      </a:cxnLst>
                      <a:rect l="0" t="0" r="r" b="b"/>
                      <a:pathLst>
                        <a:path w="35" h="22">
                          <a:moveTo>
                            <a:pt x="31" y="3"/>
                          </a:moveTo>
                          <a:cubicBezTo>
                            <a:pt x="24" y="0"/>
                            <a:pt x="7" y="6"/>
                            <a:pt x="7" y="6"/>
                          </a:cubicBezTo>
                          <a:cubicBezTo>
                            <a:pt x="0" y="20"/>
                            <a:pt x="17" y="22"/>
                            <a:pt x="31" y="15"/>
                          </a:cubicBezTo>
                          <a:cubicBezTo>
                            <a:pt x="35" y="13"/>
                            <a:pt x="31" y="7"/>
                            <a:pt x="31" y="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6" name="Freeform 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22" y="9024"/>
                      <a:ext cx="2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3"/>
                        </a:cxn>
                        <a:cxn ang="0">
                          <a:pos x="16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7" h="15">
                          <a:moveTo>
                            <a:pt x="9" y="0"/>
                          </a:moveTo>
                          <a:cubicBezTo>
                            <a:pt x="0" y="2"/>
                            <a:pt x="0" y="4"/>
                            <a:pt x="1" y="13"/>
                          </a:cubicBezTo>
                          <a:cubicBezTo>
                            <a:pt x="6" y="13"/>
                            <a:pt x="12" y="15"/>
                            <a:pt x="16" y="12"/>
                          </a:cubicBezTo>
                          <a:cubicBezTo>
                            <a:pt x="27" y="2"/>
                            <a:pt x="12" y="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7" name="Freeform 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1" y="9279"/>
                      <a:ext cx="12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3" y="13"/>
                        </a:cxn>
                        <a:cxn ang="0">
                          <a:pos x="10" y="12"/>
                        </a:cxn>
                        <a:cxn ang="0">
                          <a:pos x="9" y="3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" y="0"/>
                          </a:moveTo>
                          <a:cubicBezTo>
                            <a:pt x="2" y="4"/>
                            <a:pt x="0" y="9"/>
                            <a:pt x="3" y="13"/>
                          </a:cubicBezTo>
                          <a:cubicBezTo>
                            <a:pt x="4" y="15"/>
                            <a:pt x="9" y="14"/>
                            <a:pt x="10" y="12"/>
                          </a:cubicBezTo>
                          <a:cubicBezTo>
                            <a:pt x="12" y="9"/>
                            <a:pt x="11" y="5"/>
                            <a:pt x="9" y="3"/>
                          </a:cubicBezTo>
                          <a:cubicBezTo>
                            <a:pt x="7" y="1"/>
                            <a:pt x="4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8" name="Freeform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8" y="9316"/>
                      <a:ext cx="21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8"/>
                        </a:cxn>
                        <a:cxn ang="0">
                          <a:pos x="21" y="8"/>
                        </a:cxn>
                        <a:cxn ang="0">
                          <a:pos x="12" y="8"/>
                        </a:cxn>
                      </a:cxnLst>
                      <a:rect l="0" t="0" r="r" b="b"/>
                      <a:pathLst>
                        <a:path w="21" h="19">
                          <a:moveTo>
                            <a:pt x="12" y="8"/>
                          </a:moveTo>
                          <a:cubicBezTo>
                            <a:pt x="0" y="17"/>
                            <a:pt x="13" y="19"/>
                            <a:pt x="21" y="8"/>
                          </a:cubicBezTo>
                          <a:cubicBezTo>
                            <a:pt x="19" y="0"/>
                            <a:pt x="16" y="3"/>
                            <a:pt x="12" y="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19" name="Freeform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11" y="9334"/>
                      <a:ext cx="25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5"/>
                        </a:cxn>
                        <a:cxn ang="0">
                          <a:pos x="13" y="20"/>
                        </a:cxn>
                        <a:cxn ang="0">
                          <a:pos x="21" y="18"/>
                        </a:cxn>
                        <a:cxn ang="0">
                          <a:pos x="16" y="5"/>
                        </a:cxn>
                      </a:cxnLst>
                      <a:rect l="0" t="0" r="r" b="b"/>
                      <a:pathLst>
                        <a:path w="25" h="20">
                          <a:moveTo>
                            <a:pt x="16" y="5"/>
                          </a:moveTo>
                          <a:cubicBezTo>
                            <a:pt x="2" y="7"/>
                            <a:pt x="0" y="13"/>
                            <a:pt x="13" y="20"/>
                          </a:cubicBezTo>
                          <a:cubicBezTo>
                            <a:pt x="16" y="19"/>
                            <a:pt x="19" y="20"/>
                            <a:pt x="21" y="18"/>
                          </a:cubicBezTo>
                          <a:cubicBezTo>
                            <a:pt x="25" y="12"/>
                            <a:pt x="9" y="0"/>
                            <a:pt x="16" y="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0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08" y="8959"/>
                      <a:ext cx="17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8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7" h="8">
                          <a:moveTo>
                            <a:pt x="10" y="0"/>
                          </a:moveTo>
                          <a:cubicBezTo>
                            <a:pt x="5" y="2"/>
                            <a:pt x="0" y="4"/>
                            <a:pt x="7" y="8"/>
                          </a:cubicBezTo>
                          <a:cubicBezTo>
                            <a:pt x="16" y="6"/>
                            <a:pt x="17" y="5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1" name="Freeform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96" y="8838"/>
                      <a:ext cx="3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0"/>
                        </a:cxn>
                        <a:cxn ang="0">
                          <a:pos x="24" y="9"/>
                        </a:cxn>
                        <a:cxn ang="0">
                          <a:pos x="33" y="0"/>
                        </a:cxn>
                      </a:cxnLst>
                      <a:rect l="0" t="0" r="r" b="b"/>
                      <a:pathLst>
                        <a:path w="34" h="10">
                          <a:moveTo>
                            <a:pt x="33" y="0"/>
                          </a:moveTo>
                          <a:cubicBezTo>
                            <a:pt x="21" y="1"/>
                            <a:pt x="0" y="4"/>
                            <a:pt x="24" y="9"/>
                          </a:cubicBezTo>
                          <a:cubicBezTo>
                            <a:pt x="34" y="6"/>
                            <a:pt x="32" y="10"/>
                            <a:pt x="33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2" name="Freeform 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8" y="8751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3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5" y="8778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4" name="Freeform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8912"/>
                      <a:ext cx="12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3" y="13"/>
                        </a:cxn>
                        <a:cxn ang="0">
                          <a:pos x="10" y="12"/>
                        </a:cxn>
                        <a:cxn ang="0">
                          <a:pos x="9" y="3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" y="0"/>
                          </a:moveTo>
                          <a:cubicBezTo>
                            <a:pt x="2" y="4"/>
                            <a:pt x="0" y="9"/>
                            <a:pt x="3" y="13"/>
                          </a:cubicBezTo>
                          <a:cubicBezTo>
                            <a:pt x="4" y="15"/>
                            <a:pt x="9" y="14"/>
                            <a:pt x="10" y="12"/>
                          </a:cubicBezTo>
                          <a:cubicBezTo>
                            <a:pt x="12" y="9"/>
                            <a:pt x="11" y="5"/>
                            <a:pt x="9" y="3"/>
                          </a:cubicBezTo>
                          <a:cubicBezTo>
                            <a:pt x="7" y="1"/>
                            <a:pt x="4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5" name="Freeform 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95" y="8946"/>
                      <a:ext cx="17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8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7" h="8">
                          <a:moveTo>
                            <a:pt x="10" y="0"/>
                          </a:moveTo>
                          <a:cubicBezTo>
                            <a:pt x="5" y="2"/>
                            <a:pt x="0" y="4"/>
                            <a:pt x="7" y="8"/>
                          </a:cubicBezTo>
                          <a:cubicBezTo>
                            <a:pt x="16" y="6"/>
                            <a:pt x="17" y="5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6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42" y="9067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127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8" y="9959"/>
                      <a:ext cx="48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6"/>
                        </a:cxn>
                        <a:cxn ang="0">
                          <a:pos x="47" y="8"/>
                        </a:cxn>
                        <a:cxn ang="0">
                          <a:pos x="46" y="2"/>
                        </a:cxn>
                        <a:cxn ang="0">
                          <a:pos x="29" y="11"/>
                        </a:cxn>
                        <a:cxn ang="0">
                          <a:pos x="2" y="13"/>
                        </a:cxn>
                        <a:cxn ang="0">
                          <a:pos x="7" y="16"/>
                        </a:cxn>
                      </a:cxnLst>
                      <a:rect l="0" t="0" r="r" b="b"/>
                      <a:pathLst>
                        <a:path w="48" h="27">
                          <a:moveTo>
                            <a:pt x="7" y="16"/>
                          </a:moveTo>
                          <a:cubicBezTo>
                            <a:pt x="21" y="15"/>
                            <a:pt x="36" y="17"/>
                            <a:pt x="47" y="8"/>
                          </a:cubicBezTo>
                          <a:cubicBezTo>
                            <a:pt x="47" y="6"/>
                            <a:pt x="48" y="3"/>
                            <a:pt x="46" y="2"/>
                          </a:cubicBezTo>
                          <a:cubicBezTo>
                            <a:pt x="41" y="0"/>
                            <a:pt x="31" y="9"/>
                            <a:pt x="29" y="11"/>
                          </a:cubicBezTo>
                          <a:cubicBezTo>
                            <a:pt x="22" y="17"/>
                            <a:pt x="11" y="12"/>
                            <a:pt x="2" y="13"/>
                          </a:cubicBezTo>
                          <a:cubicBezTo>
                            <a:pt x="0" y="27"/>
                            <a:pt x="21" y="25"/>
                            <a:pt x="7" y="1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102" name="Freeform 1096"/>
                  <p:cNvSpPr>
                    <a:spLocks/>
                  </p:cNvSpPr>
                  <p:nvPr/>
                </p:nvSpPr>
                <p:spPr bwMode="auto">
                  <a:xfrm>
                    <a:off x="5601475" y="3932664"/>
                    <a:ext cx="16178" cy="12444"/>
                  </a:xfrm>
                  <a:custGeom>
                    <a:avLst/>
                    <a:gdLst>
                      <a:gd name="T0" fmla="*/ 6 w 13"/>
                      <a:gd name="T1" fmla="*/ 10 h 10"/>
                      <a:gd name="T2" fmla="*/ 6 w 13"/>
                      <a:gd name="T3" fmla="*/ 10 h 10"/>
                      <a:gd name="T4" fmla="*/ 10 w 13"/>
                      <a:gd name="T5" fmla="*/ 10 h 10"/>
                      <a:gd name="T6" fmla="*/ 13 w 13"/>
                      <a:gd name="T7" fmla="*/ 6 h 10"/>
                      <a:gd name="T8" fmla="*/ 13 w 13"/>
                      <a:gd name="T9" fmla="*/ 6 h 10"/>
                      <a:gd name="T10" fmla="*/ 11 w 13"/>
                      <a:gd name="T11" fmla="*/ 3 h 10"/>
                      <a:gd name="T12" fmla="*/ 8 w 13"/>
                      <a:gd name="T13" fmla="*/ 1 h 10"/>
                      <a:gd name="T14" fmla="*/ 8 w 13"/>
                      <a:gd name="T15" fmla="*/ 1 h 10"/>
                      <a:gd name="T16" fmla="*/ 6 w 13"/>
                      <a:gd name="T17" fmla="*/ 0 h 10"/>
                      <a:gd name="T18" fmla="*/ 5 w 13"/>
                      <a:gd name="T19" fmla="*/ 0 h 10"/>
                      <a:gd name="T20" fmla="*/ 1 w 13"/>
                      <a:gd name="T21" fmla="*/ 0 h 10"/>
                      <a:gd name="T22" fmla="*/ 0 w 13"/>
                      <a:gd name="T23" fmla="*/ 3 h 10"/>
                      <a:gd name="T24" fmla="*/ 0 w 13"/>
                      <a:gd name="T25" fmla="*/ 3 h 10"/>
                      <a:gd name="T26" fmla="*/ 3 w 13"/>
                      <a:gd name="T27" fmla="*/ 8 h 10"/>
                      <a:gd name="T28" fmla="*/ 3 w 13"/>
                      <a:gd name="T29" fmla="*/ 8 h 10"/>
                      <a:gd name="T30" fmla="*/ 5 w 13"/>
                      <a:gd name="T31" fmla="*/ 10 h 10"/>
                      <a:gd name="T32" fmla="*/ 6 w 13"/>
                      <a:gd name="T33" fmla="*/ 10 h 10"/>
                      <a:gd name="T34" fmla="*/ 6 w 13"/>
                      <a:gd name="T35" fmla="*/ 10 h 10"/>
                      <a:gd name="T36" fmla="*/ 6 w 13"/>
                      <a:gd name="T3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" h="10">
                        <a:moveTo>
                          <a:pt x="6" y="10"/>
                        </a:moveTo>
                        <a:lnTo>
                          <a:pt x="6" y="10"/>
                        </a:lnTo>
                        <a:lnTo>
                          <a:pt x="10" y="10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1" y="3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5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3" name="Freeform 1098"/>
                  <p:cNvSpPr>
                    <a:spLocks/>
                  </p:cNvSpPr>
                  <p:nvPr/>
                </p:nvSpPr>
                <p:spPr bwMode="auto">
                  <a:xfrm>
                    <a:off x="5479517" y="3880397"/>
                    <a:ext cx="12444" cy="12444"/>
                  </a:xfrm>
                  <a:custGeom>
                    <a:avLst/>
                    <a:gdLst>
                      <a:gd name="T0" fmla="*/ 5 w 10"/>
                      <a:gd name="T1" fmla="*/ 10 h 10"/>
                      <a:gd name="T2" fmla="*/ 5 w 10"/>
                      <a:gd name="T3" fmla="*/ 10 h 10"/>
                      <a:gd name="T4" fmla="*/ 6 w 10"/>
                      <a:gd name="T5" fmla="*/ 7 h 10"/>
                      <a:gd name="T6" fmla="*/ 10 w 10"/>
                      <a:gd name="T7" fmla="*/ 3 h 10"/>
                      <a:gd name="T8" fmla="*/ 10 w 10"/>
                      <a:gd name="T9" fmla="*/ 3 h 10"/>
                      <a:gd name="T10" fmla="*/ 10 w 10"/>
                      <a:gd name="T11" fmla="*/ 0 h 10"/>
                      <a:gd name="T12" fmla="*/ 6 w 10"/>
                      <a:gd name="T13" fmla="*/ 0 h 10"/>
                      <a:gd name="T14" fmla="*/ 6 w 10"/>
                      <a:gd name="T15" fmla="*/ 0 h 10"/>
                      <a:gd name="T16" fmla="*/ 3 w 10"/>
                      <a:gd name="T17" fmla="*/ 2 h 10"/>
                      <a:gd name="T18" fmla="*/ 0 w 10"/>
                      <a:gd name="T19" fmla="*/ 5 h 10"/>
                      <a:gd name="T20" fmla="*/ 1 w 10"/>
                      <a:gd name="T21" fmla="*/ 8 h 10"/>
                      <a:gd name="T22" fmla="*/ 5 w 10"/>
                      <a:gd name="T23" fmla="*/ 10 h 10"/>
                      <a:gd name="T24" fmla="*/ 5 w 10"/>
                      <a:gd name="T2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" h="10">
                        <a:moveTo>
                          <a:pt x="5" y="10"/>
                        </a:moveTo>
                        <a:lnTo>
                          <a:pt x="5" y="10"/>
                        </a:lnTo>
                        <a:lnTo>
                          <a:pt x="6" y="7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4" name="Freeform 1102"/>
                  <p:cNvSpPr>
                    <a:spLocks/>
                  </p:cNvSpPr>
                  <p:nvPr/>
                </p:nvSpPr>
                <p:spPr bwMode="auto">
                  <a:xfrm>
                    <a:off x="5564140" y="3877908"/>
                    <a:ext cx="9956" cy="23645"/>
                  </a:xfrm>
                  <a:custGeom>
                    <a:avLst/>
                    <a:gdLst>
                      <a:gd name="T0" fmla="*/ 6 w 8"/>
                      <a:gd name="T1" fmla="*/ 19 h 19"/>
                      <a:gd name="T2" fmla="*/ 6 w 8"/>
                      <a:gd name="T3" fmla="*/ 19 h 19"/>
                      <a:gd name="T4" fmla="*/ 6 w 8"/>
                      <a:gd name="T5" fmla="*/ 10 h 19"/>
                      <a:gd name="T6" fmla="*/ 8 w 8"/>
                      <a:gd name="T7" fmla="*/ 2 h 19"/>
                      <a:gd name="T8" fmla="*/ 8 w 8"/>
                      <a:gd name="T9" fmla="*/ 2 h 19"/>
                      <a:gd name="T10" fmla="*/ 6 w 8"/>
                      <a:gd name="T11" fmla="*/ 0 h 19"/>
                      <a:gd name="T12" fmla="*/ 3 w 8"/>
                      <a:gd name="T13" fmla="*/ 2 h 19"/>
                      <a:gd name="T14" fmla="*/ 3 w 8"/>
                      <a:gd name="T15" fmla="*/ 2 h 19"/>
                      <a:gd name="T16" fmla="*/ 2 w 8"/>
                      <a:gd name="T17" fmla="*/ 7 h 19"/>
                      <a:gd name="T18" fmla="*/ 0 w 8"/>
                      <a:gd name="T19" fmla="*/ 10 h 19"/>
                      <a:gd name="T20" fmla="*/ 0 w 8"/>
                      <a:gd name="T21" fmla="*/ 10 h 19"/>
                      <a:gd name="T22" fmla="*/ 0 w 8"/>
                      <a:gd name="T23" fmla="*/ 15 h 19"/>
                      <a:gd name="T24" fmla="*/ 0 w 8"/>
                      <a:gd name="T25" fmla="*/ 17 h 19"/>
                      <a:gd name="T26" fmla="*/ 2 w 8"/>
                      <a:gd name="T27" fmla="*/ 19 h 19"/>
                      <a:gd name="T28" fmla="*/ 6 w 8"/>
                      <a:gd name="T29" fmla="*/ 19 h 19"/>
                      <a:gd name="T30" fmla="*/ 6 w 8"/>
                      <a:gd name="T31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19">
                        <a:moveTo>
                          <a:pt x="6" y="19"/>
                        </a:moveTo>
                        <a:lnTo>
                          <a:pt x="6" y="19"/>
                        </a:lnTo>
                        <a:lnTo>
                          <a:pt x="6" y="10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7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6" y="19"/>
                        </a:lnTo>
                        <a:lnTo>
                          <a:pt x="6" y="1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5" name="Freeform 1104"/>
                  <p:cNvSpPr>
                    <a:spLocks/>
                  </p:cNvSpPr>
                  <p:nvPr/>
                </p:nvSpPr>
                <p:spPr bwMode="auto">
                  <a:xfrm>
                    <a:off x="5520584" y="3909020"/>
                    <a:ext cx="12444" cy="12444"/>
                  </a:xfrm>
                  <a:custGeom>
                    <a:avLst/>
                    <a:gdLst>
                      <a:gd name="T0" fmla="*/ 10 w 10"/>
                      <a:gd name="T1" fmla="*/ 10 h 10"/>
                      <a:gd name="T2" fmla="*/ 10 w 10"/>
                      <a:gd name="T3" fmla="*/ 10 h 10"/>
                      <a:gd name="T4" fmla="*/ 8 w 10"/>
                      <a:gd name="T5" fmla="*/ 5 h 10"/>
                      <a:gd name="T6" fmla="*/ 7 w 10"/>
                      <a:gd name="T7" fmla="*/ 0 h 10"/>
                      <a:gd name="T8" fmla="*/ 7 w 10"/>
                      <a:gd name="T9" fmla="*/ 0 h 10"/>
                      <a:gd name="T10" fmla="*/ 0 w 10"/>
                      <a:gd name="T11" fmla="*/ 0 h 10"/>
                      <a:gd name="T12" fmla="*/ 0 w 10"/>
                      <a:gd name="T13" fmla="*/ 0 h 10"/>
                      <a:gd name="T14" fmla="*/ 0 w 10"/>
                      <a:gd name="T15" fmla="*/ 2 h 10"/>
                      <a:gd name="T16" fmla="*/ 0 w 10"/>
                      <a:gd name="T17" fmla="*/ 4 h 10"/>
                      <a:gd name="T18" fmla="*/ 0 w 10"/>
                      <a:gd name="T19" fmla="*/ 4 h 10"/>
                      <a:gd name="T20" fmla="*/ 0 w 10"/>
                      <a:gd name="T21" fmla="*/ 7 h 10"/>
                      <a:gd name="T22" fmla="*/ 2 w 10"/>
                      <a:gd name="T23" fmla="*/ 9 h 10"/>
                      <a:gd name="T24" fmla="*/ 10 w 10"/>
                      <a:gd name="T25" fmla="*/ 10 h 10"/>
                      <a:gd name="T26" fmla="*/ 10 w 10"/>
                      <a:gd name="T2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" h="10">
                        <a:moveTo>
                          <a:pt x="10" y="10"/>
                        </a:moveTo>
                        <a:lnTo>
                          <a:pt x="10" y="10"/>
                        </a:lnTo>
                        <a:lnTo>
                          <a:pt x="8" y="5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6" name="Freeform 1108"/>
                  <p:cNvSpPr>
                    <a:spLocks/>
                  </p:cNvSpPr>
                  <p:nvPr/>
                </p:nvSpPr>
                <p:spPr bwMode="auto">
                  <a:xfrm>
                    <a:off x="5570363" y="3864219"/>
                    <a:ext cx="9956" cy="7467"/>
                  </a:xfrm>
                  <a:custGeom>
                    <a:avLst/>
                    <a:gdLst>
                      <a:gd name="T0" fmla="*/ 3 w 8"/>
                      <a:gd name="T1" fmla="*/ 6 h 6"/>
                      <a:gd name="T2" fmla="*/ 3 w 8"/>
                      <a:gd name="T3" fmla="*/ 6 h 6"/>
                      <a:gd name="T4" fmla="*/ 6 w 8"/>
                      <a:gd name="T5" fmla="*/ 6 h 6"/>
                      <a:gd name="T6" fmla="*/ 6 w 8"/>
                      <a:gd name="T7" fmla="*/ 6 h 6"/>
                      <a:gd name="T8" fmla="*/ 8 w 8"/>
                      <a:gd name="T9" fmla="*/ 5 h 6"/>
                      <a:gd name="T10" fmla="*/ 6 w 8"/>
                      <a:gd name="T11" fmla="*/ 1 h 6"/>
                      <a:gd name="T12" fmla="*/ 1 w 8"/>
                      <a:gd name="T13" fmla="*/ 0 h 6"/>
                      <a:gd name="T14" fmla="*/ 1 w 8"/>
                      <a:gd name="T15" fmla="*/ 0 h 6"/>
                      <a:gd name="T16" fmla="*/ 0 w 8"/>
                      <a:gd name="T17" fmla="*/ 1 h 6"/>
                      <a:gd name="T18" fmla="*/ 0 w 8"/>
                      <a:gd name="T19" fmla="*/ 3 h 6"/>
                      <a:gd name="T20" fmla="*/ 1 w 8"/>
                      <a:gd name="T21" fmla="*/ 5 h 6"/>
                      <a:gd name="T22" fmla="*/ 3 w 8"/>
                      <a:gd name="T23" fmla="*/ 6 h 6"/>
                      <a:gd name="T24" fmla="*/ 3 w 8"/>
                      <a:gd name="T2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6">
                        <a:moveTo>
                          <a:pt x="3" y="6"/>
                        </a:move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8" y="5"/>
                        </a:lnTo>
                        <a:lnTo>
                          <a:pt x="6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7" name="Freeform 1109"/>
                  <p:cNvSpPr>
                    <a:spLocks/>
                  </p:cNvSpPr>
                  <p:nvPr/>
                </p:nvSpPr>
                <p:spPr bwMode="auto">
                  <a:xfrm>
                    <a:off x="5584053" y="3870441"/>
                    <a:ext cx="8711" cy="6222"/>
                  </a:xfrm>
                  <a:custGeom>
                    <a:avLst/>
                    <a:gdLst>
                      <a:gd name="T0" fmla="*/ 7 w 7"/>
                      <a:gd name="T1" fmla="*/ 3 h 5"/>
                      <a:gd name="T2" fmla="*/ 7 w 7"/>
                      <a:gd name="T3" fmla="*/ 3 h 5"/>
                      <a:gd name="T4" fmla="*/ 7 w 7"/>
                      <a:gd name="T5" fmla="*/ 1 h 5"/>
                      <a:gd name="T6" fmla="*/ 7 w 7"/>
                      <a:gd name="T7" fmla="*/ 1 h 5"/>
                      <a:gd name="T8" fmla="*/ 2 w 7"/>
                      <a:gd name="T9" fmla="*/ 0 h 5"/>
                      <a:gd name="T10" fmla="*/ 2 w 7"/>
                      <a:gd name="T11" fmla="*/ 0 h 5"/>
                      <a:gd name="T12" fmla="*/ 0 w 7"/>
                      <a:gd name="T13" fmla="*/ 1 h 5"/>
                      <a:gd name="T14" fmla="*/ 0 w 7"/>
                      <a:gd name="T15" fmla="*/ 3 h 5"/>
                      <a:gd name="T16" fmla="*/ 2 w 7"/>
                      <a:gd name="T17" fmla="*/ 5 h 5"/>
                      <a:gd name="T18" fmla="*/ 2 w 7"/>
                      <a:gd name="T19" fmla="*/ 5 h 5"/>
                      <a:gd name="T20" fmla="*/ 5 w 7"/>
                      <a:gd name="T21" fmla="*/ 5 h 5"/>
                      <a:gd name="T22" fmla="*/ 7 w 7"/>
                      <a:gd name="T23" fmla="*/ 3 h 5"/>
                      <a:gd name="T24" fmla="*/ 7 w 7"/>
                      <a:gd name="T25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" h="5">
                        <a:moveTo>
                          <a:pt x="7" y="3"/>
                        </a:move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5" y="5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" name="Freeform 1145"/>
                  <p:cNvSpPr>
                    <a:spLocks/>
                  </p:cNvSpPr>
                  <p:nvPr/>
                </p:nvSpPr>
                <p:spPr bwMode="auto">
                  <a:xfrm>
                    <a:off x="3365162" y="5764524"/>
                    <a:ext cx="12444" cy="24889"/>
                  </a:xfrm>
                  <a:custGeom>
                    <a:avLst/>
                    <a:gdLst>
                      <a:gd name="T0" fmla="*/ 2 w 10"/>
                      <a:gd name="T1" fmla="*/ 20 h 20"/>
                      <a:gd name="T2" fmla="*/ 2 w 10"/>
                      <a:gd name="T3" fmla="*/ 20 h 20"/>
                      <a:gd name="T4" fmla="*/ 9 w 10"/>
                      <a:gd name="T5" fmla="*/ 18 h 20"/>
                      <a:gd name="T6" fmla="*/ 10 w 10"/>
                      <a:gd name="T7" fmla="*/ 18 h 20"/>
                      <a:gd name="T8" fmla="*/ 10 w 10"/>
                      <a:gd name="T9" fmla="*/ 15 h 20"/>
                      <a:gd name="T10" fmla="*/ 10 w 10"/>
                      <a:gd name="T11" fmla="*/ 15 h 20"/>
                      <a:gd name="T12" fmla="*/ 10 w 10"/>
                      <a:gd name="T13" fmla="*/ 6 h 20"/>
                      <a:gd name="T14" fmla="*/ 10 w 10"/>
                      <a:gd name="T15" fmla="*/ 3 h 20"/>
                      <a:gd name="T16" fmla="*/ 9 w 10"/>
                      <a:gd name="T17" fmla="*/ 0 h 20"/>
                      <a:gd name="T18" fmla="*/ 9 w 10"/>
                      <a:gd name="T19" fmla="*/ 0 h 20"/>
                      <a:gd name="T20" fmla="*/ 5 w 10"/>
                      <a:gd name="T21" fmla="*/ 1 h 20"/>
                      <a:gd name="T22" fmla="*/ 4 w 10"/>
                      <a:gd name="T23" fmla="*/ 5 h 20"/>
                      <a:gd name="T24" fmla="*/ 4 w 10"/>
                      <a:gd name="T25" fmla="*/ 5 h 20"/>
                      <a:gd name="T26" fmla="*/ 2 w 10"/>
                      <a:gd name="T27" fmla="*/ 10 h 20"/>
                      <a:gd name="T28" fmla="*/ 0 w 10"/>
                      <a:gd name="T29" fmla="*/ 13 h 20"/>
                      <a:gd name="T30" fmla="*/ 0 w 10"/>
                      <a:gd name="T31" fmla="*/ 13 h 20"/>
                      <a:gd name="T32" fmla="*/ 0 w 10"/>
                      <a:gd name="T33" fmla="*/ 16 h 20"/>
                      <a:gd name="T34" fmla="*/ 0 w 10"/>
                      <a:gd name="T35" fmla="*/ 18 h 20"/>
                      <a:gd name="T36" fmla="*/ 0 w 10"/>
                      <a:gd name="T37" fmla="*/ 18 h 20"/>
                      <a:gd name="T38" fmla="*/ 2 w 10"/>
                      <a:gd name="T39" fmla="*/ 20 h 20"/>
                      <a:gd name="T40" fmla="*/ 2 w 10"/>
                      <a:gd name="T41" fmla="*/ 20 h 20"/>
                      <a:gd name="T42" fmla="*/ 2 w 10"/>
                      <a:gd name="T43" fmla="*/ 18 h 20"/>
                      <a:gd name="T44" fmla="*/ 2 w 10"/>
                      <a:gd name="T45" fmla="*/ 20 h 20"/>
                      <a:gd name="T46" fmla="*/ 2 w 10"/>
                      <a:gd name="T47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0" h="20">
                        <a:moveTo>
                          <a:pt x="2" y="20"/>
                        </a:moveTo>
                        <a:lnTo>
                          <a:pt x="2" y="20"/>
                        </a:lnTo>
                        <a:lnTo>
                          <a:pt x="9" y="18"/>
                        </a:lnTo>
                        <a:lnTo>
                          <a:pt x="10" y="18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0" y="6"/>
                        </a:lnTo>
                        <a:lnTo>
                          <a:pt x="10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5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2" y="10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2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55" name="Freeform 161"/>
                <p:cNvSpPr>
                  <a:spLocks/>
                </p:cNvSpPr>
                <p:nvPr/>
              </p:nvSpPr>
              <p:spPr bwMode="auto">
                <a:xfrm>
                  <a:off x="3623372" y="2344640"/>
                  <a:ext cx="47625" cy="5556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9"/>
                    </a:cxn>
                    <a:cxn ang="0">
                      <a:pos x="8" y="25"/>
                    </a:cxn>
                    <a:cxn ang="0">
                      <a:pos x="24" y="2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30" h="35">
                      <a:moveTo>
                        <a:pt x="14" y="0"/>
                      </a:moveTo>
                      <a:cubicBezTo>
                        <a:pt x="5" y="1"/>
                        <a:pt x="3" y="1"/>
                        <a:pt x="0" y="9"/>
                      </a:cubicBezTo>
                      <a:cubicBezTo>
                        <a:pt x="4" y="16"/>
                        <a:pt x="1" y="21"/>
                        <a:pt x="8" y="25"/>
                      </a:cubicBezTo>
                      <a:cubicBezTo>
                        <a:pt x="10" y="35"/>
                        <a:pt x="16" y="32"/>
                        <a:pt x="24" y="28"/>
                      </a:cubicBezTo>
                      <a:cubicBezTo>
                        <a:pt x="30" y="16"/>
                        <a:pt x="28" y="2"/>
                        <a:pt x="1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80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1" name="Diu"/>
              <p:cNvSpPr>
                <a:spLocks noChangeAspect="1"/>
              </p:cNvSpPr>
              <p:nvPr/>
            </p:nvSpPr>
            <p:spPr bwMode="auto">
              <a:xfrm>
                <a:off x="2641677" y="4142030"/>
                <a:ext cx="16149" cy="13240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18" y="10"/>
                  </a:cxn>
                  <a:cxn ang="0">
                    <a:pos x="0" y="16"/>
                  </a:cxn>
                  <a:cxn ang="0">
                    <a:pos x="11" y="25"/>
                  </a:cxn>
                  <a:cxn ang="0">
                    <a:pos x="26" y="24"/>
                  </a:cxn>
                  <a:cxn ang="0">
                    <a:pos x="29" y="21"/>
                  </a:cxn>
                </a:cxnLst>
                <a:rect l="0" t="0" r="r" b="b"/>
                <a:pathLst>
                  <a:path w="31" h="26">
                    <a:moveTo>
                      <a:pt x="29" y="21"/>
                    </a:moveTo>
                    <a:cubicBezTo>
                      <a:pt x="26" y="15"/>
                      <a:pt x="24" y="13"/>
                      <a:pt x="18" y="10"/>
                    </a:cubicBezTo>
                    <a:cubicBezTo>
                      <a:pt x="10" y="0"/>
                      <a:pt x="4" y="8"/>
                      <a:pt x="0" y="16"/>
                    </a:cubicBezTo>
                    <a:cubicBezTo>
                      <a:pt x="3" y="22"/>
                      <a:pt x="4" y="24"/>
                      <a:pt x="11" y="25"/>
                    </a:cubicBezTo>
                    <a:cubicBezTo>
                      <a:pt x="16" y="25"/>
                      <a:pt x="21" y="26"/>
                      <a:pt x="26" y="24"/>
                    </a:cubicBezTo>
                    <a:cubicBezTo>
                      <a:pt x="31" y="22"/>
                      <a:pt x="24" y="16"/>
                      <a:pt x="29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ctr" anchorCtr="0"/>
              <a:lstStyle/>
              <a:p>
                <a:pPr algn="ctr" defTabSz="914180"/>
                <a:endPara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endParaRPr>
              </a:p>
            </p:txBody>
          </p:sp>
        </p:grpSp>
        <p:sp>
          <p:nvSpPr>
            <p:cNvPr id="48" name="Daman"/>
            <p:cNvSpPr>
              <a:spLocks noChangeAspect="1"/>
            </p:cNvSpPr>
            <p:nvPr/>
          </p:nvSpPr>
          <p:spPr bwMode="auto">
            <a:xfrm>
              <a:off x="2951132" y="4210272"/>
              <a:ext cx="22922" cy="2240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" y="44"/>
                </a:cxn>
                <a:cxn ang="0">
                  <a:pos x="30" y="38"/>
                </a:cxn>
                <a:cxn ang="0">
                  <a:pos x="35" y="27"/>
                </a:cxn>
                <a:cxn ang="0">
                  <a:pos x="44" y="14"/>
                </a:cxn>
                <a:cxn ang="0">
                  <a:pos x="33" y="5"/>
                </a:cxn>
                <a:cxn ang="0">
                  <a:pos x="9" y="0"/>
                </a:cxn>
                <a:cxn ang="0">
                  <a:pos x="8" y="11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4" h="44">
                  <a:moveTo>
                    <a:pt x="0" y="41"/>
                  </a:moveTo>
                  <a:lnTo>
                    <a:pt x="17" y="44"/>
                  </a:lnTo>
                  <a:lnTo>
                    <a:pt x="30" y="38"/>
                  </a:lnTo>
                  <a:lnTo>
                    <a:pt x="35" y="27"/>
                  </a:lnTo>
                  <a:lnTo>
                    <a:pt x="44" y="14"/>
                  </a:lnTo>
                  <a:lnTo>
                    <a:pt x="33" y="5"/>
                  </a:lnTo>
                  <a:lnTo>
                    <a:pt x="9" y="0"/>
                  </a:lnTo>
                  <a:lnTo>
                    <a:pt x="8" y="11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485789" y="1914625"/>
            <a:ext cx="2863046" cy="3603593"/>
            <a:chOff x="2962593" y="1914625"/>
            <a:chExt cx="2863046" cy="3603593"/>
          </a:xfrm>
        </p:grpSpPr>
        <p:sp>
          <p:nvSpPr>
            <p:cNvPr id="171" name="Text Box 124"/>
            <p:cNvSpPr txBox="1">
              <a:spLocks noChangeArrowheads="1"/>
            </p:cNvSpPr>
            <p:nvPr/>
          </p:nvSpPr>
          <p:spPr bwMode="auto">
            <a:xfrm>
              <a:off x="3562985" y="1914625"/>
              <a:ext cx="96180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Himachal Pradesh </a:t>
              </a:r>
            </a:p>
          </p:txBody>
        </p:sp>
        <p:sp>
          <p:nvSpPr>
            <p:cNvPr id="172" name="Text Box 126"/>
            <p:cNvSpPr txBox="1">
              <a:spLocks noChangeArrowheads="1"/>
            </p:cNvSpPr>
            <p:nvPr/>
          </p:nvSpPr>
          <p:spPr bwMode="auto">
            <a:xfrm>
              <a:off x="3128550" y="2319057"/>
              <a:ext cx="555196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Punjab</a:t>
              </a:r>
            </a:p>
          </p:txBody>
        </p:sp>
        <p:sp>
          <p:nvSpPr>
            <p:cNvPr id="173" name="Text Box 133"/>
            <p:cNvSpPr txBox="1">
              <a:spLocks noChangeArrowheads="1"/>
            </p:cNvSpPr>
            <p:nvPr/>
          </p:nvSpPr>
          <p:spPr bwMode="auto">
            <a:xfrm>
              <a:off x="2962593" y="5333552"/>
              <a:ext cx="664029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Karnataka</a:t>
              </a:r>
            </a:p>
          </p:txBody>
        </p:sp>
        <p:sp>
          <p:nvSpPr>
            <p:cNvPr id="174" name="Text Box 137"/>
            <p:cNvSpPr txBox="1">
              <a:spLocks noChangeArrowheads="1"/>
            </p:cNvSpPr>
            <p:nvPr/>
          </p:nvSpPr>
          <p:spPr bwMode="auto">
            <a:xfrm>
              <a:off x="3647184" y="5057640"/>
              <a:ext cx="8303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Andhra Pradesh</a:t>
              </a:r>
            </a:p>
          </p:txBody>
        </p:sp>
        <p:sp>
          <p:nvSpPr>
            <p:cNvPr id="175" name="Text Box 142"/>
            <p:cNvSpPr txBox="1">
              <a:spLocks noChangeArrowheads="1"/>
            </p:cNvSpPr>
            <p:nvPr/>
          </p:nvSpPr>
          <p:spPr bwMode="auto">
            <a:xfrm>
              <a:off x="5173216" y="3555303"/>
              <a:ext cx="652423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West Bengal</a:t>
              </a:r>
            </a:p>
          </p:txBody>
        </p:sp>
        <p:sp>
          <p:nvSpPr>
            <p:cNvPr id="176" name="Text Box 137"/>
            <p:cNvSpPr txBox="1">
              <a:spLocks noChangeArrowheads="1"/>
            </p:cNvSpPr>
            <p:nvPr/>
          </p:nvSpPr>
          <p:spPr bwMode="auto">
            <a:xfrm>
              <a:off x="3631515" y="4540853"/>
              <a:ext cx="830356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rPr>
                <a:t>Telangana</a:t>
              </a:r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2293114" y="3443910"/>
            <a:ext cx="1953627" cy="773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2 cities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16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Telangana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2365774" y="1227752"/>
            <a:ext cx="2584990" cy="70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4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Himachal Pradesh</a:t>
            </a:r>
          </a:p>
        </p:txBody>
      </p:sp>
      <p:sp>
        <p:nvSpPr>
          <p:cNvPr id="179" name="Rectangle 178"/>
          <p:cNvSpPr/>
          <p:nvPr/>
        </p:nvSpPr>
        <p:spPr>
          <a:xfrm>
            <a:off x="2309804" y="5145645"/>
            <a:ext cx="2109797" cy="748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 city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16 district in 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Karnataka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308666" y="2368079"/>
            <a:ext cx="1922522" cy="861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2 cities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7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Punjab</a:t>
            </a:r>
            <a:endParaRPr lang="en-IN" sz="1400" b="1" dirty="0"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181" name="Elbow Connector 180"/>
          <p:cNvCxnSpPr>
            <a:stCxn id="171" idx="1"/>
          </p:cNvCxnSpPr>
          <p:nvPr/>
        </p:nvCxnSpPr>
        <p:spPr>
          <a:xfrm rot="10800000">
            <a:off x="2438405" y="1811653"/>
            <a:ext cx="3647776" cy="287639"/>
          </a:xfrm>
          <a:prstGeom prst="bentConnector3">
            <a:avLst>
              <a:gd name="adj1" fmla="val 5000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Elbow Connector 181"/>
          <p:cNvCxnSpPr>
            <a:stCxn id="59" idx="37"/>
          </p:cNvCxnSpPr>
          <p:nvPr/>
        </p:nvCxnSpPr>
        <p:spPr>
          <a:xfrm flipH="1">
            <a:off x="2438411" y="2517703"/>
            <a:ext cx="3473593" cy="608545"/>
          </a:xfrm>
          <a:prstGeom prst="bentConnector3">
            <a:avLst>
              <a:gd name="adj1" fmla="val 47997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Elbow Connector 182"/>
          <p:cNvCxnSpPr/>
          <p:nvPr/>
        </p:nvCxnSpPr>
        <p:spPr>
          <a:xfrm rot="10800000">
            <a:off x="2365776" y="4217650"/>
            <a:ext cx="3943215" cy="415537"/>
          </a:xfrm>
          <a:prstGeom prst="bentConnector3">
            <a:avLst>
              <a:gd name="adj1" fmla="val 52423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8589357" y="3837079"/>
            <a:ext cx="1765730" cy="848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 city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17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West Bengal</a:t>
            </a:r>
          </a:p>
        </p:txBody>
      </p:sp>
      <p:cxnSp>
        <p:nvCxnSpPr>
          <p:cNvPr id="185" name="Elbow Connector 184"/>
          <p:cNvCxnSpPr>
            <a:stCxn id="75" idx="26"/>
          </p:cNvCxnSpPr>
          <p:nvPr/>
        </p:nvCxnSpPr>
        <p:spPr>
          <a:xfrm>
            <a:off x="8132136" y="3655149"/>
            <a:ext cx="2183034" cy="978037"/>
          </a:xfrm>
          <a:prstGeom prst="bentConnector3">
            <a:avLst>
              <a:gd name="adj1" fmla="val 17553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7997736" y="4894645"/>
            <a:ext cx="2538715" cy="848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1 city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12 districts in </a:t>
            </a:r>
            <a:r>
              <a:rPr lang="en-IN" sz="1400" b="1" dirty="0">
                <a:solidFill>
                  <a:srgbClr val="1F497D"/>
                </a:solidFill>
                <a:latin typeface="Calibri"/>
              </a:rPr>
              <a:t>Andhra Pradesh</a:t>
            </a:r>
          </a:p>
        </p:txBody>
      </p:sp>
      <p:cxnSp>
        <p:nvCxnSpPr>
          <p:cNvPr id="187" name="Elbow Connector 186"/>
          <p:cNvCxnSpPr>
            <a:stCxn id="174" idx="0"/>
          </p:cNvCxnSpPr>
          <p:nvPr/>
        </p:nvCxnSpPr>
        <p:spPr>
          <a:xfrm rot="16200000" flipH="1">
            <a:off x="7947720" y="3695477"/>
            <a:ext cx="580989" cy="3305314"/>
          </a:xfrm>
          <a:prstGeom prst="bentConnector4">
            <a:avLst>
              <a:gd name="adj1" fmla="val -39347"/>
              <a:gd name="adj2" fmla="val 5628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81" idx="32"/>
          </p:cNvCxnSpPr>
          <p:nvPr/>
        </p:nvCxnSpPr>
        <p:spPr>
          <a:xfrm flipH="1">
            <a:off x="2420372" y="5600255"/>
            <a:ext cx="3375896" cy="295603"/>
          </a:xfrm>
          <a:prstGeom prst="bentConnector3">
            <a:avLst>
              <a:gd name="adj1" fmla="val 45543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26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43C6-4A89-4055-A42B-60946805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243" y="94168"/>
            <a:ext cx="10439400" cy="790065"/>
          </a:xfrm>
        </p:spPr>
        <p:txBody>
          <a:bodyPr anchor="ctr" anchorCtr="0">
            <a:noAutofit/>
          </a:bodyPr>
          <a:lstStyle/>
          <a:p>
            <a:r>
              <a:rPr lang="en-US" sz="2000" b="1" dirty="0"/>
              <a:t>WJCF will implement PPSA model in 34 districts and </a:t>
            </a:r>
            <a:br>
              <a:rPr lang="en-US" sz="2000" b="1" dirty="0"/>
            </a:br>
            <a:r>
              <a:rPr lang="en-US" sz="2000" b="1" dirty="0"/>
              <a:t>PPSA lite model in 141 districts cities across 7 states</a:t>
            </a:r>
            <a:endParaRPr lang="en-IN" sz="2000" b="1" dirty="0"/>
          </a:p>
        </p:txBody>
      </p:sp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16678"/>
            <a:ext cx="2133600" cy="365125"/>
          </a:xfrm>
        </p:spPr>
        <p:txBody>
          <a:bodyPr/>
          <a:lstStyle/>
          <a:p>
            <a:pPr defTabSz="914180"/>
            <a:fld id="{5B2DEFF8-1E20-44D4-ABF9-E410731D445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180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4" name="Slide Number Placeholder 5"/>
          <p:cNvSpPr txBox="1">
            <a:spLocks/>
          </p:cNvSpPr>
          <p:nvPr/>
        </p:nvSpPr>
        <p:spPr>
          <a:xfrm>
            <a:off x="8077200" y="64166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DEFF8-1E20-44D4-ABF9-E410731D44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5288097" y="1211009"/>
            <a:ext cx="4696630" cy="5378676"/>
            <a:chOff x="2223983" y="1211009"/>
            <a:chExt cx="4696630" cy="5378676"/>
          </a:xfrm>
        </p:grpSpPr>
        <p:grpSp>
          <p:nvGrpSpPr>
            <p:cNvPr id="154" name="Group 153"/>
            <p:cNvGrpSpPr/>
            <p:nvPr/>
          </p:nvGrpSpPr>
          <p:grpSpPr>
            <a:xfrm>
              <a:off x="2223983" y="1211009"/>
              <a:ext cx="4696630" cy="5378676"/>
              <a:chOff x="2223983" y="1211009"/>
              <a:chExt cx="4696630" cy="5378676"/>
            </a:xfrm>
          </p:grpSpPr>
          <p:grpSp>
            <p:nvGrpSpPr>
              <p:cNvPr id="156" name="Group 155"/>
              <p:cNvGrpSpPr/>
              <p:nvPr/>
            </p:nvGrpSpPr>
            <p:grpSpPr>
              <a:xfrm>
                <a:off x="2223983" y="1211009"/>
                <a:ext cx="4696630" cy="5378676"/>
                <a:chOff x="2223983" y="1211009"/>
                <a:chExt cx="4696630" cy="5378676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2223983" y="1211009"/>
                  <a:ext cx="4696630" cy="5378676"/>
                  <a:chOff x="2223983" y="1211009"/>
                  <a:chExt cx="4696630" cy="5378676"/>
                </a:xfrm>
              </p:grpSpPr>
              <p:sp>
                <p:nvSpPr>
                  <p:cNvPr id="160" name="Freeform 1054"/>
                  <p:cNvSpPr>
                    <a:spLocks/>
                  </p:cNvSpPr>
                  <p:nvPr/>
                </p:nvSpPr>
                <p:spPr bwMode="auto">
                  <a:xfrm>
                    <a:off x="3061511" y="1211009"/>
                    <a:ext cx="1153624" cy="878596"/>
                  </a:xfrm>
                  <a:custGeom>
                    <a:avLst/>
                    <a:gdLst>
                      <a:gd name="T0" fmla="*/ 234 w 927"/>
                      <a:gd name="T1" fmla="*/ 643 h 706"/>
                      <a:gd name="T2" fmla="*/ 288 w 927"/>
                      <a:gd name="T3" fmla="*/ 681 h 706"/>
                      <a:gd name="T4" fmla="*/ 351 w 927"/>
                      <a:gd name="T5" fmla="*/ 690 h 706"/>
                      <a:gd name="T6" fmla="*/ 372 w 927"/>
                      <a:gd name="T7" fmla="*/ 628 h 706"/>
                      <a:gd name="T8" fmla="*/ 420 w 927"/>
                      <a:gd name="T9" fmla="*/ 603 h 706"/>
                      <a:gd name="T10" fmla="*/ 490 w 927"/>
                      <a:gd name="T11" fmla="*/ 577 h 706"/>
                      <a:gd name="T12" fmla="*/ 543 w 927"/>
                      <a:gd name="T13" fmla="*/ 623 h 706"/>
                      <a:gd name="T14" fmla="*/ 603 w 927"/>
                      <a:gd name="T15" fmla="*/ 611 h 706"/>
                      <a:gd name="T16" fmla="*/ 640 w 927"/>
                      <a:gd name="T17" fmla="*/ 668 h 706"/>
                      <a:gd name="T18" fmla="*/ 678 w 927"/>
                      <a:gd name="T19" fmla="*/ 648 h 706"/>
                      <a:gd name="T20" fmla="*/ 673 w 927"/>
                      <a:gd name="T21" fmla="*/ 683 h 706"/>
                      <a:gd name="T22" fmla="*/ 723 w 927"/>
                      <a:gd name="T23" fmla="*/ 661 h 706"/>
                      <a:gd name="T24" fmla="*/ 763 w 927"/>
                      <a:gd name="T25" fmla="*/ 706 h 706"/>
                      <a:gd name="T26" fmla="*/ 809 w 927"/>
                      <a:gd name="T27" fmla="*/ 668 h 706"/>
                      <a:gd name="T28" fmla="*/ 808 w 927"/>
                      <a:gd name="T29" fmla="*/ 613 h 706"/>
                      <a:gd name="T30" fmla="*/ 789 w 927"/>
                      <a:gd name="T31" fmla="*/ 567 h 706"/>
                      <a:gd name="T32" fmla="*/ 766 w 927"/>
                      <a:gd name="T33" fmla="*/ 523 h 706"/>
                      <a:gd name="T34" fmla="*/ 756 w 927"/>
                      <a:gd name="T35" fmla="*/ 465 h 706"/>
                      <a:gd name="T36" fmla="*/ 804 w 927"/>
                      <a:gd name="T37" fmla="*/ 459 h 706"/>
                      <a:gd name="T38" fmla="*/ 829 w 927"/>
                      <a:gd name="T39" fmla="*/ 395 h 706"/>
                      <a:gd name="T40" fmla="*/ 879 w 927"/>
                      <a:gd name="T41" fmla="*/ 364 h 706"/>
                      <a:gd name="T42" fmla="*/ 904 w 927"/>
                      <a:gd name="T43" fmla="*/ 324 h 706"/>
                      <a:gd name="T44" fmla="*/ 921 w 927"/>
                      <a:gd name="T45" fmla="*/ 268 h 706"/>
                      <a:gd name="T46" fmla="*/ 899 w 927"/>
                      <a:gd name="T47" fmla="*/ 216 h 706"/>
                      <a:gd name="T48" fmla="*/ 839 w 927"/>
                      <a:gd name="T49" fmla="*/ 189 h 706"/>
                      <a:gd name="T50" fmla="*/ 793 w 927"/>
                      <a:gd name="T51" fmla="*/ 183 h 706"/>
                      <a:gd name="T52" fmla="*/ 759 w 927"/>
                      <a:gd name="T53" fmla="*/ 189 h 706"/>
                      <a:gd name="T54" fmla="*/ 695 w 927"/>
                      <a:gd name="T55" fmla="*/ 208 h 706"/>
                      <a:gd name="T56" fmla="*/ 655 w 927"/>
                      <a:gd name="T57" fmla="*/ 236 h 706"/>
                      <a:gd name="T58" fmla="*/ 620 w 927"/>
                      <a:gd name="T59" fmla="*/ 236 h 706"/>
                      <a:gd name="T60" fmla="*/ 573 w 927"/>
                      <a:gd name="T61" fmla="*/ 241 h 706"/>
                      <a:gd name="T62" fmla="*/ 552 w 927"/>
                      <a:gd name="T63" fmla="*/ 204 h 706"/>
                      <a:gd name="T64" fmla="*/ 500 w 927"/>
                      <a:gd name="T65" fmla="*/ 171 h 706"/>
                      <a:gd name="T66" fmla="*/ 464 w 927"/>
                      <a:gd name="T67" fmla="*/ 120 h 706"/>
                      <a:gd name="T68" fmla="*/ 412 w 927"/>
                      <a:gd name="T69" fmla="*/ 90 h 706"/>
                      <a:gd name="T70" fmla="*/ 344 w 927"/>
                      <a:gd name="T71" fmla="*/ 25 h 706"/>
                      <a:gd name="T72" fmla="*/ 304 w 927"/>
                      <a:gd name="T73" fmla="*/ 18 h 706"/>
                      <a:gd name="T74" fmla="*/ 248 w 927"/>
                      <a:gd name="T75" fmla="*/ 5 h 706"/>
                      <a:gd name="T76" fmla="*/ 203 w 927"/>
                      <a:gd name="T77" fmla="*/ 22 h 706"/>
                      <a:gd name="T78" fmla="*/ 141 w 927"/>
                      <a:gd name="T79" fmla="*/ 20 h 706"/>
                      <a:gd name="T80" fmla="*/ 161 w 927"/>
                      <a:gd name="T81" fmla="*/ 50 h 706"/>
                      <a:gd name="T82" fmla="*/ 76 w 927"/>
                      <a:gd name="T83" fmla="*/ 45 h 706"/>
                      <a:gd name="T84" fmla="*/ 33 w 927"/>
                      <a:gd name="T85" fmla="*/ 106 h 706"/>
                      <a:gd name="T86" fmla="*/ 5 w 927"/>
                      <a:gd name="T87" fmla="*/ 145 h 706"/>
                      <a:gd name="T88" fmla="*/ 47 w 927"/>
                      <a:gd name="T89" fmla="*/ 173 h 706"/>
                      <a:gd name="T90" fmla="*/ 88 w 927"/>
                      <a:gd name="T91" fmla="*/ 208 h 706"/>
                      <a:gd name="T92" fmla="*/ 146 w 927"/>
                      <a:gd name="T93" fmla="*/ 224 h 706"/>
                      <a:gd name="T94" fmla="*/ 146 w 927"/>
                      <a:gd name="T95" fmla="*/ 266 h 706"/>
                      <a:gd name="T96" fmla="*/ 171 w 927"/>
                      <a:gd name="T97" fmla="*/ 319 h 706"/>
                      <a:gd name="T98" fmla="*/ 128 w 927"/>
                      <a:gd name="T99" fmla="*/ 362 h 706"/>
                      <a:gd name="T100" fmla="*/ 105 w 927"/>
                      <a:gd name="T101" fmla="*/ 402 h 706"/>
                      <a:gd name="T102" fmla="*/ 113 w 927"/>
                      <a:gd name="T103" fmla="*/ 518 h 706"/>
                      <a:gd name="T104" fmla="*/ 126 w 927"/>
                      <a:gd name="T105" fmla="*/ 592 h 706"/>
                      <a:gd name="T106" fmla="*/ 193 w 927"/>
                      <a:gd name="T107" fmla="*/ 628 h 7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927" h="706">
                        <a:moveTo>
                          <a:pt x="213" y="630"/>
                        </a:moveTo>
                        <a:lnTo>
                          <a:pt x="229" y="633"/>
                        </a:lnTo>
                        <a:lnTo>
                          <a:pt x="234" y="620"/>
                        </a:lnTo>
                        <a:lnTo>
                          <a:pt x="241" y="623"/>
                        </a:lnTo>
                        <a:lnTo>
                          <a:pt x="236" y="630"/>
                        </a:lnTo>
                        <a:lnTo>
                          <a:pt x="234" y="643"/>
                        </a:lnTo>
                        <a:lnTo>
                          <a:pt x="229" y="656"/>
                        </a:lnTo>
                        <a:lnTo>
                          <a:pt x="236" y="673"/>
                        </a:lnTo>
                        <a:lnTo>
                          <a:pt x="258" y="673"/>
                        </a:lnTo>
                        <a:lnTo>
                          <a:pt x="271" y="680"/>
                        </a:lnTo>
                        <a:lnTo>
                          <a:pt x="278" y="675"/>
                        </a:lnTo>
                        <a:lnTo>
                          <a:pt x="288" y="681"/>
                        </a:lnTo>
                        <a:lnTo>
                          <a:pt x="294" y="683"/>
                        </a:lnTo>
                        <a:lnTo>
                          <a:pt x="311" y="696"/>
                        </a:lnTo>
                        <a:lnTo>
                          <a:pt x="322" y="701"/>
                        </a:lnTo>
                        <a:lnTo>
                          <a:pt x="337" y="706"/>
                        </a:lnTo>
                        <a:lnTo>
                          <a:pt x="337" y="690"/>
                        </a:lnTo>
                        <a:lnTo>
                          <a:pt x="351" y="690"/>
                        </a:lnTo>
                        <a:lnTo>
                          <a:pt x="366" y="680"/>
                        </a:lnTo>
                        <a:lnTo>
                          <a:pt x="377" y="673"/>
                        </a:lnTo>
                        <a:lnTo>
                          <a:pt x="384" y="660"/>
                        </a:lnTo>
                        <a:lnTo>
                          <a:pt x="384" y="648"/>
                        </a:lnTo>
                        <a:lnTo>
                          <a:pt x="384" y="635"/>
                        </a:lnTo>
                        <a:lnTo>
                          <a:pt x="372" y="628"/>
                        </a:lnTo>
                        <a:lnTo>
                          <a:pt x="371" y="621"/>
                        </a:lnTo>
                        <a:lnTo>
                          <a:pt x="377" y="615"/>
                        </a:lnTo>
                        <a:lnTo>
                          <a:pt x="391" y="621"/>
                        </a:lnTo>
                        <a:lnTo>
                          <a:pt x="396" y="620"/>
                        </a:lnTo>
                        <a:lnTo>
                          <a:pt x="409" y="605"/>
                        </a:lnTo>
                        <a:lnTo>
                          <a:pt x="420" y="603"/>
                        </a:lnTo>
                        <a:lnTo>
                          <a:pt x="430" y="596"/>
                        </a:lnTo>
                        <a:lnTo>
                          <a:pt x="432" y="588"/>
                        </a:lnTo>
                        <a:lnTo>
                          <a:pt x="447" y="580"/>
                        </a:lnTo>
                        <a:lnTo>
                          <a:pt x="462" y="580"/>
                        </a:lnTo>
                        <a:lnTo>
                          <a:pt x="482" y="583"/>
                        </a:lnTo>
                        <a:lnTo>
                          <a:pt x="490" y="577"/>
                        </a:lnTo>
                        <a:lnTo>
                          <a:pt x="495" y="575"/>
                        </a:lnTo>
                        <a:lnTo>
                          <a:pt x="497" y="582"/>
                        </a:lnTo>
                        <a:lnTo>
                          <a:pt x="495" y="588"/>
                        </a:lnTo>
                        <a:lnTo>
                          <a:pt x="499" y="596"/>
                        </a:lnTo>
                        <a:lnTo>
                          <a:pt x="535" y="623"/>
                        </a:lnTo>
                        <a:lnTo>
                          <a:pt x="543" y="623"/>
                        </a:lnTo>
                        <a:lnTo>
                          <a:pt x="552" y="628"/>
                        </a:lnTo>
                        <a:lnTo>
                          <a:pt x="560" y="631"/>
                        </a:lnTo>
                        <a:lnTo>
                          <a:pt x="565" y="626"/>
                        </a:lnTo>
                        <a:lnTo>
                          <a:pt x="575" y="630"/>
                        </a:lnTo>
                        <a:lnTo>
                          <a:pt x="592" y="620"/>
                        </a:lnTo>
                        <a:lnTo>
                          <a:pt x="603" y="611"/>
                        </a:lnTo>
                        <a:lnTo>
                          <a:pt x="615" y="625"/>
                        </a:lnTo>
                        <a:lnTo>
                          <a:pt x="618" y="633"/>
                        </a:lnTo>
                        <a:lnTo>
                          <a:pt x="630" y="646"/>
                        </a:lnTo>
                        <a:lnTo>
                          <a:pt x="627" y="655"/>
                        </a:lnTo>
                        <a:lnTo>
                          <a:pt x="635" y="660"/>
                        </a:lnTo>
                        <a:lnTo>
                          <a:pt x="640" y="668"/>
                        </a:lnTo>
                        <a:lnTo>
                          <a:pt x="648" y="665"/>
                        </a:lnTo>
                        <a:lnTo>
                          <a:pt x="651" y="658"/>
                        </a:lnTo>
                        <a:lnTo>
                          <a:pt x="658" y="663"/>
                        </a:lnTo>
                        <a:lnTo>
                          <a:pt x="663" y="658"/>
                        </a:lnTo>
                        <a:lnTo>
                          <a:pt x="670" y="660"/>
                        </a:lnTo>
                        <a:lnTo>
                          <a:pt x="678" y="648"/>
                        </a:lnTo>
                        <a:lnTo>
                          <a:pt x="681" y="643"/>
                        </a:lnTo>
                        <a:lnTo>
                          <a:pt x="686" y="645"/>
                        </a:lnTo>
                        <a:lnTo>
                          <a:pt x="686" y="653"/>
                        </a:lnTo>
                        <a:lnTo>
                          <a:pt x="685" y="663"/>
                        </a:lnTo>
                        <a:lnTo>
                          <a:pt x="680" y="673"/>
                        </a:lnTo>
                        <a:lnTo>
                          <a:pt x="673" y="683"/>
                        </a:lnTo>
                        <a:lnTo>
                          <a:pt x="675" y="688"/>
                        </a:lnTo>
                        <a:lnTo>
                          <a:pt x="683" y="686"/>
                        </a:lnTo>
                        <a:lnTo>
                          <a:pt x="690" y="680"/>
                        </a:lnTo>
                        <a:lnTo>
                          <a:pt x="696" y="673"/>
                        </a:lnTo>
                        <a:lnTo>
                          <a:pt x="713" y="665"/>
                        </a:lnTo>
                        <a:lnTo>
                          <a:pt x="723" y="661"/>
                        </a:lnTo>
                        <a:lnTo>
                          <a:pt x="733" y="651"/>
                        </a:lnTo>
                        <a:lnTo>
                          <a:pt x="738" y="660"/>
                        </a:lnTo>
                        <a:lnTo>
                          <a:pt x="740" y="673"/>
                        </a:lnTo>
                        <a:lnTo>
                          <a:pt x="740" y="685"/>
                        </a:lnTo>
                        <a:lnTo>
                          <a:pt x="748" y="691"/>
                        </a:lnTo>
                        <a:lnTo>
                          <a:pt x="763" y="706"/>
                        </a:lnTo>
                        <a:lnTo>
                          <a:pt x="768" y="700"/>
                        </a:lnTo>
                        <a:lnTo>
                          <a:pt x="781" y="695"/>
                        </a:lnTo>
                        <a:lnTo>
                          <a:pt x="781" y="681"/>
                        </a:lnTo>
                        <a:lnTo>
                          <a:pt x="794" y="681"/>
                        </a:lnTo>
                        <a:lnTo>
                          <a:pt x="801" y="675"/>
                        </a:lnTo>
                        <a:lnTo>
                          <a:pt x="809" y="668"/>
                        </a:lnTo>
                        <a:lnTo>
                          <a:pt x="821" y="678"/>
                        </a:lnTo>
                        <a:lnTo>
                          <a:pt x="826" y="666"/>
                        </a:lnTo>
                        <a:lnTo>
                          <a:pt x="844" y="648"/>
                        </a:lnTo>
                        <a:lnTo>
                          <a:pt x="829" y="635"/>
                        </a:lnTo>
                        <a:lnTo>
                          <a:pt x="821" y="621"/>
                        </a:lnTo>
                        <a:lnTo>
                          <a:pt x="808" y="613"/>
                        </a:lnTo>
                        <a:lnTo>
                          <a:pt x="813" y="606"/>
                        </a:lnTo>
                        <a:lnTo>
                          <a:pt x="814" y="593"/>
                        </a:lnTo>
                        <a:lnTo>
                          <a:pt x="821" y="583"/>
                        </a:lnTo>
                        <a:lnTo>
                          <a:pt x="821" y="573"/>
                        </a:lnTo>
                        <a:lnTo>
                          <a:pt x="811" y="570"/>
                        </a:lnTo>
                        <a:lnTo>
                          <a:pt x="789" y="567"/>
                        </a:lnTo>
                        <a:lnTo>
                          <a:pt x="766" y="565"/>
                        </a:lnTo>
                        <a:lnTo>
                          <a:pt x="761" y="555"/>
                        </a:lnTo>
                        <a:lnTo>
                          <a:pt x="758" y="545"/>
                        </a:lnTo>
                        <a:lnTo>
                          <a:pt x="758" y="533"/>
                        </a:lnTo>
                        <a:lnTo>
                          <a:pt x="756" y="522"/>
                        </a:lnTo>
                        <a:lnTo>
                          <a:pt x="766" y="523"/>
                        </a:lnTo>
                        <a:lnTo>
                          <a:pt x="776" y="520"/>
                        </a:lnTo>
                        <a:lnTo>
                          <a:pt x="778" y="512"/>
                        </a:lnTo>
                        <a:lnTo>
                          <a:pt x="773" y="502"/>
                        </a:lnTo>
                        <a:lnTo>
                          <a:pt x="764" y="495"/>
                        </a:lnTo>
                        <a:lnTo>
                          <a:pt x="759" y="480"/>
                        </a:lnTo>
                        <a:lnTo>
                          <a:pt x="756" y="465"/>
                        </a:lnTo>
                        <a:lnTo>
                          <a:pt x="759" y="459"/>
                        </a:lnTo>
                        <a:lnTo>
                          <a:pt x="771" y="464"/>
                        </a:lnTo>
                        <a:lnTo>
                          <a:pt x="779" y="460"/>
                        </a:lnTo>
                        <a:lnTo>
                          <a:pt x="788" y="457"/>
                        </a:lnTo>
                        <a:lnTo>
                          <a:pt x="798" y="460"/>
                        </a:lnTo>
                        <a:lnTo>
                          <a:pt x="804" y="459"/>
                        </a:lnTo>
                        <a:lnTo>
                          <a:pt x="819" y="464"/>
                        </a:lnTo>
                        <a:lnTo>
                          <a:pt x="819" y="450"/>
                        </a:lnTo>
                        <a:lnTo>
                          <a:pt x="828" y="439"/>
                        </a:lnTo>
                        <a:lnTo>
                          <a:pt x="838" y="429"/>
                        </a:lnTo>
                        <a:lnTo>
                          <a:pt x="834" y="407"/>
                        </a:lnTo>
                        <a:lnTo>
                          <a:pt x="829" y="395"/>
                        </a:lnTo>
                        <a:lnTo>
                          <a:pt x="839" y="394"/>
                        </a:lnTo>
                        <a:lnTo>
                          <a:pt x="863" y="395"/>
                        </a:lnTo>
                        <a:lnTo>
                          <a:pt x="863" y="377"/>
                        </a:lnTo>
                        <a:lnTo>
                          <a:pt x="863" y="372"/>
                        </a:lnTo>
                        <a:lnTo>
                          <a:pt x="871" y="367"/>
                        </a:lnTo>
                        <a:lnTo>
                          <a:pt x="879" y="364"/>
                        </a:lnTo>
                        <a:lnTo>
                          <a:pt x="892" y="364"/>
                        </a:lnTo>
                        <a:lnTo>
                          <a:pt x="897" y="359"/>
                        </a:lnTo>
                        <a:lnTo>
                          <a:pt x="896" y="349"/>
                        </a:lnTo>
                        <a:lnTo>
                          <a:pt x="901" y="337"/>
                        </a:lnTo>
                        <a:lnTo>
                          <a:pt x="904" y="329"/>
                        </a:lnTo>
                        <a:lnTo>
                          <a:pt x="904" y="324"/>
                        </a:lnTo>
                        <a:lnTo>
                          <a:pt x="911" y="316"/>
                        </a:lnTo>
                        <a:lnTo>
                          <a:pt x="909" y="306"/>
                        </a:lnTo>
                        <a:lnTo>
                          <a:pt x="909" y="296"/>
                        </a:lnTo>
                        <a:lnTo>
                          <a:pt x="914" y="287"/>
                        </a:lnTo>
                        <a:lnTo>
                          <a:pt x="917" y="276"/>
                        </a:lnTo>
                        <a:lnTo>
                          <a:pt x="921" y="268"/>
                        </a:lnTo>
                        <a:lnTo>
                          <a:pt x="921" y="258"/>
                        </a:lnTo>
                        <a:lnTo>
                          <a:pt x="924" y="244"/>
                        </a:lnTo>
                        <a:lnTo>
                          <a:pt x="927" y="233"/>
                        </a:lnTo>
                        <a:lnTo>
                          <a:pt x="922" y="229"/>
                        </a:lnTo>
                        <a:lnTo>
                          <a:pt x="906" y="221"/>
                        </a:lnTo>
                        <a:lnTo>
                          <a:pt x="899" y="216"/>
                        </a:lnTo>
                        <a:lnTo>
                          <a:pt x="896" y="208"/>
                        </a:lnTo>
                        <a:lnTo>
                          <a:pt x="892" y="199"/>
                        </a:lnTo>
                        <a:lnTo>
                          <a:pt x="884" y="193"/>
                        </a:lnTo>
                        <a:lnTo>
                          <a:pt x="871" y="201"/>
                        </a:lnTo>
                        <a:lnTo>
                          <a:pt x="863" y="201"/>
                        </a:lnTo>
                        <a:lnTo>
                          <a:pt x="839" y="189"/>
                        </a:lnTo>
                        <a:lnTo>
                          <a:pt x="826" y="186"/>
                        </a:lnTo>
                        <a:lnTo>
                          <a:pt x="818" y="179"/>
                        </a:lnTo>
                        <a:lnTo>
                          <a:pt x="818" y="171"/>
                        </a:lnTo>
                        <a:lnTo>
                          <a:pt x="806" y="171"/>
                        </a:lnTo>
                        <a:lnTo>
                          <a:pt x="796" y="173"/>
                        </a:lnTo>
                        <a:lnTo>
                          <a:pt x="793" y="183"/>
                        </a:lnTo>
                        <a:lnTo>
                          <a:pt x="793" y="188"/>
                        </a:lnTo>
                        <a:lnTo>
                          <a:pt x="788" y="196"/>
                        </a:lnTo>
                        <a:lnTo>
                          <a:pt x="779" y="196"/>
                        </a:lnTo>
                        <a:lnTo>
                          <a:pt x="768" y="189"/>
                        </a:lnTo>
                        <a:lnTo>
                          <a:pt x="764" y="184"/>
                        </a:lnTo>
                        <a:lnTo>
                          <a:pt x="759" y="189"/>
                        </a:lnTo>
                        <a:lnTo>
                          <a:pt x="740" y="191"/>
                        </a:lnTo>
                        <a:lnTo>
                          <a:pt x="731" y="191"/>
                        </a:lnTo>
                        <a:lnTo>
                          <a:pt x="723" y="194"/>
                        </a:lnTo>
                        <a:lnTo>
                          <a:pt x="713" y="204"/>
                        </a:lnTo>
                        <a:lnTo>
                          <a:pt x="703" y="199"/>
                        </a:lnTo>
                        <a:lnTo>
                          <a:pt x="695" y="208"/>
                        </a:lnTo>
                        <a:lnTo>
                          <a:pt x="685" y="211"/>
                        </a:lnTo>
                        <a:lnTo>
                          <a:pt x="680" y="211"/>
                        </a:lnTo>
                        <a:lnTo>
                          <a:pt x="680" y="219"/>
                        </a:lnTo>
                        <a:lnTo>
                          <a:pt x="671" y="221"/>
                        </a:lnTo>
                        <a:lnTo>
                          <a:pt x="665" y="238"/>
                        </a:lnTo>
                        <a:lnTo>
                          <a:pt x="655" y="236"/>
                        </a:lnTo>
                        <a:lnTo>
                          <a:pt x="650" y="228"/>
                        </a:lnTo>
                        <a:lnTo>
                          <a:pt x="640" y="229"/>
                        </a:lnTo>
                        <a:lnTo>
                          <a:pt x="640" y="241"/>
                        </a:lnTo>
                        <a:lnTo>
                          <a:pt x="640" y="246"/>
                        </a:lnTo>
                        <a:lnTo>
                          <a:pt x="632" y="243"/>
                        </a:lnTo>
                        <a:lnTo>
                          <a:pt x="620" y="236"/>
                        </a:lnTo>
                        <a:lnTo>
                          <a:pt x="613" y="239"/>
                        </a:lnTo>
                        <a:lnTo>
                          <a:pt x="613" y="244"/>
                        </a:lnTo>
                        <a:lnTo>
                          <a:pt x="600" y="243"/>
                        </a:lnTo>
                        <a:lnTo>
                          <a:pt x="592" y="243"/>
                        </a:lnTo>
                        <a:lnTo>
                          <a:pt x="583" y="246"/>
                        </a:lnTo>
                        <a:lnTo>
                          <a:pt x="573" y="241"/>
                        </a:lnTo>
                        <a:lnTo>
                          <a:pt x="573" y="234"/>
                        </a:lnTo>
                        <a:lnTo>
                          <a:pt x="585" y="233"/>
                        </a:lnTo>
                        <a:lnTo>
                          <a:pt x="583" y="218"/>
                        </a:lnTo>
                        <a:lnTo>
                          <a:pt x="573" y="208"/>
                        </a:lnTo>
                        <a:lnTo>
                          <a:pt x="562" y="204"/>
                        </a:lnTo>
                        <a:lnTo>
                          <a:pt x="552" y="204"/>
                        </a:lnTo>
                        <a:lnTo>
                          <a:pt x="543" y="196"/>
                        </a:lnTo>
                        <a:lnTo>
                          <a:pt x="532" y="198"/>
                        </a:lnTo>
                        <a:lnTo>
                          <a:pt x="522" y="198"/>
                        </a:lnTo>
                        <a:lnTo>
                          <a:pt x="505" y="184"/>
                        </a:lnTo>
                        <a:lnTo>
                          <a:pt x="502" y="181"/>
                        </a:lnTo>
                        <a:lnTo>
                          <a:pt x="500" y="171"/>
                        </a:lnTo>
                        <a:lnTo>
                          <a:pt x="504" y="161"/>
                        </a:lnTo>
                        <a:lnTo>
                          <a:pt x="504" y="153"/>
                        </a:lnTo>
                        <a:lnTo>
                          <a:pt x="495" y="141"/>
                        </a:lnTo>
                        <a:lnTo>
                          <a:pt x="487" y="141"/>
                        </a:lnTo>
                        <a:lnTo>
                          <a:pt x="474" y="136"/>
                        </a:lnTo>
                        <a:lnTo>
                          <a:pt x="464" y="120"/>
                        </a:lnTo>
                        <a:lnTo>
                          <a:pt x="459" y="113"/>
                        </a:lnTo>
                        <a:lnTo>
                          <a:pt x="454" y="110"/>
                        </a:lnTo>
                        <a:lnTo>
                          <a:pt x="437" y="110"/>
                        </a:lnTo>
                        <a:lnTo>
                          <a:pt x="429" y="96"/>
                        </a:lnTo>
                        <a:lnTo>
                          <a:pt x="424" y="88"/>
                        </a:lnTo>
                        <a:lnTo>
                          <a:pt x="412" y="90"/>
                        </a:lnTo>
                        <a:lnTo>
                          <a:pt x="392" y="76"/>
                        </a:lnTo>
                        <a:lnTo>
                          <a:pt x="381" y="65"/>
                        </a:lnTo>
                        <a:lnTo>
                          <a:pt x="369" y="45"/>
                        </a:lnTo>
                        <a:lnTo>
                          <a:pt x="356" y="38"/>
                        </a:lnTo>
                        <a:lnTo>
                          <a:pt x="351" y="32"/>
                        </a:lnTo>
                        <a:lnTo>
                          <a:pt x="344" y="25"/>
                        </a:lnTo>
                        <a:lnTo>
                          <a:pt x="344" y="13"/>
                        </a:lnTo>
                        <a:lnTo>
                          <a:pt x="336" y="12"/>
                        </a:lnTo>
                        <a:lnTo>
                          <a:pt x="334" y="2"/>
                        </a:lnTo>
                        <a:lnTo>
                          <a:pt x="324" y="5"/>
                        </a:lnTo>
                        <a:lnTo>
                          <a:pt x="314" y="17"/>
                        </a:lnTo>
                        <a:lnTo>
                          <a:pt x="304" y="18"/>
                        </a:lnTo>
                        <a:lnTo>
                          <a:pt x="299" y="13"/>
                        </a:lnTo>
                        <a:lnTo>
                          <a:pt x="291" y="23"/>
                        </a:lnTo>
                        <a:lnTo>
                          <a:pt x="281" y="10"/>
                        </a:lnTo>
                        <a:lnTo>
                          <a:pt x="268" y="7"/>
                        </a:lnTo>
                        <a:lnTo>
                          <a:pt x="259" y="0"/>
                        </a:lnTo>
                        <a:lnTo>
                          <a:pt x="248" y="5"/>
                        </a:lnTo>
                        <a:lnTo>
                          <a:pt x="249" y="12"/>
                        </a:lnTo>
                        <a:lnTo>
                          <a:pt x="244" y="15"/>
                        </a:lnTo>
                        <a:lnTo>
                          <a:pt x="239" y="12"/>
                        </a:lnTo>
                        <a:lnTo>
                          <a:pt x="231" y="10"/>
                        </a:lnTo>
                        <a:lnTo>
                          <a:pt x="213" y="23"/>
                        </a:lnTo>
                        <a:lnTo>
                          <a:pt x="203" y="22"/>
                        </a:lnTo>
                        <a:lnTo>
                          <a:pt x="189" y="38"/>
                        </a:lnTo>
                        <a:lnTo>
                          <a:pt x="181" y="35"/>
                        </a:lnTo>
                        <a:lnTo>
                          <a:pt x="175" y="28"/>
                        </a:lnTo>
                        <a:lnTo>
                          <a:pt x="171" y="23"/>
                        </a:lnTo>
                        <a:lnTo>
                          <a:pt x="151" y="20"/>
                        </a:lnTo>
                        <a:lnTo>
                          <a:pt x="141" y="20"/>
                        </a:lnTo>
                        <a:lnTo>
                          <a:pt x="143" y="28"/>
                        </a:lnTo>
                        <a:lnTo>
                          <a:pt x="153" y="33"/>
                        </a:lnTo>
                        <a:lnTo>
                          <a:pt x="163" y="38"/>
                        </a:lnTo>
                        <a:lnTo>
                          <a:pt x="168" y="43"/>
                        </a:lnTo>
                        <a:lnTo>
                          <a:pt x="168" y="48"/>
                        </a:lnTo>
                        <a:lnTo>
                          <a:pt x="161" y="50"/>
                        </a:lnTo>
                        <a:lnTo>
                          <a:pt x="148" y="50"/>
                        </a:lnTo>
                        <a:lnTo>
                          <a:pt x="135" y="47"/>
                        </a:lnTo>
                        <a:lnTo>
                          <a:pt x="116" y="43"/>
                        </a:lnTo>
                        <a:lnTo>
                          <a:pt x="108" y="42"/>
                        </a:lnTo>
                        <a:lnTo>
                          <a:pt x="103" y="43"/>
                        </a:lnTo>
                        <a:lnTo>
                          <a:pt x="76" y="45"/>
                        </a:lnTo>
                        <a:lnTo>
                          <a:pt x="68" y="50"/>
                        </a:lnTo>
                        <a:lnTo>
                          <a:pt x="70" y="66"/>
                        </a:lnTo>
                        <a:lnTo>
                          <a:pt x="58" y="75"/>
                        </a:lnTo>
                        <a:lnTo>
                          <a:pt x="45" y="83"/>
                        </a:lnTo>
                        <a:lnTo>
                          <a:pt x="43" y="98"/>
                        </a:lnTo>
                        <a:lnTo>
                          <a:pt x="33" y="106"/>
                        </a:lnTo>
                        <a:lnTo>
                          <a:pt x="22" y="111"/>
                        </a:lnTo>
                        <a:lnTo>
                          <a:pt x="7" y="113"/>
                        </a:lnTo>
                        <a:lnTo>
                          <a:pt x="2" y="123"/>
                        </a:lnTo>
                        <a:lnTo>
                          <a:pt x="5" y="133"/>
                        </a:lnTo>
                        <a:lnTo>
                          <a:pt x="0" y="138"/>
                        </a:lnTo>
                        <a:lnTo>
                          <a:pt x="5" y="145"/>
                        </a:lnTo>
                        <a:lnTo>
                          <a:pt x="7" y="150"/>
                        </a:lnTo>
                        <a:lnTo>
                          <a:pt x="0" y="163"/>
                        </a:lnTo>
                        <a:lnTo>
                          <a:pt x="10" y="171"/>
                        </a:lnTo>
                        <a:lnTo>
                          <a:pt x="25" y="173"/>
                        </a:lnTo>
                        <a:lnTo>
                          <a:pt x="37" y="166"/>
                        </a:lnTo>
                        <a:lnTo>
                          <a:pt x="47" y="173"/>
                        </a:lnTo>
                        <a:lnTo>
                          <a:pt x="58" y="173"/>
                        </a:lnTo>
                        <a:lnTo>
                          <a:pt x="67" y="168"/>
                        </a:lnTo>
                        <a:lnTo>
                          <a:pt x="73" y="176"/>
                        </a:lnTo>
                        <a:lnTo>
                          <a:pt x="73" y="188"/>
                        </a:lnTo>
                        <a:lnTo>
                          <a:pt x="78" y="203"/>
                        </a:lnTo>
                        <a:lnTo>
                          <a:pt x="88" y="208"/>
                        </a:lnTo>
                        <a:lnTo>
                          <a:pt x="103" y="213"/>
                        </a:lnTo>
                        <a:lnTo>
                          <a:pt x="108" y="223"/>
                        </a:lnTo>
                        <a:lnTo>
                          <a:pt x="118" y="231"/>
                        </a:lnTo>
                        <a:lnTo>
                          <a:pt x="136" y="229"/>
                        </a:lnTo>
                        <a:lnTo>
                          <a:pt x="138" y="224"/>
                        </a:lnTo>
                        <a:lnTo>
                          <a:pt x="146" y="224"/>
                        </a:lnTo>
                        <a:lnTo>
                          <a:pt x="151" y="233"/>
                        </a:lnTo>
                        <a:lnTo>
                          <a:pt x="140" y="238"/>
                        </a:lnTo>
                        <a:lnTo>
                          <a:pt x="136" y="249"/>
                        </a:lnTo>
                        <a:lnTo>
                          <a:pt x="136" y="258"/>
                        </a:lnTo>
                        <a:lnTo>
                          <a:pt x="138" y="271"/>
                        </a:lnTo>
                        <a:lnTo>
                          <a:pt x="146" y="266"/>
                        </a:lnTo>
                        <a:lnTo>
                          <a:pt x="160" y="272"/>
                        </a:lnTo>
                        <a:lnTo>
                          <a:pt x="173" y="277"/>
                        </a:lnTo>
                        <a:lnTo>
                          <a:pt x="185" y="286"/>
                        </a:lnTo>
                        <a:lnTo>
                          <a:pt x="180" y="292"/>
                        </a:lnTo>
                        <a:lnTo>
                          <a:pt x="181" y="299"/>
                        </a:lnTo>
                        <a:lnTo>
                          <a:pt x="171" y="319"/>
                        </a:lnTo>
                        <a:lnTo>
                          <a:pt x="163" y="329"/>
                        </a:lnTo>
                        <a:lnTo>
                          <a:pt x="148" y="332"/>
                        </a:lnTo>
                        <a:lnTo>
                          <a:pt x="138" y="334"/>
                        </a:lnTo>
                        <a:lnTo>
                          <a:pt x="128" y="346"/>
                        </a:lnTo>
                        <a:lnTo>
                          <a:pt x="128" y="356"/>
                        </a:lnTo>
                        <a:lnTo>
                          <a:pt x="128" y="362"/>
                        </a:lnTo>
                        <a:lnTo>
                          <a:pt x="116" y="362"/>
                        </a:lnTo>
                        <a:lnTo>
                          <a:pt x="101" y="364"/>
                        </a:lnTo>
                        <a:lnTo>
                          <a:pt x="96" y="377"/>
                        </a:lnTo>
                        <a:lnTo>
                          <a:pt x="93" y="387"/>
                        </a:lnTo>
                        <a:lnTo>
                          <a:pt x="100" y="394"/>
                        </a:lnTo>
                        <a:lnTo>
                          <a:pt x="105" y="402"/>
                        </a:lnTo>
                        <a:lnTo>
                          <a:pt x="103" y="432"/>
                        </a:lnTo>
                        <a:lnTo>
                          <a:pt x="106" y="447"/>
                        </a:lnTo>
                        <a:lnTo>
                          <a:pt x="111" y="462"/>
                        </a:lnTo>
                        <a:lnTo>
                          <a:pt x="106" y="475"/>
                        </a:lnTo>
                        <a:lnTo>
                          <a:pt x="108" y="500"/>
                        </a:lnTo>
                        <a:lnTo>
                          <a:pt x="113" y="518"/>
                        </a:lnTo>
                        <a:lnTo>
                          <a:pt x="110" y="535"/>
                        </a:lnTo>
                        <a:lnTo>
                          <a:pt x="108" y="552"/>
                        </a:lnTo>
                        <a:lnTo>
                          <a:pt x="110" y="572"/>
                        </a:lnTo>
                        <a:lnTo>
                          <a:pt x="111" y="578"/>
                        </a:lnTo>
                        <a:lnTo>
                          <a:pt x="123" y="585"/>
                        </a:lnTo>
                        <a:lnTo>
                          <a:pt x="126" y="592"/>
                        </a:lnTo>
                        <a:lnTo>
                          <a:pt x="135" y="600"/>
                        </a:lnTo>
                        <a:lnTo>
                          <a:pt x="140" y="593"/>
                        </a:lnTo>
                        <a:lnTo>
                          <a:pt x="150" y="598"/>
                        </a:lnTo>
                        <a:lnTo>
                          <a:pt x="178" y="615"/>
                        </a:lnTo>
                        <a:lnTo>
                          <a:pt x="194" y="621"/>
                        </a:lnTo>
                        <a:lnTo>
                          <a:pt x="193" y="628"/>
                        </a:lnTo>
                        <a:lnTo>
                          <a:pt x="213" y="630"/>
                        </a:lnTo>
                        <a:lnTo>
                          <a:pt x="213" y="630"/>
                        </a:lnTo>
                        <a:lnTo>
                          <a:pt x="213" y="63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5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1" name="Freeform 1056"/>
                  <p:cNvSpPr>
                    <a:spLocks/>
                  </p:cNvSpPr>
                  <p:nvPr/>
                </p:nvSpPr>
                <p:spPr bwMode="auto">
                  <a:xfrm>
                    <a:off x="3489609" y="1922846"/>
                    <a:ext cx="518944" cy="512721"/>
                  </a:xfrm>
                  <a:custGeom>
                    <a:avLst/>
                    <a:gdLst>
                      <a:gd name="T0" fmla="*/ 359 w 417"/>
                      <a:gd name="T1" fmla="*/ 134 h 412"/>
                      <a:gd name="T2" fmla="*/ 374 w 417"/>
                      <a:gd name="T3" fmla="*/ 149 h 412"/>
                      <a:gd name="T4" fmla="*/ 386 w 417"/>
                      <a:gd name="T5" fmla="*/ 172 h 412"/>
                      <a:gd name="T6" fmla="*/ 387 w 417"/>
                      <a:gd name="T7" fmla="*/ 211 h 412"/>
                      <a:gd name="T8" fmla="*/ 402 w 417"/>
                      <a:gd name="T9" fmla="*/ 234 h 412"/>
                      <a:gd name="T10" fmla="*/ 392 w 417"/>
                      <a:gd name="T11" fmla="*/ 249 h 412"/>
                      <a:gd name="T12" fmla="*/ 397 w 417"/>
                      <a:gd name="T13" fmla="*/ 259 h 412"/>
                      <a:gd name="T14" fmla="*/ 407 w 417"/>
                      <a:gd name="T15" fmla="*/ 287 h 412"/>
                      <a:gd name="T16" fmla="*/ 412 w 417"/>
                      <a:gd name="T17" fmla="*/ 304 h 412"/>
                      <a:gd name="T18" fmla="*/ 411 w 417"/>
                      <a:gd name="T19" fmla="*/ 310 h 412"/>
                      <a:gd name="T20" fmla="*/ 396 w 417"/>
                      <a:gd name="T21" fmla="*/ 309 h 412"/>
                      <a:gd name="T22" fmla="*/ 381 w 417"/>
                      <a:gd name="T23" fmla="*/ 300 h 412"/>
                      <a:gd name="T24" fmla="*/ 364 w 417"/>
                      <a:gd name="T25" fmla="*/ 295 h 412"/>
                      <a:gd name="T26" fmla="*/ 342 w 417"/>
                      <a:gd name="T27" fmla="*/ 294 h 412"/>
                      <a:gd name="T28" fmla="*/ 322 w 417"/>
                      <a:gd name="T29" fmla="*/ 295 h 412"/>
                      <a:gd name="T30" fmla="*/ 301 w 417"/>
                      <a:gd name="T31" fmla="*/ 302 h 412"/>
                      <a:gd name="T32" fmla="*/ 284 w 417"/>
                      <a:gd name="T33" fmla="*/ 302 h 412"/>
                      <a:gd name="T34" fmla="*/ 271 w 417"/>
                      <a:gd name="T35" fmla="*/ 330 h 412"/>
                      <a:gd name="T36" fmla="*/ 259 w 417"/>
                      <a:gd name="T37" fmla="*/ 335 h 412"/>
                      <a:gd name="T38" fmla="*/ 268 w 417"/>
                      <a:gd name="T39" fmla="*/ 347 h 412"/>
                      <a:gd name="T40" fmla="*/ 259 w 417"/>
                      <a:gd name="T41" fmla="*/ 377 h 412"/>
                      <a:gd name="T42" fmla="*/ 264 w 417"/>
                      <a:gd name="T43" fmla="*/ 393 h 412"/>
                      <a:gd name="T44" fmla="*/ 258 w 417"/>
                      <a:gd name="T45" fmla="*/ 403 h 412"/>
                      <a:gd name="T46" fmla="*/ 228 w 417"/>
                      <a:gd name="T47" fmla="*/ 408 h 412"/>
                      <a:gd name="T48" fmla="*/ 211 w 417"/>
                      <a:gd name="T49" fmla="*/ 405 h 412"/>
                      <a:gd name="T50" fmla="*/ 189 w 417"/>
                      <a:gd name="T51" fmla="*/ 393 h 412"/>
                      <a:gd name="T52" fmla="*/ 186 w 417"/>
                      <a:gd name="T53" fmla="*/ 378 h 412"/>
                      <a:gd name="T54" fmla="*/ 178 w 417"/>
                      <a:gd name="T55" fmla="*/ 363 h 412"/>
                      <a:gd name="T56" fmla="*/ 161 w 417"/>
                      <a:gd name="T57" fmla="*/ 348 h 412"/>
                      <a:gd name="T58" fmla="*/ 145 w 417"/>
                      <a:gd name="T59" fmla="*/ 334 h 412"/>
                      <a:gd name="T60" fmla="*/ 118 w 417"/>
                      <a:gd name="T61" fmla="*/ 320 h 412"/>
                      <a:gd name="T62" fmla="*/ 123 w 417"/>
                      <a:gd name="T63" fmla="*/ 304 h 412"/>
                      <a:gd name="T64" fmla="*/ 123 w 417"/>
                      <a:gd name="T65" fmla="*/ 292 h 412"/>
                      <a:gd name="T66" fmla="*/ 100 w 417"/>
                      <a:gd name="T67" fmla="*/ 282 h 412"/>
                      <a:gd name="T68" fmla="*/ 95 w 417"/>
                      <a:gd name="T69" fmla="*/ 265 h 412"/>
                      <a:gd name="T70" fmla="*/ 81 w 417"/>
                      <a:gd name="T71" fmla="*/ 264 h 412"/>
                      <a:gd name="T72" fmla="*/ 78 w 417"/>
                      <a:gd name="T73" fmla="*/ 279 h 412"/>
                      <a:gd name="T74" fmla="*/ 57 w 417"/>
                      <a:gd name="T75" fmla="*/ 244 h 412"/>
                      <a:gd name="T76" fmla="*/ 45 w 417"/>
                      <a:gd name="T77" fmla="*/ 206 h 412"/>
                      <a:gd name="T78" fmla="*/ 28 w 417"/>
                      <a:gd name="T79" fmla="*/ 177 h 412"/>
                      <a:gd name="T80" fmla="*/ 10 w 417"/>
                      <a:gd name="T81" fmla="*/ 166 h 412"/>
                      <a:gd name="T82" fmla="*/ 12 w 417"/>
                      <a:gd name="T83" fmla="*/ 154 h 412"/>
                      <a:gd name="T84" fmla="*/ 20 w 417"/>
                      <a:gd name="T85" fmla="*/ 132 h 412"/>
                      <a:gd name="T86" fmla="*/ 33 w 417"/>
                      <a:gd name="T87" fmla="*/ 119 h 412"/>
                      <a:gd name="T88" fmla="*/ 33 w 417"/>
                      <a:gd name="T89" fmla="*/ 106 h 412"/>
                      <a:gd name="T90" fmla="*/ 40 w 417"/>
                      <a:gd name="T91" fmla="*/ 86 h 412"/>
                      <a:gd name="T92" fmla="*/ 25 w 417"/>
                      <a:gd name="T93" fmla="*/ 46 h 412"/>
                      <a:gd name="T94" fmla="*/ 53 w 417"/>
                      <a:gd name="T95" fmla="*/ 46 h 412"/>
                      <a:gd name="T96" fmla="*/ 86 w 417"/>
                      <a:gd name="T97" fmla="*/ 23 h 412"/>
                      <a:gd name="T98" fmla="*/ 126 w 417"/>
                      <a:gd name="T99" fmla="*/ 6 h 412"/>
                      <a:gd name="T100" fmla="*/ 151 w 417"/>
                      <a:gd name="T101" fmla="*/ 0 h 412"/>
                      <a:gd name="T102" fmla="*/ 155 w 417"/>
                      <a:gd name="T103" fmla="*/ 23 h 412"/>
                      <a:gd name="T104" fmla="*/ 214 w 417"/>
                      <a:gd name="T105" fmla="*/ 58 h 412"/>
                      <a:gd name="T106" fmla="*/ 261 w 417"/>
                      <a:gd name="T107" fmla="*/ 36 h 412"/>
                      <a:gd name="T108" fmla="*/ 288 w 417"/>
                      <a:gd name="T109" fmla="*/ 73 h 412"/>
                      <a:gd name="T110" fmla="*/ 298 w 417"/>
                      <a:gd name="T111" fmla="*/ 94 h 412"/>
                      <a:gd name="T112" fmla="*/ 316 w 417"/>
                      <a:gd name="T113" fmla="*/ 91 h 412"/>
                      <a:gd name="T114" fmla="*/ 331 w 417"/>
                      <a:gd name="T115" fmla="*/ 78 h 412"/>
                      <a:gd name="T116" fmla="*/ 342 w 417"/>
                      <a:gd name="T117" fmla="*/ 88 h 412"/>
                      <a:gd name="T118" fmla="*/ 331 w 417"/>
                      <a:gd name="T119" fmla="*/ 108 h 412"/>
                      <a:gd name="T120" fmla="*/ 351 w 417"/>
                      <a:gd name="T121" fmla="*/ 103 h 4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417" h="412">
                        <a:moveTo>
                          <a:pt x="351" y="103"/>
                        </a:moveTo>
                        <a:lnTo>
                          <a:pt x="364" y="118"/>
                        </a:lnTo>
                        <a:lnTo>
                          <a:pt x="359" y="134"/>
                        </a:lnTo>
                        <a:lnTo>
                          <a:pt x="361" y="144"/>
                        </a:lnTo>
                        <a:lnTo>
                          <a:pt x="369" y="144"/>
                        </a:lnTo>
                        <a:lnTo>
                          <a:pt x="374" y="149"/>
                        </a:lnTo>
                        <a:lnTo>
                          <a:pt x="372" y="159"/>
                        </a:lnTo>
                        <a:lnTo>
                          <a:pt x="379" y="164"/>
                        </a:lnTo>
                        <a:lnTo>
                          <a:pt x="386" y="172"/>
                        </a:lnTo>
                        <a:lnTo>
                          <a:pt x="394" y="181"/>
                        </a:lnTo>
                        <a:lnTo>
                          <a:pt x="387" y="202"/>
                        </a:lnTo>
                        <a:lnTo>
                          <a:pt x="387" y="211"/>
                        </a:lnTo>
                        <a:lnTo>
                          <a:pt x="387" y="222"/>
                        </a:lnTo>
                        <a:lnTo>
                          <a:pt x="396" y="229"/>
                        </a:lnTo>
                        <a:lnTo>
                          <a:pt x="402" y="234"/>
                        </a:lnTo>
                        <a:lnTo>
                          <a:pt x="402" y="242"/>
                        </a:lnTo>
                        <a:lnTo>
                          <a:pt x="396" y="245"/>
                        </a:lnTo>
                        <a:lnTo>
                          <a:pt x="392" y="249"/>
                        </a:lnTo>
                        <a:lnTo>
                          <a:pt x="391" y="255"/>
                        </a:lnTo>
                        <a:lnTo>
                          <a:pt x="394" y="259"/>
                        </a:lnTo>
                        <a:lnTo>
                          <a:pt x="397" y="259"/>
                        </a:lnTo>
                        <a:lnTo>
                          <a:pt x="401" y="267"/>
                        </a:lnTo>
                        <a:lnTo>
                          <a:pt x="404" y="275"/>
                        </a:lnTo>
                        <a:lnTo>
                          <a:pt x="407" y="287"/>
                        </a:lnTo>
                        <a:lnTo>
                          <a:pt x="409" y="294"/>
                        </a:lnTo>
                        <a:lnTo>
                          <a:pt x="407" y="299"/>
                        </a:lnTo>
                        <a:lnTo>
                          <a:pt x="412" y="304"/>
                        </a:lnTo>
                        <a:lnTo>
                          <a:pt x="417" y="309"/>
                        </a:lnTo>
                        <a:lnTo>
                          <a:pt x="417" y="314"/>
                        </a:lnTo>
                        <a:lnTo>
                          <a:pt x="411" y="310"/>
                        </a:lnTo>
                        <a:lnTo>
                          <a:pt x="406" y="314"/>
                        </a:lnTo>
                        <a:lnTo>
                          <a:pt x="397" y="312"/>
                        </a:lnTo>
                        <a:lnTo>
                          <a:pt x="396" y="309"/>
                        </a:lnTo>
                        <a:lnTo>
                          <a:pt x="394" y="304"/>
                        </a:lnTo>
                        <a:lnTo>
                          <a:pt x="386" y="300"/>
                        </a:lnTo>
                        <a:lnTo>
                          <a:pt x="381" y="300"/>
                        </a:lnTo>
                        <a:lnTo>
                          <a:pt x="376" y="302"/>
                        </a:lnTo>
                        <a:lnTo>
                          <a:pt x="371" y="295"/>
                        </a:lnTo>
                        <a:lnTo>
                          <a:pt x="364" y="295"/>
                        </a:lnTo>
                        <a:lnTo>
                          <a:pt x="357" y="300"/>
                        </a:lnTo>
                        <a:lnTo>
                          <a:pt x="351" y="295"/>
                        </a:lnTo>
                        <a:lnTo>
                          <a:pt x="342" y="294"/>
                        </a:lnTo>
                        <a:lnTo>
                          <a:pt x="337" y="287"/>
                        </a:lnTo>
                        <a:lnTo>
                          <a:pt x="329" y="285"/>
                        </a:lnTo>
                        <a:lnTo>
                          <a:pt x="322" y="295"/>
                        </a:lnTo>
                        <a:lnTo>
                          <a:pt x="316" y="292"/>
                        </a:lnTo>
                        <a:lnTo>
                          <a:pt x="309" y="299"/>
                        </a:lnTo>
                        <a:lnTo>
                          <a:pt x="301" y="302"/>
                        </a:lnTo>
                        <a:lnTo>
                          <a:pt x="293" y="305"/>
                        </a:lnTo>
                        <a:lnTo>
                          <a:pt x="288" y="300"/>
                        </a:lnTo>
                        <a:lnTo>
                          <a:pt x="284" y="302"/>
                        </a:lnTo>
                        <a:lnTo>
                          <a:pt x="278" y="312"/>
                        </a:lnTo>
                        <a:lnTo>
                          <a:pt x="266" y="324"/>
                        </a:lnTo>
                        <a:lnTo>
                          <a:pt x="271" y="330"/>
                        </a:lnTo>
                        <a:lnTo>
                          <a:pt x="268" y="335"/>
                        </a:lnTo>
                        <a:lnTo>
                          <a:pt x="261" y="330"/>
                        </a:lnTo>
                        <a:lnTo>
                          <a:pt x="259" y="335"/>
                        </a:lnTo>
                        <a:lnTo>
                          <a:pt x="264" y="340"/>
                        </a:lnTo>
                        <a:lnTo>
                          <a:pt x="271" y="342"/>
                        </a:lnTo>
                        <a:lnTo>
                          <a:pt x="268" y="347"/>
                        </a:lnTo>
                        <a:lnTo>
                          <a:pt x="258" y="353"/>
                        </a:lnTo>
                        <a:lnTo>
                          <a:pt x="259" y="368"/>
                        </a:lnTo>
                        <a:lnTo>
                          <a:pt x="259" y="377"/>
                        </a:lnTo>
                        <a:lnTo>
                          <a:pt x="264" y="378"/>
                        </a:lnTo>
                        <a:lnTo>
                          <a:pt x="259" y="385"/>
                        </a:lnTo>
                        <a:lnTo>
                          <a:pt x="264" y="393"/>
                        </a:lnTo>
                        <a:lnTo>
                          <a:pt x="268" y="398"/>
                        </a:lnTo>
                        <a:lnTo>
                          <a:pt x="264" y="403"/>
                        </a:lnTo>
                        <a:lnTo>
                          <a:pt x="258" y="403"/>
                        </a:lnTo>
                        <a:lnTo>
                          <a:pt x="246" y="403"/>
                        </a:lnTo>
                        <a:lnTo>
                          <a:pt x="236" y="410"/>
                        </a:lnTo>
                        <a:lnTo>
                          <a:pt x="228" y="408"/>
                        </a:lnTo>
                        <a:lnTo>
                          <a:pt x="223" y="412"/>
                        </a:lnTo>
                        <a:lnTo>
                          <a:pt x="219" y="408"/>
                        </a:lnTo>
                        <a:lnTo>
                          <a:pt x="211" y="405"/>
                        </a:lnTo>
                        <a:lnTo>
                          <a:pt x="201" y="405"/>
                        </a:lnTo>
                        <a:lnTo>
                          <a:pt x="191" y="398"/>
                        </a:lnTo>
                        <a:lnTo>
                          <a:pt x="189" y="393"/>
                        </a:lnTo>
                        <a:lnTo>
                          <a:pt x="181" y="392"/>
                        </a:lnTo>
                        <a:lnTo>
                          <a:pt x="186" y="387"/>
                        </a:lnTo>
                        <a:lnTo>
                          <a:pt x="186" y="378"/>
                        </a:lnTo>
                        <a:lnTo>
                          <a:pt x="186" y="372"/>
                        </a:lnTo>
                        <a:lnTo>
                          <a:pt x="181" y="367"/>
                        </a:lnTo>
                        <a:lnTo>
                          <a:pt x="178" y="363"/>
                        </a:lnTo>
                        <a:lnTo>
                          <a:pt x="171" y="358"/>
                        </a:lnTo>
                        <a:lnTo>
                          <a:pt x="166" y="352"/>
                        </a:lnTo>
                        <a:lnTo>
                          <a:pt x="161" y="348"/>
                        </a:lnTo>
                        <a:lnTo>
                          <a:pt x="158" y="344"/>
                        </a:lnTo>
                        <a:lnTo>
                          <a:pt x="151" y="339"/>
                        </a:lnTo>
                        <a:lnTo>
                          <a:pt x="145" y="334"/>
                        </a:lnTo>
                        <a:lnTo>
                          <a:pt x="130" y="330"/>
                        </a:lnTo>
                        <a:lnTo>
                          <a:pt x="121" y="324"/>
                        </a:lnTo>
                        <a:lnTo>
                          <a:pt x="118" y="320"/>
                        </a:lnTo>
                        <a:lnTo>
                          <a:pt x="118" y="315"/>
                        </a:lnTo>
                        <a:lnTo>
                          <a:pt x="123" y="310"/>
                        </a:lnTo>
                        <a:lnTo>
                          <a:pt x="123" y="304"/>
                        </a:lnTo>
                        <a:lnTo>
                          <a:pt x="120" y="300"/>
                        </a:lnTo>
                        <a:lnTo>
                          <a:pt x="121" y="297"/>
                        </a:lnTo>
                        <a:lnTo>
                          <a:pt x="123" y="292"/>
                        </a:lnTo>
                        <a:lnTo>
                          <a:pt x="118" y="287"/>
                        </a:lnTo>
                        <a:lnTo>
                          <a:pt x="106" y="280"/>
                        </a:lnTo>
                        <a:lnTo>
                          <a:pt x="100" y="282"/>
                        </a:lnTo>
                        <a:lnTo>
                          <a:pt x="98" y="279"/>
                        </a:lnTo>
                        <a:lnTo>
                          <a:pt x="98" y="270"/>
                        </a:lnTo>
                        <a:lnTo>
                          <a:pt x="95" y="265"/>
                        </a:lnTo>
                        <a:lnTo>
                          <a:pt x="91" y="262"/>
                        </a:lnTo>
                        <a:lnTo>
                          <a:pt x="86" y="262"/>
                        </a:lnTo>
                        <a:lnTo>
                          <a:pt x="81" y="264"/>
                        </a:lnTo>
                        <a:lnTo>
                          <a:pt x="88" y="269"/>
                        </a:lnTo>
                        <a:lnTo>
                          <a:pt x="83" y="275"/>
                        </a:lnTo>
                        <a:lnTo>
                          <a:pt x="78" y="279"/>
                        </a:lnTo>
                        <a:lnTo>
                          <a:pt x="73" y="280"/>
                        </a:lnTo>
                        <a:lnTo>
                          <a:pt x="63" y="259"/>
                        </a:lnTo>
                        <a:lnTo>
                          <a:pt x="57" y="244"/>
                        </a:lnTo>
                        <a:lnTo>
                          <a:pt x="50" y="229"/>
                        </a:lnTo>
                        <a:lnTo>
                          <a:pt x="45" y="221"/>
                        </a:lnTo>
                        <a:lnTo>
                          <a:pt x="45" y="206"/>
                        </a:lnTo>
                        <a:lnTo>
                          <a:pt x="43" y="192"/>
                        </a:lnTo>
                        <a:lnTo>
                          <a:pt x="40" y="186"/>
                        </a:lnTo>
                        <a:lnTo>
                          <a:pt x="28" y="177"/>
                        </a:lnTo>
                        <a:lnTo>
                          <a:pt x="20" y="169"/>
                        </a:lnTo>
                        <a:lnTo>
                          <a:pt x="13" y="171"/>
                        </a:lnTo>
                        <a:lnTo>
                          <a:pt x="10" y="166"/>
                        </a:lnTo>
                        <a:lnTo>
                          <a:pt x="0" y="164"/>
                        </a:lnTo>
                        <a:lnTo>
                          <a:pt x="3" y="156"/>
                        </a:lnTo>
                        <a:lnTo>
                          <a:pt x="12" y="154"/>
                        </a:lnTo>
                        <a:lnTo>
                          <a:pt x="10" y="146"/>
                        </a:lnTo>
                        <a:lnTo>
                          <a:pt x="10" y="137"/>
                        </a:lnTo>
                        <a:lnTo>
                          <a:pt x="20" y="132"/>
                        </a:lnTo>
                        <a:lnTo>
                          <a:pt x="28" y="128"/>
                        </a:lnTo>
                        <a:lnTo>
                          <a:pt x="28" y="121"/>
                        </a:lnTo>
                        <a:lnTo>
                          <a:pt x="33" y="119"/>
                        </a:lnTo>
                        <a:lnTo>
                          <a:pt x="42" y="118"/>
                        </a:lnTo>
                        <a:lnTo>
                          <a:pt x="40" y="114"/>
                        </a:lnTo>
                        <a:lnTo>
                          <a:pt x="33" y="106"/>
                        </a:lnTo>
                        <a:lnTo>
                          <a:pt x="28" y="101"/>
                        </a:lnTo>
                        <a:lnTo>
                          <a:pt x="33" y="96"/>
                        </a:lnTo>
                        <a:lnTo>
                          <a:pt x="40" y="86"/>
                        </a:lnTo>
                        <a:lnTo>
                          <a:pt x="40" y="59"/>
                        </a:lnTo>
                        <a:lnTo>
                          <a:pt x="28" y="56"/>
                        </a:lnTo>
                        <a:lnTo>
                          <a:pt x="25" y="46"/>
                        </a:lnTo>
                        <a:lnTo>
                          <a:pt x="33" y="39"/>
                        </a:lnTo>
                        <a:lnTo>
                          <a:pt x="47" y="46"/>
                        </a:lnTo>
                        <a:lnTo>
                          <a:pt x="53" y="46"/>
                        </a:lnTo>
                        <a:lnTo>
                          <a:pt x="65" y="29"/>
                        </a:lnTo>
                        <a:lnTo>
                          <a:pt x="78" y="29"/>
                        </a:lnTo>
                        <a:lnTo>
                          <a:pt x="86" y="23"/>
                        </a:lnTo>
                        <a:lnTo>
                          <a:pt x="90" y="15"/>
                        </a:lnTo>
                        <a:lnTo>
                          <a:pt x="105" y="5"/>
                        </a:lnTo>
                        <a:lnTo>
                          <a:pt x="126" y="6"/>
                        </a:lnTo>
                        <a:lnTo>
                          <a:pt x="138" y="10"/>
                        </a:lnTo>
                        <a:lnTo>
                          <a:pt x="145" y="3"/>
                        </a:lnTo>
                        <a:lnTo>
                          <a:pt x="151" y="0"/>
                        </a:lnTo>
                        <a:lnTo>
                          <a:pt x="153" y="8"/>
                        </a:lnTo>
                        <a:lnTo>
                          <a:pt x="153" y="16"/>
                        </a:lnTo>
                        <a:lnTo>
                          <a:pt x="155" y="23"/>
                        </a:lnTo>
                        <a:lnTo>
                          <a:pt x="191" y="48"/>
                        </a:lnTo>
                        <a:lnTo>
                          <a:pt x="198" y="49"/>
                        </a:lnTo>
                        <a:lnTo>
                          <a:pt x="214" y="58"/>
                        </a:lnTo>
                        <a:lnTo>
                          <a:pt x="223" y="51"/>
                        </a:lnTo>
                        <a:lnTo>
                          <a:pt x="231" y="56"/>
                        </a:lnTo>
                        <a:lnTo>
                          <a:pt x="261" y="36"/>
                        </a:lnTo>
                        <a:lnTo>
                          <a:pt x="271" y="49"/>
                        </a:lnTo>
                        <a:lnTo>
                          <a:pt x="274" y="59"/>
                        </a:lnTo>
                        <a:lnTo>
                          <a:pt x="288" y="73"/>
                        </a:lnTo>
                        <a:lnTo>
                          <a:pt x="283" y="81"/>
                        </a:lnTo>
                        <a:lnTo>
                          <a:pt x="291" y="88"/>
                        </a:lnTo>
                        <a:lnTo>
                          <a:pt x="298" y="94"/>
                        </a:lnTo>
                        <a:lnTo>
                          <a:pt x="307" y="89"/>
                        </a:lnTo>
                        <a:lnTo>
                          <a:pt x="307" y="83"/>
                        </a:lnTo>
                        <a:lnTo>
                          <a:pt x="316" y="91"/>
                        </a:lnTo>
                        <a:lnTo>
                          <a:pt x="321" y="83"/>
                        </a:lnTo>
                        <a:lnTo>
                          <a:pt x="327" y="86"/>
                        </a:lnTo>
                        <a:lnTo>
                          <a:pt x="331" y="78"/>
                        </a:lnTo>
                        <a:lnTo>
                          <a:pt x="339" y="68"/>
                        </a:lnTo>
                        <a:lnTo>
                          <a:pt x="344" y="73"/>
                        </a:lnTo>
                        <a:lnTo>
                          <a:pt x="342" y="88"/>
                        </a:lnTo>
                        <a:lnTo>
                          <a:pt x="339" y="96"/>
                        </a:lnTo>
                        <a:lnTo>
                          <a:pt x="334" y="103"/>
                        </a:lnTo>
                        <a:lnTo>
                          <a:pt x="331" y="108"/>
                        </a:lnTo>
                        <a:lnTo>
                          <a:pt x="331" y="114"/>
                        </a:lnTo>
                        <a:lnTo>
                          <a:pt x="342" y="111"/>
                        </a:lnTo>
                        <a:lnTo>
                          <a:pt x="351" y="103"/>
                        </a:lnTo>
                        <a:lnTo>
                          <a:pt x="351" y="103"/>
                        </a:lnTo>
                        <a:lnTo>
                          <a:pt x="351" y="10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ln>
                        <a:solidFill>
                          <a:prstClr val="white">
                            <a:lumMod val="85000"/>
                          </a:prst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2" name="Freeform 1058"/>
                  <p:cNvSpPr>
                    <a:spLocks/>
                  </p:cNvSpPr>
                  <p:nvPr/>
                </p:nvSpPr>
                <p:spPr bwMode="auto">
                  <a:xfrm>
                    <a:off x="3212092" y="2048537"/>
                    <a:ext cx="471654" cy="535122"/>
                  </a:xfrm>
                  <a:custGeom>
                    <a:avLst/>
                    <a:gdLst>
                      <a:gd name="T0" fmla="*/ 258 w 379"/>
                      <a:gd name="T1" fmla="*/ 20 h 430"/>
                      <a:gd name="T2" fmla="*/ 231 w 379"/>
                      <a:gd name="T3" fmla="*/ 36 h 430"/>
                      <a:gd name="T4" fmla="*/ 226 w 379"/>
                      <a:gd name="T5" fmla="*/ 55 h 430"/>
                      <a:gd name="T6" fmla="*/ 235 w 379"/>
                      <a:gd name="T7" fmla="*/ 71 h 430"/>
                      <a:gd name="T8" fmla="*/ 261 w 379"/>
                      <a:gd name="T9" fmla="*/ 86 h 430"/>
                      <a:gd name="T10" fmla="*/ 276 w 379"/>
                      <a:gd name="T11" fmla="*/ 138 h 430"/>
                      <a:gd name="T12" fmla="*/ 306 w 379"/>
                      <a:gd name="T13" fmla="*/ 176 h 430"/>
                      <a:gd name="T14" fmla="*/ 308 w 379"/>
                      <a:gd name="T15" fmla="*/ 161 h 430"/>
                      <a:gd name="T16" fmla="*/ 319 w 379"/>
                      <a:gd name="T17" fmla="*/ 179 h 430"/>
                      <a:gd name="T18" fmla="*/ 334 w 379"/>
                      <a:gd name="T19" fmla="*/ 186 h 430"/>
                      <a:gd name="T20" fmla="*/ 343 w 379"/>
                      <a:gd name="T21" fmla="*/ 203 h 430"/>
                      <a:gd name="T22" fmla="*/ 339 w 379"/>
                      <a:gd name="T23" fmla="*/ 218 h 430"/>
                      <a:gd name="T24" fmla="*/ 368 w 379"/>
                      <a:gd name="T25" fmla="*/ 234 h 430"/>
                      <a:gd name="T26" fmla="*/ 373 w 379"/>
                      <a:gd name="T27" fmla="*/ 252 h 430"/>
                      <a:gd name="T28" fmla="*/ 373 w 379"/>
                      <a:gd name="T29" fmla="*/ 272 h 430"/>
                      <a:gd name="T30" fmla="*/ 376 w 379"/>
                      <a:gd name="T31" fmla="*/ 309 h 430"/>
                      <a:gd name="T32" fmla="*/ 368 w 379"/>
                      <a:gd name="T33" fmla="*/ 309 h 430"/>
                      <a:gd name="T34" fmla="*/ 353 w 379"/>
                      <a:gd name="T35" fmla="*/ 319 h 430"/>
                      <a:gd name="T36" fmla="*/ 333 w 379"/>
                      <a:gd name="T37" fmla="*/ 337 h 430"/>
                      <a:gd name="T38" fmla="*/ 338 w 379"/>
                      <a:gd name="T39" fmla="*/ 347 h 430"/>
                      <a:gd name="T40" fmla="*/ 318 w 379"/>
                      <a:gd name="T41" fmla="*/ 352 h 430"/>
                      <a:gd name="T42" fmla="*/ 291 w 379"/>
                      <a:gd name="T43" fmla="*/ 347 h 430"/>
                      <a:gd name="T44" fmla="*/ 290 w 379"/>
                      <a:gd name="T45" fmla="*/ 355 h 430"/>
                      <a:gd name="T46" fmla="*/ 281 w 379"/>
                      <a:gd name="T47" fmla="*/ 375 h 430"/>
                      <a:gd name="T48" fmla="*/ 286 w 379"/>
                      <a:gd name="T49" fmla="*/ 390 h 430"/>
                      <a:gd name="T50" fmla="*/ 268 w 379"/>
                      <a:gd name="T51" fmla="*/ 402 h 430"/>
                      <a:gd name="T52" fmla="*/ 248 w 379"/>
                      <a:gd name="T53" fmla="*/ 399 h 430"/>
                      <a:gd name="T54" fmla="*/ 213 w 379"/>
                      <a:gd name="T55" fmla="*/ 397 h 430"/>
                      <a:gd name="T56" fmla="*/ 196 w 379"/>
                      <a:gd name="T57" fmla="*/ 394 h 430"/>
                      <a:gd name="T58" fmla="*/ 181 w 379"/>
                      <a:gd name="T59" fmla="*/ 410 h 430"/>
                      <a:gd name="T60" fmla="*/ 170 w 379"/>
                      <a:gd name="T61" fmla="*/ 430 h 430"/>
                      <a:gd name="T62" fmla="*/ 158 w 379"/>
                      <a:gd name="T63" fmla="*/ 415 h 430"/>
                      <a:gd name="T64" fmla="*/ 163 w 379"/>
                      <a:gd name="T65" fmla="*/ 395 h 430"/>
                      <a:gd name="T66" fmla="*/ 155 w 379"/>
                      <a:gd name="T67" fmla="*/ 390 h 430"/>
                      <a:gd name="T68" fmla="*/ 147 w 379"/>
                      <a:gd name="T69" fmla="*/ 389 h 430"/>
                      <a:gd name="T70" fmla="*/ 143 w 379"/>
                      <a:gd name="T71" fmla="*/ 379 h 430"/>
                      <a:gd name="T72" fmla="*/ 115 w 379"/>
                      <a:gd name="T73" fmla="*/ 367 h 430"/>
                      <a:gd name="T74" fmla="*/ 73 w 379"/>
                      <a:gd name="T75" fmla="*/ 367 h 430"/>
                      <a:gd name="T76" fmla="*/ 5 w 379"/>
                      <a:gd name="T77" fmla="*/ 360 h 430"/>
                      <a:gd name="T78" fmla="*/ 10 w 379"/>
                      <a:gd name="T79" fmla="*/ 332 h 430"/>
                      <a:gd name="T80" fmla="*/ 12 w 379"/>
                      <a:gd name="T81" fmla="*/ 297 h 430"/>
                      <a:gd name="T82" fmla="*/ 32 w 379"/>
                      <a:gd name="T83" fmla="*/ 267 h 430"/>
                      <a:gd name="T84" fmla="*/ 70 w 379"/>
                      <a:gd name="T85" fmla="*/ 221 h 430"/>
                      <a:gd name="T86" fmla="*/ 110 w 379"/>
                      <a:gd name="T87" fmla="*/ 203 h 430"/>
                      <a:gd name="T88" fmla="*/ 87 w 379"/>
                      <a:gd name="T89" fmla="*/ 194 h 430"/>
                      <a:gd name="T90" fmla="*/ 105 w 379"/>
                      <a:gd name="T91" fmla="*/ 151 h 430"/>
                      <a:gd name="T92" fmla="*/ 95 w 379"/>
                      <a:gd name="T93" fmla="*/ 101 h 430"/>
                      <a:gd name="T94" fmla="*/ 133 w 379"/>
                      <a:gd name="T95" fmla="*/ 68 h 430"/>
                      <a:gd name="T96" fmla="*/ 188 w 379"/>
                      <a:gd name="T97" fmla="*/ 55 h 430"/>
                      <a:gd name="T98" fmla="*/ 191 w 379"/>
                      <a:gd name="T99" fmla="*/ 23 h 430"/>
                      <a:gd name="T100" fmla="*/ 231 w 379"/>
                      <a:gd name="T101" fmla="*/ 15 h 430"/>
                      <a:gd name="T102" fmla="*/ 258 w 379"/>
                      <a:gd name="T103" fmla="*/ 10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79" h="430">
                        <a:moveTo>
                          <a:pt x="258" y="10"/>
                        </a:moveTo>
                        <a:lnTo>
                          <a:pt x="266" y="20"/>
                        </a:lnTo>
                        <a:lnTo>
                          <a:pt x="258" y="20"/>
                        </a:lnTo>
                        <a:lnTo>
                          <a:pt x="250" y="22"/>
                        </a:lnTo>
                        <a:lnTo>
                          <a:pt x="251" y="28"/>
                        </a:lnTo>
                        <a:lnTo>
                          <a:pt x="231" y="36"/>
                        </a:lnTo>
                        <a:lnTo>
                          <a:pt x="231" y="45"/>
                        </a:lnTo>
                        <a:lnTo>
                          <a:pt x="235" y="56"/>
                        </a:lnTo>
                        <a:lnTo>
                          <a:pt x="226" y="55"/>
                        </a:lnTo>
                        <a:lnTo>
                          <a:pt x="223" y="65"/>
                        </a:lnTo>
                        <a:lnTo>
                          <a:pt x="233" y="66"/>
                        </a:lnTo>
                        <a:lnTo>
                          <a:pt x="235" y="71"/>
                        </a:lnTo>
                        <a:lnTo>
                          <a:pt x="243" y="70"/>
                        </a:lnTo>
                        <a:lnTo>
                          <a:pt x="253" y="80"/>
                        </a:lnTo>
                        <a:lnTo>
                          <a:pt x="261" y="86"/>
                        </a:lnTo>
                        <a:lnTo>
                          <a:pt x="268" y="106"/>
                        </a:lnTo>
                        <a:lnTo>
                          <a:pt x="268" y="123"/>
                        </a:lnTo>
                        <a:lnTo>
                          <a:pt x="276" y="138"/>
                        </a:lnTo>
                        <a:lnTo>
                          <a:pt x="293" y="179"/>
                        </a:lnTo>
                        <a:lnTo>
                          <a:pt x="296" y="183"/>
                        </a:lnTo>
                        <a:lnTo>
                          <a:pt x="306" y="176"/>
                        </a:lnTo>
                        <a:lnTo>
                          <a:pt x="309" y="171"/>
                        </a:lnTo>
                        <a:lnTo>
                          <a:pt x="304" y="166"/>
                        </a:lnTo>
                        <a:lnTo>
                          <a:pt x="308" y="161"/>
                        </a:lnTo>
                        <a:lnTo>
                          <a:pt x="314" y="163"/>
                        </a:lnTo>
                        <a:lnTo>
                          <a:pt x="321" y="171"/>
                        </a:lnTo>
                        <a:lnTo>
                          <a:pt x="319" y="179"/>
                        </a:lnTo>
                        <a:lnTo>
                          <a:pt x="323" y="184"/>
                        </a:lnTo>
                        <a:lnTo>
                          <a:pt x="329" y="181"/>
                        </a:lnTo>
                        <a:lnTo>
                          <a:pt x="334" y="186"/>
                        </a:lnTo>
                        <a:lnTo>
                          <a:pt x="339" y="186"/>
                        </a:lnTo>
                        <a:lnTo>
                          <a:pt x="346" y="193"/>
                        </a:lnTo>
                        <a:lnTo>
                          <a:pt x="343" y="203"/>
                        </a:lnTo>
                        <a:lnTo>
                          <a:pt x="346" y="208"/>
                        </a:lnTo>
                        <a:lnTo>
                          <a:pt x="346" y="213"/>
                        </a:lnTo>
                        <a:lnTo>
                          <a:pt x="339" y="218"/>
                        </a:lnTo>
                        <a:lnTo>
                          <a:pt x="341" y="224"/>
                        </a:lnTo>
                        <a:lnTo>
                          <a:pt x="353" y="231"/>
                        </a:lnTo>
                        <a:lnTo>
                          <a:pt x="368" y="234"/>
                        </a:lnTo>
                        <a:lnTo>
                          <a:pt x="361" y="243"/>
                        </a:lnTo>
                        <a:lnTo>
                          <a:pt x="366" y="249"/>
                        </a:lnTo>
                        <a:lnTo>
                          <a:pt x="373" y="252"/>
                        </a:lnTo>
                        <a:lnTo>
                          <a:pt x="369" y="264"/>
                        </a:lnTo>
                        <a:lnTo>
                          <a:pt x="364" y="276"/>
                        </a:lnTo>
                        <a:lnTo>
                          <a:pt x="373" y="272"/>
                        </a:lnTo>
                        <a:lnTo>
                          <a:pt x="379" y="284"/>
                        </a:lnTo>
                        <a:lnTo>
                          <a:pt x="374" y="294"/>
                        </a:lnTo>
                        <a:lnTo>
                          <a:pt x="376" y="309"/>
                        </a:lnTo>
                        <a:lnTo>
                          <a:pt x="376" y="321"/>
                        </a:lnTo>
                        <a:lnTo>
                          <a:pt x="369" y="319"/>
                        </a:lnTo>
                        <a:lnTo>
                          <a:pt x="368" y="309"/>
                        </a:lnTo>
                        <a:lnTo>
                          <a:pt x="358" y="311"/>
                        </a:lnTo>
                        <a:lnTo>
                          <a:pt x="349" y="311"/>
                        </a:lnTo>
                        <a:lnTo>
                          <a:pt x="353" y="319"/>
                        </a:lnTo>
                        <a:lnTo>
                          <a:pt x="341" y="327"/>
                        </a:lnTo>
                        <a:lnTo>
                          <a:pt x="333" y="331"/>
                        </a:lnTo>
                        <a:lnTo>
                          <a:pt x="333" y="337"/>
                        </a:lnTo>
                        <a:lnTo>
                          <a:pt x="344" y="336"/>
                        </a:lnTo>
                        <a:lnTo>
                          <a:pt x="348" y="344"/>
                        </a:lnTo>
                        <a:lnTo>
                          <a:pt x="338" y="347"/>
                        </a:lnTo>
                        <a:lnTo>
                          <a:pt x="336" y="354"/>
                        </a:lnTo>
                        <a:lnTo>
                          <a:pt x="328" y="357"/>
                        </a:lnTo>
                        <a:lnTo>
                          <a:pt x="318" y="352"/>
                        </a:lnTo>
                        <a:lnTo>
                          <a:pt x="306" y="351"/>
                        </a:lnTo>
                        <a:lnTo>
                          <a:pt x="301" y="352"/>
                        </a:lnTo>
                        <a:lnTo>
                          <a:pt x="291" y="347"/>
                        </a:lnTo>
                        <a:lnTo>
                          <a:pt x="288" y="344"/>
                        </a:lnTo>
                        <a:lnTo>
                          <a:pt x="283" y="346"/>
                        </a:lnTo>
                        <a:lnTo>
                          <a:pt x="290" y="355"/>
                        </a:lnTo>
                        <a:lnTo>
                          <a:pt x="293" y="357"/>
                        </a:lnTo>
                        <a:lnTo>
                          <a:pt x="290" y="365"/>
                        </a:lnTo>
                        <a:lnTo>
                          <a:pt x="281" y="375"/>
                        </a:lnTo>
                        <a:lnTo>
                          <a:pt x="286" y="380"/>
                        </a:lnTo>
                        <a:lnTo>
                          <a:pt x="291" y="384"/>
                        </a:lnTo>
                        <a:lnTo>
                          <a:pt x="286" y="390"/>
                        </a:lnTo>
                        <a:lnTo>
                          <a:pt x="281" y="392"/>
                        </a:lnTo>
                        <a:lnTo>
                          <a:pt x="278" y="389"/>
                        </a:lnTo>
                        <a:lnTo>
                          <a:pt x="268" y="402"/>
                        </a:lnTo>
                        <a:lnTo>
                          <a:pt x="260" y="405"/>
                        </a:lnTo>
                        <a:lnTo>
                          <a:pt x="251" y="405"/>
                        </a:lnTo>
                        <a:lnTo>
                          <a:pt x="248" y="399"/>
                        </a:lnTo>
                        <a:lnTo>
                          <a:pt x="236" y="390"/>
                        </a:lnTo>
                        <a:lnTo>
                          <a:pt x="226" y="395"/>
                        </a:lnTo>
                        <a:lnTo>
                          <a:pt x="213" y="397"/>
                        </a:lnTo>
                        <a:lnTo>
                          <a:pt x="211" y="404"/>
                        </a:lnTo>
                        <a:lnTo>
                          <a:pt x="203" y="399"/>
                        </a:lnTo>
                        <a:lnTo>
                          <a:pt x="196" y="394"/>
                        </a:lnTo>
                        <a:lnTo>
                          <a:pt x="190" y="397"/>
                        </a:lnTo>
                        <a:lnTo>
                          <a:pt x="181" y="405"/>
                        </a:lnTo>
                        <a:lnTo>
                          <a:pt x="181" y="410"/>
                        </a:lnTo>
                        <a:lnTo>
                          <a:pt x="173" y="415"/>
                        </a:lnTo>
                        <a:lnTo>
                          <a:pt x="175" y="425"/>
                        </a:lnTo>
                        <a:lnTo>
                          <a:pt x="170" y="430"/>
                        </a:lnTo>
                        <a:lnTo>
                          <a:pt x="163" y="427"/>
                        </a:lnTo>
                        <a:lnTo>
                          <a:pt x="163" y="420"/>
                        </a:lnTo>
                        <a:lnTo>
                          <a:pt x="158" y="415"/>
                        </a:lnTo>
                        <a:lnTo>
                          <a:pt x="162" y="405"/>
                        </a:lnTo>
                        <a:lnTo>
                          <a:pt x="168" y="400"/>
                        </a:lnTo>
                        <a:lnTo>
                          <a:pt x="163" y="395"/>
                        </a:lnTo>
                        <a:lnTo>
                          <a:pt x="163" y="389"/>
                        </a:lnTo>
                        <a:lnTo>
                          <a:pt x="158" y="385"/>
                        </a:lnTo>
                        <a:lnTo>
                          <a:pt x="155" y="390"/>
                        </a:lnTo>
                        <a:lnTo>
                          <a:pt x="157" y="395"/>
                        </a:lnTo>
                        <a:lnTo>
                          <a:pt x="150" y="395"/>
                        </a:lnTo>
                        <a:lnTo>
                          <a:pt x="147" y="389"/>
                        </a:lnTo>
                        <a:lnTo>
                          <a:pt x="150" y="382"/>
                        </a:lnTo>
                        <a:lnTo>
                          <a:pt x="152" y="377"/>
                        </a:lnTo>
                        <a:lnTo>
                          <a:pt x="143" y="379"/>
                        </a:lnTo>
                        <a:lnTo>
                          <a:pt x="133" y="379"/>
                        </a:lnTo>
                        <a:lnTo>
                          <a:pt x="125" y="370"/>
                        </a:lnTo>
                        <a:lnTo>
                          <a:pt x="115" y="367"/>
                        </a:lnTo>
                        <a:lnTo>
                          <a:pt x="100" y="367"/>
                        </a:lnTo>
                        <a:lnTo>
                          <a:pt x="80" y="372"/>
                        </a:lnTo>
                        <a:lnTo>
                          <a:pt x="73" y="367"/>
                        </a:lnTo>
                        <a:lnTo>
                          <a:pt x="62" y="367"/>
                        </a:lnTo>
                        <a:lnTo>
                          <a:pt x="35" y="365"/>
                        </a:lnTo>
                        <a:lnTo>
                          <a:pt x="5" y="360"/>
                        </a:lnTo>
                        <a:lnTo>
                          <a:pt x="0" y="352"/>
                        </a:lnTo>
                        <a:lnTo>
                          <a:pt x="9" y="344"/>
                        </a:lnTo>
                        <a:lnTo>
                          <a:pt x="10" y="332"/>
                        </a:lnTo>
                        <a:lnTo>
                          <a:pt x="17" y="324"/>
                        </a:lnTo>
                        <a:lnTo>
                          <a:pt x="5" y="304"/>
                        </a:lnTo>
                        <a:lnTo>
                          <a:pt x="12" y="297"/>
                        </a:lnTo>
                        <a:lnTo>
                          <a:pt x="10" y="286"/>
                        </a:lnTo>
                        <a:lnTo>
                          <a:pt x="29" y="279"/>
                        </a:lnTo>
                        <a:lnTo>
                          <a:pt x="32" y="267"/>
                        </a:lnTo>
                        <a:lnTo>
                          <a:pt x="40" y="262"/>
                        </a:lnTo>
                        <a:lnTo>
                          <a:pt x="64" y="236"/>
                        </a:lnTo>
                        <a:lnTo>
                          <a:pt x="70" y="221"/>
                        </a:lnTo>
                        <a:lnTo>
                          <a:pt x="88" y="213"/>
                        </a:lnTo>
                        <a:lnTo>
                          <a:pt x="100" y="208"/>
                        </a:lnTo>
                        <a:lnTo>
                          <a:pt x="110" y="203"/>
                        </a:lnTo>
                        <a:lnTo>
                          <a:pt x="103" y="194"/>
                        </a:lnTo>
                        <a:lnTo>
                          <a:pt x="92" y="203"/>
                        </a:lnTo>
                        <a:lnTo>
                          <a:pt x="87" y="194"/>
                        </a:lnTo>
                        <a:lnTo>
                          <a:pt x="90" y="173"/>
                        </a:lnTo>
                        <a:lnTo>
                          <a:pt x="90" y="163"/>
                        </a:lnTo>
                        <a:lnTo>
                          <a:pt x="105" y="151"/>
                        </a:lnTo>
                        <a:lnTo>
                          <a:pt x="97" y="130"/>
                        </a:lnTo>
                        <a:lnTo>
                          <a:pt x="88" y="115"/>
                        </a:lnTo>
                        <a:lnTo>
                          <a:pt x="95" y="101"/>
                        </a:lnTo>
                        <a:lnTo>
                          <a:pt x="112" y="81"/>
                        </a:lnTo>
                        <a:lnTo>
                          <a:pt x="125" y="78"/>
                        </a:lnTo>
                        <a:lnTo>
                          <a:pt x="133" y="68"/>
                        </a:lnTo>
                        <a:lnTo>
                          <a:pt x="160" y="63"/>
                        </a:lnTo>
                        <a:lnTo>
                          <a:pt x="175" y="61"/>
                        </a:lnTo>
                        <a:lnTo>
                          <a:pt x="188" y="55"/>
                        </a:lnTo>
                        <a:lnTo>
                          <a:pt x="196" y="38"/>
                        </a:lnTo>
                        <a:lnTo>
                          <a:pt x="196" y="31"/>
                        </a:lnTo>
                        <a:lnTo>
                          <a:pt x="191" y="23"/>
                        </a:lnTo>
                        <a:lnTo>
                          <a:pt x="216" y="33"/>
                        </a:lnTo>
                        <a:lnTo>
                          <a:pt x="216" y="15"/>
                        </a:lnTo>
                        <a:lnTo>
                          <a:pt x="231" y="15"/>
                        </a:lnTo>
                        <a:lnTo>
                          <a:pt x="250" y="0"/>
                        </a:lnTo>
                        <a:lnTo>
                          <a:pt x="258" y="10"/>
                        </a:lnTo>
                        <a:lnTo>
                          <a:pt x="258" y="10"/>
                        </a:lnTo>
                        <a:lnTo>
                          <a:pt x="258" y="1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3" name="Freeform 1060"/>
                  <p:cNvSpPr>
                    <a:spLocks/>
                  </p:cNvSpPr>
                  <p:nvPr/>
                </p:nvSpPr>
                <p:spPr bwMode="auto">
                  <a:xfrm>
                    <a:off x="3295472" y="2339743"/>
                    <a:ext cx="490321" cy="591123"/>
                  </a:xfrm>
                  <a:custGeom>
                    <a:avLst/>
                    <a:gdLst>
                      <a:gd name="T0" fmla="*/ 327 w 394"/>
                      <a:gd name="T1" fmla="*/ 27 h 475"/>
                      <a:gd name="T2" fmla="*/ 345 w 394"/>
                      <a:gd name="T3" fmla="*/ 62 h 475"/>
                      <a:gd name="T4" fmla="*/ 379 w 394"/>
                      <a:gd name="T5" fmla="*/ 78 h 475"/>
                      <a:gd name="T6" fmla="*/ 372 w 394"/>
                      <a:gd name="T7" fmla="*/ 117 h 475"/>
                      <a:gd name="T8" fmla="*/ 344 w 394"/>
                      <a:gd name="T9" fmla="*/ 146 h 475"/>
                      <a:gd name="T10" fmla="*/ 326 w 394"/>
                      <a:gd name="T11" fmla="*/ 195 h 475"/>
                      <a:gd name="T12" fmla="*/ 336 w 394"/>
                      <a:gd name="T13" fmla="*/ 249 h 475"/>
                      <a:gd name="T14" fmla="*/ 340 w 394"/>
                      <a:gd name="T15" fmla="*/ 309 h 475"/>
                      <a:gd name="T16" fmla="*/ 312 w 394"/>
                      <a:gd name="T17" fmla="*/ 304 h 475"/>
                      <a:gd name="T18" fmla="*/ 306 w 394"/>
                      <a:gd name="T19" fmla="*/ 331 h 475"/>
                      <a:gd name="T20" fmla="*/ 312 w 394"/>
                      <a:gd name="T21" fmla="*/ 349 h 475"/>
                      <a:gd name="T22" fmla="*/ 345 w 394"/>
                      <a:gd name="T23" fmla="*/ 352 h 475"/>
                      <a:gd name="T24" fmla="*/ 364 w 394"/>
                      <a:gd name="T25" fmla="*/ 364 h 475"/>
                      <a:gd name="T26" fmla="*/ 380 w 394"/>
                      <a:gd name="T27" fmla="*/ 397 h 475"/>
                      <a:gd name="T28" fmla="*/ 374 w 394"/>
                      <a:gd name="T29" fmla="*/ 426 h 475"/>
                      <a:gd name="T30" fmla="*/ 349 w 394"/>
                      <a:gd name="T31" fmla="*/ 452 h 475"/>
                      <a:gd name="T32" fmla="*/ 321 w 394"/>
                      <a:gd name="T33" fmla="*/ 452 h 475"/>
                      <a:gd name="T34" fmla="*/ 301 w 394"/>
                      <a:gd name="T35" fmla="*/ 475 h 475"/>
                      <a:gd name="T36" fmla="*/ 306 w 394"/>
                      <a:gd name="T37" fmla="*/ 441 h 475"/>
                      <a:gd name="T38" fmla="*/ 291 w 394"/>
                      <a:gd name="T39" fmla="*/ 394 h 475"/>
                      <a:gd name="T40" fmla="*/ 267 w 394"/>
                      <a:gd name="T41" fmla="*/ 426 h 475"/>
                      <a:gd name="T42" fmla="*/ 242 w 394"/>
                      <a:gd name="T43" fmla="*/ 414 h 475"/>
                      <a:gd name="T44" fmla="*/ 226 w 394"/>
                      <a:gd name="T45" fmla="*/ 407 h 475"/>
                      <a:gd name="T46" fmla="*/ 204 w 394"/>
                      <a:gd name="T47" fmla="*/ 416 h 475"/>
                      <a:gd name="T48" fmla="*/ 209 w 394"/>
                      <a:gd name="T49" fmla="*/ 450 h 475"/>
                      <a:gd name="T50" fmla="*/ 178 w 394"/>
                      <a:gd name="T51" fmla="*/ 436 h 475"/>
                      <a:gd name="T52" fmla="*/ 189 w 394"/>
                      <a:gd name="T53" fmla="*/ 399 h 475"/>
                      <a:gd name="T54" fmla="*/ 158 w 394"/>
                      <a:gd name="T55" fmla="*/ 357 h 475"/>
                      <a:gd name="T56" fmla="*/ 131 w 394"/>
                      <a:gd name="T57" fmla="*/ 301 h 475"/>
                      <a:gd name="T58" fmla="*/ 121 w 394"/>
                      <a:gd name="T59" fmla="*/ 273 h 475"/>
                      <a:gd name="T60" fmla="*/ 118 w 394"/>
                      <a:gd name="T61" fmla="*/ 234 h 475"/>
                      <a:gd name="T62" fmla="*/ 86 w 394"/>
                      <a:gd name="T63" fmla="*/ 239 h 475"/>
                      <a:gd name="T64" fmla="*/ 53 w 394"/>
                      <a:gd name="T65" fmla="*/ 218 h 475"/>
                      <a:gd name="T66" fmla="*/ 15 w 394"/>
                      <a:gd name="T67" fmla="*/ 226 h 475"/>
                      <a:gd name="T68" fmla="*/ 15 w 394"/>
                      <a:gd name="T69" fmla="*/ 180 h 475"/>
                      <a:gd name="T70" fmla="*/ 3 w 394"/>
                      <a:gd name="T71" fmla="*/ 161 h 475"/>
                      <a:gd name="T72" fmla="*/ 11 w 394"/>
                      <a:gd name="T73" fmla="*/ 136 h 475"/>
                      <a:gd name="T74" fmla="*/ 75 w 394"/>
                      <a:gd name="T75" fmla="*/ 143 h 475"/>
                      <a:gd name="T76" fmla="*/ 86 w 394"/>
                      <a:gd name="T77" fmla="*/ 156 h 475"/>
                      <a:gd name="T78" fmla="*/ 93 w 394"/>
                      <a:gd name="T79" fmla="*/ 173 h 475"/>
                      <a:gd name="T80" fmla="*/ 108 w 394"/>
                      <a:gd name="T81" fmla="*/ 191 h 475"/>
                      <a:gd name="T82" fmla="*/ 129 w 394"/>
                      <a:gd name="T83" fmla="*/ 158 h 475"/>
                      <a:gd name="T84" fmla="*/ 169 w 394"/>
                      <a:gd name="T85" fmla="*/ 155 h 475"/>
                      <a:gd name="T86" fmla="*/ 209 w 394"/>
                      <a:gd name="T87" fmla="*/ 155 h 475"/>
                      <a:gd name="T88" fmla="*/ 214 w 394"/>
                      <a:gd name="T89" fmla="*/ 140 h 475"/>
                      <a:gd name="T90" fmla="*/ 223 w 394"/>
                      <a:gd name="T91" fmla="*/ 107 h 475"/>
                      <a:gd name="T92" fmla="*/ 269 w 394"/>
                      <a:gd name="T93" fmla="*/ 120 h 475"/>
                      <a:gd name="T94" fmla="*/ 264 w 394"/>
                      <a:gd name="T95" fmla="*/ 95 h 475"/>
                      <a:gd name="T96" fmla="*/ 301 w 394"/>
                      <a:gd name="T97" fmla="*/ 73 h 475"/>
                      <a:gd name="T98" fmla="*/ 312 w 394"/>
                      <a:gd name="T99" fmla="*/ 48 h 475"/>
                      <a:gd name="T100" fmla="*/ 294 w 394"/>
                      <a:gd name="T101" fmla="*/ 5 h 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94" h="475">
                        <a:moveTo>
                          <a:pt x="301" y="0"/>
                        </a:moveTo>
                        <a:lnTo>
                          <a:pt x="314" y="10"/>
                        </a:lnTo>
                        <a:lnTo>
                          <a:pt x="316" y="17"/>
                        </a:lnTo>
                        <a:lnTo>
                          <a:pt x="321" y="17"/>
                        </a:lnTo>
                        <a:lnTo>
                          <a:pt x="327" y="27"/>
                        </a:lnTo>
                        <a:lnTo>
                          <a:pt x="336" y="28"/>
                        </a:lnTo>
                        <a:lnTo>
                          <a:pt x="342" y="40"/>
                        </a:lnTo>
                        <a:lnTo>
                          <a:pt x="342" y="48"/>
                        </a:lnTo>
                        <a:lnTo>
                          <a:pt x="336" y="58"/>
                        </a:lnTo>
                        <a:lnTo>
                          <a:pt x="345" y="62"/>
                        </a:lnTo>
                        <a:lnTo>
                          <a:pt x="345" y="67"/>
                        </a:lnTo>
                        <a:lnTo>
                          <a:pt x="357" y="73"/>
                        </a:lnTo>
                        <a:lnTo>
                          <a:pt x="365" y="72"/>
                        </a:lnTo>
                        <a:lnTo>
                          <a:pt x="375" y="75"/>
                        </a:lnTo>
                        <a:lnTo>
                          <a:pt x="379" y="78"/>
                        </a:lnTo>
                        <a:lnTo>
                          <a:pt x="380" y="75"/>
                        </a:lnTo>
                        <a:lnTo>
                          <a:pt x="394" y="78"/>
                        </a:lnTo>
                        <a:lnTo>
                          <a:pt x="394" y="93"/>
                        </a:lnTo>
                        <a:lnTo>
                          <a:pt x="379" y="105"/>
                        </a:lnTo>
                        <a:lnTo>
                          <a:pt x="372" y="117"/>
                        </a:lnTo>
                        <a:lnTo>
                          <a:pt x="372" y="130"/>
                        </a:lnTo>
                        <a:lnTo>
                          <a:pt x="359" y="133"/>
                        </a:lnTo>
                        <a:lnTo>
                          <a:pt x="354" y="131"/>
                        </a:lnTo>
                        <a:lnTo>
                          <a:pt x="345" y="135"/>
                        </a:lnTo>
                        <a:lnTo>
                          <a:pt x="344" y="146"/>
                        </a:lnTo>
                        <a:lnTo>
                          <a:pt x="342" y="155"/>
                        </a:lnTo>
                        <a:lnTo>
                          <a:pt x="345" y="158"/>
                        </a:lnTo>
                        <a:lnTo>
                          <a:pt x="336" y="170"/>
                        </a:lnTo>
                        <a:lnTo>
                          <a:pt x="327" y="186"/>
                        </a:lnTo>
                        <a:lnTo>
                          <a:pt x="326" y="195"/>
                        </a:lnTo>
                        <a:lnTo>
                          <a:pt x="324" y="206"/>
                        </a:lnTo>
                        <a:lnTo>
                          <a:pt x="324" y="216"/>
                        </a:lnTo>
                        <a:lnTo>
                          <a:pt x="331" y="228"/>
                        </a:lnTo>
                        <a:lnTo>
                          <a:pt x="339" y="236"/>
                        </a:lnTo>
                        <a:lnTo>
                          <a:pt x="336" y="249"/>
                        </a:lnTo>
                        <a:lnTo>
                          <a:pt x="331" y="263"/>
                        </a:lnTo>
                        <a:lnTo>
                          <a:pt x="332" y="273"/>
                        </a:lnTo>
                        <a:lnTo>
                          <a:pt x="344" y="278"/>
                        </a:lnTo>
                        <a:lnTo>
                          <a:pt x="345" y="294"/>
                        </a:lnTo>
                        <a:lnTo>
                          <a:pt x="340" y="309"/>
                        </a:lnTo>
                        <a:lnTo>
                          <a:pt x="337" y="303"/>
                        </a:lnTo>
                        <a:lnTo>
                          <a:pt x="332" y="299"/>
                        </a:lnTo>
                        <a:lnTo>
                          <a:pt x="326" y="299"/>
                        </a:lnTo>
                        <a:lnTo>
                          <a:pt x="321" y="304"/>
                        </a:lnTo>
                        <a:lnTo>
                          <a:pt x="312" y="304"/>
                        </a:lnTo>
                        <a:lnTo>
                          <a:pt x="307" y="304"/>
                        </a:lnTo>
                        <a:lnTo>
                          <a:pt x="309" y="316"/>
                        </a:lnTo>
                        <a:lnTo>
                          <a:pt x="311" y="321"/>
                        </a:lnTo>
                        <a:lnTo>
                          <a:pt x="309" y="328"/>
                        </a:lnTo>
                        <a:lnTo>
                          <a:pt x="306" y="331"/>
                        </a:lnTo>
                        <a:lnTo>
                          <a:pt x="301" y="336"/>
                        </a:lnTo>
                        <a:lnTo>
                          <a:pt x="296" y="342"/>
                        </a:lnTo>
                        <a:lnTo>
                          <a:pt x="297" y="349"/>
                        </a:lnTo>
                        <a:lnTo>
                          <a:pt x="304" y="351"/>
                        </a:lnTo>
                        <a:lnTo>
                          <a:pt x="312" y="349"/>
                        </a:lnTo>
                        <a:lnTo>
                          <a:pt x="321" y="347"/>
                        </a:lnTo>
                        <a:lnTo>
                          <a:pt x="327" y="352"/>
                        </a:lnTo>
                        <a:lnTo>
                          <a:pt x="336" y="361"/>
                        </a:lnTo>
                        <a:lnTo>
                          <a:pt x="345" y="357"/>
                        </a:lnTo>
                        <a:lnTo>
                          <a:pt x="345" y="352"/>
                        </a:lnTo>
                        <a:lnTo>
                          <a:pt x="354" y="352"/>
                        </a:lnTo>
                        <a:lnTo>
                          <a:pt x="357" y="349"/>
                        </a:lnTo>
                        <a:lnTo>
                          <a:pt x="359" y="356"/>
                        </a:lnTo>
                        <a:lnTo>
                          <a:pt x="362" y="356"/>
                        </a:lnTo>
                        <a:lnTo>
                          <a:pt x="364" y="364"/>
                        </a:lnTo>
                        <a:lnTo>
                          <a:pt x="370" y="367"/>
                        </a:lnTo>
                        <a:lnTo>
                          <a:pt x="379" y="367"/>
                        </a:lnTo>
                        <a:lnTo>
                          <a:pt x="380" y="372"/>
                        </a:lnTo>
                        <a:lnTo>
                          <a:pt x="380" y="394"/>
                        </a:lnTo>
                        <a:lnTo>
                          <a:pt x="380" y="397"/>
                        </a:lnTo>
                        <a:lnTo>
                          <a:pt x="387" y="402"/>
                        </a:lnTo>
                        <a:lnTo>
                          <a:pt x="379" y="406"/>
                        </a:lnTo>
                        <a:lnTo>
                          <a:pt x="379" y="412"/>
                        </a:lnTo>
                        <a:lnTo>
                          <a:pt x="370" y="421"/>
                        </a:lnTo>
                        <a:lnTo>
                          <a:pt x="374" y="426"/>
                        </a:lnTo>
                        <a:lnTo>
                          <a:pt x="379" y="427"/>
                        </a:lnTo>
                        <a:lnTo>
                          <a:pt x="375" y="431"/>
                        </a:lnTo>
                        <a:lnTo>
                          <a:pt x="374" y="444"/>
                        </a:lnTo>
                        <a:lnTo>
                          <a:pt x="367" y="444"/>
                        </a:lnTo>
                        <a:lnTo>
                          <a:pt x="349" y="452"/>
                        </a:lnTo>
                        <a:lnTo>
                          <a:pt x="345" y="454"/>
                        </a:lnTo>
                        <a:lnTo>
                          <a:pt x="337" y="455"/>
                        </a:lnTo>
                        <a:lnTo>
                          <a:pt x="332" y="454"/>
                        </a:lnTo>
                        <a:lnTo>
                          <a:pt x="329" y="457"/>
                        </a:lnTo>
                        <a:lnTo>
                          <a:pt x="321" y="452"/>
                        </a:lnTo>
                        <a:lnTo>
                          <a:pt x="312" y="457"/>
                        </a:lnTo>
                        <a:lnTo>
                          <a:pt x="321" y="465"/>
                        </a:lnTo>
                        <a:lnTo>
                          <a:pt x="312" y="465"/>
                        </a:lnTo>
                        <a:lnTo>
                          <a:pt x="306" y="470"/>
                        </a:lnTo>
                        <a:lnTo>
                          <a:pt x="301" y="475"/>
                        </a:lnTo>
                        <a:lnTo>
                          <a:pt x="296" y="472"/>
                        </a:lnTo>
                        <a:lnTo>
                          <a:pt x="301" y="467"/>
                        </a:lnTo>
                        <a:lnTo>
                          <a:pt x="301" y="455"/>
                        </a:lnTo>
                        <a:lnTo>
                          <a:pt x="306" y="445"/>
                        </a:lnTo>
                        <a:lnTo>
                          <a:pt x="306" y="441"/>
                        </a:lnTo>
                        <a:lnTo>
                          <a:pt x="301" y="421"/>
                        </a:lnTo>
                        <a:lnTo>
                          <a:pt x="301" y="416"/>
                        </a:lnTo>
                        <a:lnTo>
                          <a:pt x="307" y="411"/>
                        </a:lnTo>
                        <a:lnTo>
                          <a:pt x="301" y="399"/>
                        </a:lnTo>
                        <a:lnTo>
                          <a:pt x="291" y="394"/>
                        </a:lnTo>
                        <a:lnTo>
                          <a:pt x="286" y="397"/>
                        </a:lnTo>
                        <a:lnTo>
                          <a:pt x="284" y="402"/>
                        </a:lnTo>
                        <a:lnTo>
                          <a:pt x="272" y="411"/>
                        </a:lnTo>
                        <a:lnTo>
                          <a:pt x="266" y="416"/>
                        </a:lnTo>
                        <a:lnTo>
                          <a:pt x="267" y="426"/>
                        </a:lnTo>
                        <a:lnTo>
                          <a:pt x="261" y="424"/>
                        </a:lnTo>
                        <a:lnTo>
                          <a:pt x="257" y="429"/>
                        </a:lnTo>
                        <a:lnTo>
                          <a:pt x="252" y="422"/>
                        </a:lnTo>
                        <a:lnTo>
                          <a:pt x="247" y="419"/>
                        </a:lnTo>
                        <a:lnTo>
                          <a:pt x="242" y="414"/>
                        </a:lnTo>
                        <a:lnTo>
                          <a:pt x="246" y="406"/>
                        </a:lnTo>
                        <a:lnTo>
                          <a:pt x="236" y="402"/>
                        </a:lnTo>
                        <a:lnTo>
                          <a:pt x="227" y="399"/>
                        </a:lnTo>
                        <a:lnTo>
                          <a:pt x="223" y="399"/>
                        </a:lnTo>
                        <a:lnTo>
                          <a:pt x="226" y="407"/>
                        </a:lnTo>
                        <a:lnTo>
                          <a:pt x="221" y="411"/>
                        </a:lnTo>
                        <a:lnTo>
                          <a:pt x="229" y="416"/>
                        </a:lnTo>
                        <a:lnTo>
                          <a:pt x="229" y="421"/>
                        </a:lnTo>
                        <a:lnTo>
                          <a:pt x="221" y="417"/>
                        </a:lnTo>
                        <a:lnTo>
                          <a:pt x="204" y="416"/>
                        </a:lnTo>
                        <a:lnTo>
                          <a:pt x="206" y="426"/>
                        </a:lnTo>
                        <a:lnTo>
                          <a:pt x="206" y="429"/>
                        </a:lnTo>
                        <a:lnTo>
                          <a:pt x="206" y="436"/>
                        </a:lnTo>
                        <a:lnTo>
                          <a:pt x="209" y="444"/>
                        </a:lnTo>
                        <a:lnTo>
                          <a:pt x="209" y="450"/>
                        </a:lnTo>
                        <a:lnTo>
                          <a:pt x="204" y="445"/>
                        </a:lnTo>
                        <a:lnTo>
                          <a:pt x="201" y="442"/>
                        </a:lnTo>
                        <a:lnTo>
                          <a:pt x="196" y="445"/>
                        </a:lnTo>
                        <a:lnTo>
                          <a:pt x="184" y="444"/>
                        </a:lnTo>
                        <a:lnTo>
                          <a:pt x="178" y="436"/>
                        </a:lnTo>
                        <a:lnTo>
                          <a:pt x="186" y="427"/>
                        </a:lnTo>
                        <a:lnTo>
                          <a:pt x="184" y="419"/>
                        </a:lnTo>
                        <a:lnTo>
                          <a:pt x="189" y="411"/>
                        </a:lnTo>
                        <a:lnTo>
                          <a:pt x="184" y="411"/>
                        </a:lnTo>
                        <a:lnTo>
                          <a:pt x="189" y="399"/>
                        </a:lnTo>
                        <a:lnTo>
                          <a:pt x="196" y="401"/>
                        </a:lnTo>
                        <a:lnTo>
                          <a:pt x="191" y="391"/>
                        </a:lnTo>
                        <a:lnTo>
                          <a:pt x="184" y="376"/>
                        </a:lnTo>
                        <a:lnTo>
                          <a:pt x="178" y="369"/>
                        </a:lnTo>
                        <a:lnTo>
                          <a:pt x="158" y="357"/>
                        </a:lnTo>
                        <a:lnTo>
                          <a:pt x="141" y="341"/>
                        </a:lnTo>
                        <a:lnTo>
                          <a:pt x="141" y="331"/>
                        </a:lnTo>
                        <a:lnTo>
                          <a:pt x="131" y="329"/>
                        </a:lnTo>
                        <a:lnTo>
                          <a:pt x="131" y="311"/>
                        </a:lnTo>
                        <a:lnTo>
                          <a:pt x="131" y="301"/>
                        </a:lnTo>
                        <a:lnTo>
                          <a:pt x="124" y="288"/>
                        </a:lnTo>
                        <a:lnTo>
                          <a:pt x="129" y="283"/>
                        </a:lnTo>
                        <a:lnTo>
                          <a:pt x="133" y="278"/>
                        </a:lnTo>
                        <a:lnTo>
                          <a:pt x="133" y="273"/>
                        </a:lnTo>
                        <a:lnTo>
                          <a:pt x="121" y="273"/>
                        </a:lnTo>
                        <a:lnTo>
                          <a:pt x="118" y="268"/>
                        </a:lnTo>
                        <a:lnTo>
                          <a:pt x="114" y="264"/>
                        </a:lnTo>
                        <a:lnTo>
                          <a:pt x="114" y="251"/>
                        </a:lnTo>
                        <a:lnTo>
                          <a:pt x="119" y="244"/>
                        </a:lnTo>
                        <a:lnTo>
                          <a:pt x="118" y="234"/>
                        </a:lnTo>
                        <a:lnTo>
                          <a:pt x="110" y="238"/>
                        </a:lnTo>
                        <a:lnTo>
                          <a:pt x="110" y="231"/>
                        </a:lnTo>
                        <a:lnTo>
                          <a:pt x="93" y="239"/>
                        </a:lnTo>
                        <a:lnTo>
                          <a:pt x="90" y="234"/>
                        </a:lnTo>
                        <a:lnTo>
                          <a:pt x="86" y="239"/>
                        </a:lnTo>
                        <a:lnTo>
                          <a:pt x="73" y="238"/>
                        </a:lnTo>
                        <a:lnTo>
                          <a:pt x="71" y="231"/>
                        </a:lnTo>
                        <a:lnTo>
                          <a:pt x="58" y="228"/>
                        </a:lnTo>
                        <a:lnTo>
                          <a:pt x="61" y="221"/>
                        </a:lnTo>
                        <a:lnTo>
                          <a:pt x="53" y="218"/>
                        </a:lnTo>
                        <a:lnTo>
                          <a:pt x="46" y="215"/>
                        </a:lnTo>
                        <a:lnTo>
                          <a:pt x="38" y="223"/>
                        </a:lnTo>
                        <a:lnTo>
                          <a:pt x="25" y="221"/>
                        </a:lnTo>
                        <a:lnTo>
                          <a:pt x="18" y="229"/>
                        </a:lnTo>
                        <a:lnTo>
                          <a:pt x="15" y="226"/>
                        </a:lnTo>
                        <a:lnTo>
                          <a:pt x="15" y="218"/>
                        </a:lnTo>
                        <a:lnTo>
                          <a:pt x="8" y="206"/>
                        </a:lnTo>
                        <a:lnTo>
                          <a:pt x="15" y="203"/>
                        </a:lnTo>
                        <a:lnTo>
                          <a:pt x="18" y="196"/>
                        </a:lnTo>
                        <a:lnTo>
                          <a:pt x="15" y="180"/>
                        </a:lnTo>
                        <a:lnTo>
                          <a:pt x="18" y="173"/>
                        </a:lnTo>
                        <a:lnTo>
                          <a:pt x="21" y="163"/>
                        </a:lnTo>
                        <a:lnTo>
                          <a:pt x="13" y="165"/>
                        </a:lnTo>
                        <a:lnTo>
                          <a:pt x="5" y="168"/>
                        </a:lnTo>
                        <a:lnTo>
                          <a:pt x="3" y="161"/>
                        </a:lnTo>
                        <a:lnTo>
                          <a:pt x="0" y="156"/>
                        </a:lnTo>
                        <a:lnTo>
                          <a:pt x="5" y="150"/>
                        </a:lnTo>
                        <a:lnTo>
                          <a:pt x="11" y="148"/>
                        </a:lnTo>
                        <a:lnTo>
                          <a:pt x="13" y="143"/>
                        </a:lnTo>
                        <a:lnTo>
                          <a:pt x="11" y="136"/>
                        </a:lnTo>
                        <a:lnTo>
                          <a:pt x="30" y="133"/>
                        </a:lnTo>
                        <a:lnTo>
                          <a:pt x="46" y="131"/>
                        </a:lnTo>
                        <a:lnTo>
                          <a:pt x="60" y="136"/>
                        </a:lnTo>
                        <a:lnTo>
                          <a:pt x="66" y="143"/>
                        </a:lnTo>
                        <a:lnTo>
                          <a:pt x="75" y="143"/>
                        </a:lnTo>
                        <a:lnTo>
                          <a:pt x="85" y="141"/>
                        </a:lnTo>
                        <a:lnTo>
                          <a:pt x="78" y="153"/>
                        </a:lnTo>
                        <a:lnTo>
                          <a:pt x="83" y="161"/>
                        </a:lnTo>
                        <a:lnTo>
                          <a:pt x="90" y="160"/>
                        </a:lnTo>
                        <a:lnTo>
                          <a:pt x="86" y="156"/>
                        </a:lnTo>
                        <a:lnTo>
                          <a:pt x="91" y="150"/>
                        </a:lnTo>
                        <a:lnTo>
                          <a:pt x="96" y="153"/>
                        </a:lnTo>
                        <a:lnTo>
                          <a:pt x="95" y="161"/>
                        </a:lnTo>
                        <a:lnTo>
                          <a:pt x="100" y="165"/>
                        </a:lnTo>
                        <a:lnTo>
                          <a:pt x="93" y="173"/>
                        </a:lnTo>
                        <a:lnTo>
                          <a:pt x="91" y="180"/>
                        </a:lnTo>
                        <a:lnTo>
                          <a:pt x="95" y="186"/>
                        </a:lnTo>
                        <a:lnTo>
                          <a:pt x="96" y="193"/>
                        </a:lnTo>
                        <a:lnTo>
                          <a:pt x="105" y="195"/>
                        </a:lnTo>
                        <a:lnTo>
                          <a:pt x="108" y="191"/>
                        </a:lnTo>
                        <a:lnTo>
                          <a:pt x="106" y="181"/>
                        </a:lnTo>
                        <a:lnTo>
                          <a:pt x="114" y="175"/>
                        </a:lnTo>
                        <a:lnTo>
                          <a:pt x="114" y="168"/>
                        </a:lnTo>
                        <a:lnTo>
                          <a:pt x="124" y="160"/>
                        </a:lnTo>
                        <a:lnTo>
                          <a:pt x="129" y="158"/>
                        </a:lnTo>
                        <a:lnTo>
                          <a:pt x="136" y="165"/>
                        </a:lnTo>
                        <a:lnTo>
                          <a:pt x="146" y="168"/>
                        </a:lnTo>
                        <a:lnTo>
                          <a:pt x="146" y="161"/>
                        </a:lnTo>
                        <a:lnTo>
                          <a:pt x="159" y="160"/>
                        </a:lnTo>
                        <a:lnTo>
                          <a:pt x="169" y="155"/>
                        </a:lnTo>
                        <a:lnTo>
                          <a:pt x="178" y="161"/>
                        </a:lnTo>
                        <a:lnTo>
                          <a:pt x="184" y="170"/>
                        </a:lnTo>
                        <a:lnTo>
                          <a:pt x="194" y="171"/>
                        </a:lnTo>
                        <a:lnTo>
                          <a:pt x="201" y="166"/>
                        </a:lnTo>
                        <a:lnTo>
                          <a:pt x="209" y="155"/>
                        </a:lnTo>
                        <a:lnTo>
                          <a:pt x="214" y="158"/>
                        </a:lnTo>
                        <a:lnTo>
                          <a:pt x="223" y="151"/>
                        </a:lnTo>
                        <a:lnTo>
                          <a:pt x="226" y="148"/>
                        </a:lnTo>
                        <a:lnTo>
                          <a:pt x="221" y="148"/>
                        </a:lnTo>
                        <a:lnTo>
                          <a:pt x="214" y="140"/>
                        </a:lnTo>
                        <a:lnTo>
                          <a:pt x="223" y="131"/>
                        </a:lnTo>
                        <a:lnTo>
                          <a:pt x="226" y="121"/>
                        </a:lnTo>
                        <a:lnTo>
                          <a:pt x="221" y="118"/>
                        </a:lnTo>
                        <a:lnTo>
                          <a:pt x="216" y="110"/>
                        </a:lnTo>
                        <a:lnTo>
                          <a:pt x="223" y="107"/>
                        </a:lnTo>
                        <a:lnTo>
                          <a:pt x="226" y="112"/>
                        </a:lnTo>
                        <a:lnTo>
                          <a:pt x="234" y="117"/>
                        </a:lnTo>
                        <a:lnTo>
                          <a:pt x="242" y="113"/>
                        </a:lnTo>
                        <a:lnTo>
                          <a:pt x="259" y="121"/>
                        </a:lnTo>
                        <a:lnTo>
                          <a:pt x="269" y="120"/>
                        </a:lnTo>
                        <a:lnTo>
                          <a:pt x="272" y="112"/>
                        </a:lnTo>
                        <a:lnTo>
                          <a:pt x="281" y="108"/>
                        </a:lnTo>
                        <a:lnTo>
                          <a:pt x="277" y="100"/>
                        </a:lnTo>
                        <a:lnTo>
                          <a:pt x="264" y="102"/>
                        </a:lnTo>
                        <a:lnTo>
                          <a:pt x="264" y="95"/>
                        </a:lnTo>
                        <a:lnTo>
                          <a:pt x="272" y="95"/>
                        </a:lnTo>
                        <a:lnTo>
                          <a:pt x="286" y="83"/>
                        </a:lnTo>
                        <a:lnTo>
                          <a:pt x="282" y="75"/>
                        </a:lnTo>
                        <a:lnTo>
                          <a:pt x="294" y="75"/>
                        </a:lnTo>
                        <a:lnTo>
                          <a:pt x="301" y="73"/>
                        </a:lnTo>
                        <a:lnTo>
                          <a:pt x="304" y="85"/>
                        </a:lnTo>
                        <a:lnTo>
                          <a:pt x="311" y="85"/>
                        </a:lnTo>
                        <a:lnTo>
                          <a:pt x="311" y="70"/>
                        </a:lnTo>
                        <a:lnTo>
                          <a:pt x="306" y="60"/>
                        </a:lnTo>
                        <a:lnTo>
                          <a:pt x="312" y="48"/>
                        </a:lnTo>
                        <a:lnTo>
                          <a:pt x="306" y="38"/>
                        </a:lnTo>
                        <a:lnTo>
                          <a:pt x="297" y="40"/>
                        </a:lnTo>
                        <a:lnTo>
                          <a:pt x="307" y="17"/>
                        </a:lnTo>
                        <a:lnTo>
                          <a:pt x="299" y="13"/>
                        </a:lnTo>
                        <a:lnTo>
                          <a:pt x="294" y="5"/>
                        </a:lnTo>
                        <a:lnTo>
                          <a:pt x="301" y="0"/>
                        </a:lnTo>
                        <a:lnTo>
                          <a:pt x="301" y="0"/>
                        </a:lnTo>
                        <a:lnTo>
                          <a:pt x="30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4" name="Freeform 1062"/>
                  <p:cNvSpPr>
                    <a:spLocks/>
                  </p:cNvSpPr>
                  <p:nvPr/>
                </p:nvSpPr>
                <p:spPr bwMode="auto">
                  <a:xfrm>
                    <a:off x="3783304" y="2242675"/>
                    <a:ext cx="550056" cy="496543"/>
                  </a:xfrm>
                  <a:custGeom>
                    <a:avLst/>
                    <a:gdLst>
                      <a:gd name="T0" fmla="*/ 321 w 442"/>
                      <a:gd name="T1" fmla="*/ 344 h 399"/>
                      <a:gd name="T2" fmla="*/ 339 w 442"/>
                      <a:gd name="T3" fmla="*/ 317 h 399"/>
                      <a:gd name="T4" fmla="*/ 341 w 442"/>
                      <a:gd name="T5" fmla="*/ 288 h 399"/>
                      <a:gd name="T6" fmla="*/ 361 w 442"/>
                      <a:gd name="T7" fmla="*/ 266 h 399"/>
                      <a:gd name="T8" fmla="*/ 364 w 442"/>
                      <a:gd name="T9" fmla="*/ 243 h 399"/>
                      <a:gd name="T10" fmla="*/ 376 w 442"/>
                      <a:gd name="T11" fmla="*/ 219 h 399"/>
                      <a:gd name="T12" fmla="*/ 407 w 442"/>
                      <a:gd name="T13" fmla="*/ 203 h 399"/>
                      <a:gd name="T14" fmla="*/ 435 w 442"/>
                      <a:gd name="T15" fmla="*/ 190 h 399"/>
                      <a:gd name="T16" fmla="*/ 434 w 442"/>
                      <a:gd name="T17" fmla="*/ 171 h 399"/>
                      <a:gd name="T18" fmla="*/ 402 w 442"/>
                      <a:gd name="T19" fmla="*/ 153 h 399"/>
                      <a:gd name="T20" fmla="*/ 381 w 442"/>
                      <a:gd name="T21" fmla="*/ 146 h 399"/>
                      <a:gd name="T22" fmla="*/ 351 w 442"/>
                      <a:gd name="T23" fmla="*/ 135 h 399"/>
                      <a:gd name="T24" fmla="*/ 339 w 442"/>
                      <a:gd name="T25" fmla="*/ 113 h 399"/>
                      <a:gd name="T26" fmla="*/ 329 w 442"/>
                      <a:gd name="T27" fmla="*/ 98 h 399"/>
                      <a:gd name="T28" fmla="*/ 309 w 442"/>
                      <a:gd name="T29" fmla="*/ 88 h 399"/>
                      <a:gd name="T30" fmla="*/ 294 w 442"/>
                      <a:gd name="T31" fmla="*/ 75 h 399"/>
                      <a:gd name="T32" fmla="*/ 268 w 442"/>
                      <a:gd name="T33" fmla="*/ 75 h 399"/>
                      <a:gd name="T34" fmla="*/ 249 w 442"/>
                      <a:gd name="T35" fmla="*/ 67 h 399"/>
                      <a:gd name="T36" fmla="*/ 224 w 442"/>
                      <a:gd name="T37" fmla="*/ 43 h 399"/>
                      <a:gd name="T38" fmla="*/ 218 w 442"/>
                      <a:gd name="T39" fmla="*/ 20 h 399"/>
                      <a:gd name="T40" fmla="*/ 194 w 442"/>
                      <a:gd name="T41" fmla="*/ 0 h 399"/>
                      <a:gd name="T42" fmla="*/ 170 w 442"/>
                      <a:gd name="T43" fmla="*/ 28 h 399"/>
                      <a:gd name="T44" fmla="*/ 181 w 442"/>
                      <a:gd name="T45" fmla="*/ 58 h 399"/>
                      <a:gd name="T46" fmla="*/ 163 w 442"/>
                      <a:gd name="T47" fmla="*/ 57 h 399"/>
                      <a:gd name="T48" fmla="*/ 150 w 442"/>
                      <a:gd name="T49" fmla="*/ 43 h 399"/>
                      <a:gd name="T50" fmla="*/ 131 w 442"/>
                      <a:gd name="T51" fmla="*/ 37 h 399"/>
                      <a:gd name="T52" fmla="*/ 115 w 442"/>
                      <a:gd name="T53" fmla="*/ 37 h 399"/>
                      <a:gd name="T54" fmla="*/ 93 w 442"/>
                      <a:gd name="T55" fmla="*/ 30 h 399"/>
                      <a:gd name="T56" fmla="*/ 73 w 442"/>
                      <a:gd name="T57" fmla="*/ 42 h 399"/>
                      <a:gd name="T58" fmla="*/ 47 w 442"/>
                      <a:gd name="T59" fmla="*/ 45 h 399"/>
                      <a:gd name="T60" fmla="*/ 33 w 442"/>
                      <a:gd name="T61" fmla="*/ 73 h 399"/>
                      <a:gd name="T62" fmla="*/ 23 w 442"/>
                      <a:gd name="T63" fmla="*/ 78 h 399"/>
                      <a:gd name="T64" fmla="*/ 30 w 442"/>
                      <a:gd name="T65" fmla="*/ 91 h 399"/>
                      <a:gd name="T66" fmla="*/ 27 w 442"/>
                      <a:gd name="T67" fmla="*/ 123 h 399"/>
                      <a:gd name="T68" fmla="*/ 30 w 442"/>
                      <a:gd name="T69" fmla="*/ 146 h 399"/>
                      <a:gd name="T70" fmla="*/ 0 w 442"/>
                      <a:gd name="T71" fmla="*/ 161 h 399"/>
                      <a:gd name="T72" fmla="*/ 37 w 442"/>
                      <a:gd name="T73" fmla="*/ 180 h 399"/>
                      <a:gd name="T74" fmla="*/ 47 w 442"/>
                      <a:gd name="T75" fmla="*/ 203 h 399"/>
                      <a:gd name="T76" fmla="*/ 32 w 442"/>
                      <a:gd name="T77" fmla="*/ 221 h 399"/>
                      <a:gd name="T78" fmla="*/ 30 w 442"/>
                      <a:gd name="T79" fmla="*/ 254 h 399"/>
                      <a:gd name="T80" fmla="*/ 48 w 442"/>
                      <a:gd name="T81" fmla="*/ 268 h 399"/>
                      <a:gd name="T82" fmla="*/ 65 w 442"/>
                      <a:gd name="T83" fmla="*/ 286 h 399"/>
                      <a:gd name="T84" fmla="*/ 100 w 442"/>
                      <a:gd name="T85" fmla="*/ 259 h 399"/>
                      <a:gd name="T86" fmla="*/ 116 w 442"/>
                      <a:gd name="T87" fmla="*/ 271 h 399"/>
                      <a:gd name="T88" fmla="*/ 133 w 442"/>
                      <a:gd name="T89" fmla="*/ 281 h 399"/>
                      <a:gd name="T90" fmla="*/ 170 w 442"/>
                      <a:gd name="T91" fmla="*/ 301 h 399"/>
                      <a:gd name="T92" fmla="*/ 146 w 442"/>
                      <a:gd name="T93" fmla="*/ 312 h 399"/>
                      <a:gd name="T94" fmla="*/ 160 w 442"/>
                      <a:gd name="T95" fmla="*/ 326 h 399"/>
                      <a:gd name="T96" fmla="*/ 178 w 442"/>
                      <a:gd name="T97" fmla="*/ 344 h 399"/>
                      <a:gd name="T98" fmla="*/ 194 w 442"/>
                      <a:gd name="T99" fmla="*/ 341 h 399"/>
                      <a:gd name="T100" fmla="*/ 206 w 442"/>
                      <a:gd name="T101" fmla="*/ 357 h 399"/>
                      <a:gd name="T102" fmla="*/ 223 w 442"/>
                      <a:gd name="T103" fmla="*/ 364 h 399"/>
                      <a:gd name="T104" fmla="*/ 236 w 442"/>
                      <a:gd name="T105" fmla="*/ 382 h 399"/>
                      <a:gd name="T106" fmla="*/ 251 w 442"/>
                      <a:gd name="T107" fmla="*/ 384 h 399"/>
                      <a:gd name="T108" fmla="*/ 269 w 442"/>
                      <a:gd name="T109" fmla="*/ 381 h 399"/>
                      <a:gd name="T110" fmla="*/ 281 w 442"/>
                      <a:gd name="T111" fmla="*/ 386 h 399"/>
                      <a:gd name="T112" fmla="*/ 294 w 442"/>
                      <a:gd name="T113" fmla="*/ 389 h 399"/>
                      <a:gd name="T114" fmla="*/ 306 w 442"/>
                      <a:gd name="T115" fmla="*/ 399 h 399"/>
                      <a:gd name="T116" fmla="*/ 317 w 442"/>
                      <a:gd name="T117" fmla="*/ 379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42" h="399">
                        <a:moveTo>
                          <a:pt x="317" y="379"/>
                        </a:moveTo>
                        <a:lnTo>
                          <a:pt x="319" y="359"/>
                        </a:lnTo>
                        <a:lnTo>
                          <a:pt x="321" y="344"/>
                        </a:lnTo>
                        <a:lnTo>
                          <a:pt x="336" y="337"/>
                        </a:lnTo>
                        <a:lnTo>
                          <a:pt x="342" y="329"/>
                        </a:lnTo>
                        <a:lnTo>
                          <a:pt x="339" y="317"/>
                        </a:lnTo>
                        <a:lnTo>
                          <a:pt x="346" y="314"/>
                        </a:lnTo>
                        <a:lnTo>
                          <a:pt x="337" y="296"/>
                        </a:lnTo>
                        <a:lnTo>
                          <a:pt x="341" y="288"/>
                        </a:lnTo>
                        <a:lnTo>
                          <a:pt x="352" y="278"/>
                        </a:lnTo>
                        <a:lnTo>
                          <a:pt x="359" y="274"/>
                        </a:lnTo>
                        <a:lnTo>
                          <a:pt x="361" y="266"/>
                        </a:lnTo>
                        <a:lnTo>
                          <a:pt x="351" y="261"/>
                        </a:lnTo>
                        <a:lnTo>
                          <a:pt x="351" y="253"/>
                        </a:lnTo>
                        <a:lnTo>
                          <a:pt x="364" y="243"/>
                        </a:lnTo>
                        <a:lnTo>
                          <a:pt x="372" y="238"/>
                        </a:lnTo>
                        <a:lnTo>
                          <a:pt x="376" y="229"/>
                        </a:lnTo>
                        <a:lnTo>
                          <a:pt x="376" y="219"/>
                        </a:lnTo>
                        <a:lnTo>
                          <a:pt x="387" y="216"/>
                        </a:lnTo>
                        <a:lnTo>
                          <a:pt x="394" y="216"/>
                        </a:lnTo>
                        <a:lnTo>
                          <a:pt x="407" y="203"/>
                        </a:lnTo>
                        <a:lnTo>
                          <a:pt x="415" y="190"/>
                        </a:lnTo>
                        <a:lnTo>
                          <a:pt x="420" y="185"/>
                        </a:lnTo>
                        <a:lnTo>
                          <a:pt x="435" y="190"/>
                        </a:lnTo>
                        <a:lnTo>
                          <a:pt x="442" y="186"/>
                        </a:lnTo>
                        <a:lnTo>
                          <a:pt x="439" y="175"/>
                        </a:lnTo>
                        <a:lnTo>
                          <a:pt x="434" y="171"/>
                        </a:lnTo>
                        <a:lnTo>
                          <a:pt x="424" y="171"/>
                        </a:lnTo>
                        <a:lnTo>
                          <a:pt x="409" y="163"/>
                        </a:lnTo>
                        <a:lnTo>
                          <a:pt x="402" y="153"/>
                        </a:lnTo>
                        <a:lnTo>
                          <a:pt x="392" y="146"/>
                        </a:lnTo>
                        <a:lnTo>
                          <a:pt x="387" y="141"/>
                        </a:lnTo>
                        <a:lnTo>
                          <a:pt x="381" y="146"/>
                        </a:lnTo>
                        <a:lnTo>
                          <a:pt x="374" y="145"/>
                        </a:lnTo>
                        <a:lnTo>
                          <a:pt x="362" y="140"/>
                        </a:lnTo>
                        <a:lnTo>
                          <a:pt x="351" y="135"/>
                        </a:lnTo>
                        <a:lnTo>
                          <a:pt x="339" y="126"/>
                        </a:lnTo>
                        <a:lnTo>
                          <a:pt x="339" y="118"/>
                        </a:lnTo>
                        <a:lnTo>
                          <a:pt x="339" y="113"/>
                        </a:lnTo>
                        <a:lnTo>
                          <a:pt x="344" y="106"/>
                        </a:lnTo>
                        <a:lnTo>
                          <a:pt x="337" y="101"/>
                        </a:lnTo>
                        <a:lnTo>
                          <a:pt x="329" y="98"/>
                        </a:lnTo>
                        <a:lnTo>
                          <a:pt x="322" y="98"/>
                        </a:lnTo>
                        <a:lnTo>
                          <a:pt x="314" y="91"/>
                        </a:lnTo>
                        <a:lnTo>
                          <a:pt x="309" y="88"/>
                        </a:lnTo>
                        <a:lnTo>
                          <a:pt x="301" y="85"/>
                        </a:lnTo>
                        <a:lnTo>
                          <a:pt x="297" y="80"/>
                        </a:lnTo>
                        <a:lnTo>
                          <a:pt x="294" y="75"/>
                        </a:lnTo>
                        <a:lnTo>
                          <a:pt x="284" y="72"/>
                        </a:lnTo>
                        <a:lnTo>
                          <a:pt x="274" y="70"/>
                        </a:lnTo>
                        <a:lnTo>
                          <a:pt x="268" y="75"/>
                        </a:lnTo>
                        <a:lnTo>
                          <a:pt x="263" y="78"/>
                        </a:lnTo>
                        <a:lnTo>
                          <a:pt x="249" y="73"/>
                        </a:lnTo>
                        <a:lnTo>
                          <a:pt x="249" y="67"/>
                        </a:lnTo>
                        <a:lnTo>
                          <a:pt x="243" y="63"/>
                        </a:lnTo>
                        <a:lnTo>
                          <a:pt x="234" y="53"/>
                        </a:lnTo>
                        <a:lnTo>
                          <a:pt x="224" y="43"/>
                        </a:lnTo>
                        <a:lnTo>
                          <a:pt x="216" y="35"/>
                        </a:lnTo>
                        <a:lnTo>
                          <a:pt x="218" y="27"/>
                        </a:lnTo>
                        <a:lnTo>
                          <a:pt x="218" y="20"/>
                        </a:lnTo>
                        <a:lnTo>
                          <a:pt x="206" y="10"/>
                        </a:lnTo>
                        <a:lnTo>
                          <a:pt x="201" y="5"/>
                        </a:lnTo>
                        <a:lnTo>
                          <a:pt x="194" y="0"/>
                        </a:lnTo>
                        <a:lnTo>
                          <a:pt x="189" y="10"/>
                        </a:lnTo>
                        <a:lnTo>
                          <a:pt x="184" y="20"/>
                        </a:lnTo>
                        <a:lnTo>
                          <a:pt x="170" y="28"/>
                        </a:lnTo>
                        <a:lnTo>
                          <a:pt x="170" y="42"/>
                        </a:lnTo>
                        <a:lnTo>
                          <a:pt x="181" y="52"/>
                        </a:lnTo>
                        <a:lnTo>
                          <a:pt x="181" y="58"/>
                        </a:lnTo>
                        <a:lnTo>
                          <a:pt x="175" y="55"/>
                        </a:lnTo>
                        <a:lnTo>
                          <a:pt x="170" y="57"/>
                        </a:lnTo>
                        <a:lnTo>
                          <a:pt x="163" y="57"/>
                        </a:lnTo>
                        <a:lnTo>
                          <a:pt x="158" y="52"/>
                        </a:lnTo>
                        <a:lnTo>
                          <a:pt x="158" y="47"/>
                        </a:lnTo>
                        <a:lnTo>
                          <a:pt x="150" y="43"/>
                        </a:lnTo>
                        <a:lnTo>
                          <a:pt x="143" y="43"/>
                        </a:lnTo>
                        <a:lnTo>
                          <a:pt x="138" y="45"/>
                        </a:lnTo>
                        <a:lnTo>
                          <a:pt x="131" y="37"/>
                        </a:lnTo>
                        <a:lnTo>
                          <a:pt x="125" y="40"/>
                        </a:lnTo>
                        <a:lnTo>
                          <a:pt x="121" y="45"/>
                        </a:lnTo>
                        <a:lnTo>
                          <a:pt x="115" y="37"/>
                        </a:lnTo>
                        <a:lnTo>
                          <a:pt x="106" y="37"/>
                        </a:lnTo>
                        <a:lnTo>
                          <a:pt x="100" y="30"/>
                        </a:lnTo>
                        <a:lnTo>
                          <a:pt x="93" y="30"/>
                        </a:lnTo>
                        <a:lnTo>
                          <a:pt x="85" y="40"/>
                        </a:lnTo>
                        <a:lnTo>
                          <a:pt x="80" y="37"/>
                        </a:lnTo>
                        <a:lnTo>
                          <a:pt x="73" y="42"/>
                        </a:lnTo>
                        <a:lnTo>
                          <a:pt x="57" y="48"/>
                        </a:lnTo>
                        <a:lnTo>
                          <a:pt x="52" y="45"/>
                        </a:lnTo>
                        <a:lnTo>
                          <a:pt x="47" y="45"/>
                        </a:lnTo>
                        <a:lnTo>
                          <a:pt x="40" y="57"/>
                        </a:lnTo>
                        <a:lnTo>
                          <a:pt x="30" y="67"/>
                        </a:lnTo>
                        <a:lnTo>
                          <a:pt x="33" y="73"/>
                        </a:lnTo>
                        <a:lnTo>
                          <a:pt x="32" y="78"/>
                        </a:lnTo>
                        <a:lnTo>
                          <a:pt x="23" y="73"/>
                        </a:lnTo>
                        <a:lnTo>
                          <a:pt x="23" y="78"/>
                        </a:lnTo>
                        <a:lnTo>
                          <a:pt x="25" y="83"/>
                        </a:lnTo>
                        <a:lnTo>
                          <a:pt x="32" y="87"/>
                        </a:lnTo>
                        <a:lnTo>
                          <a:pt x="30" y="91"/>
                        </a:lnTo>
                        <a:lnTo>
                          <a:pt x="20" y="96"/>
                        </a:lnTo>
                        <a:lnTo>
                          <a:pt x="22" y="121"/>
                        </a:lnTo>
                        <a:lnTo>
                          <a:pt x="27" y="123"/>
                        </a:lnTo>
                        <a:lnTo>
                          <a:pt x="20" y="130"/>
                        </a:lnTo>
                        <a:lnTo>
                          <a:pt x="30" y="143"/>
                        </a:lnTo>
                        <a:lnTo>
                          <a:pt x="30" y="146"/>
                        </a:lnTo>
                        <a:lnTo>
                          <a:pt x="8" y="146"/>
                        </a:lnTo>
                        <a:lnTo>
                          <a:pt x="0" y="156"/>
                        </a:lnTo>
                        <a:lnTo>
                          <a:pt x="0" y="161"/>
                        </a:lnTo>
                        <a:lnTo>
                          <a:pt x="10" y="161"/>
                        </a:lnTo>
                        <a:lnTo>
                          <a:pt x="22" y="171"/>
                        </a:lnTo>
                        <a:lnTo>
                          <a:pt x="37" y="180"/>
                        </a:lnTo>
                        <a:lnTo>
                          <a:pt x="50" y="188"/>
                        </a:lnTo>
                        <a:lnTo>
                          <a:pt x="50" y="196"/>
                        </a:lnTo>
                        <a:lnTo>
                          <a:pt x="47" y="203"/>
                        </a:lnTo>
                        <a:lnTo>
                          <a:pt x="35" y="211"/>
                        </a:lnTo>
                        <a:lnTo>
                          <a:pt x="32" y="214"/>
                        </a:lnTo>
                        <a:lnTo>
                          <a:pt x="32" y="221"/>
                        </a:lnTo>
                        <a:lnTo>
                          <a:pt x="28" y="234"/>
                        </a:lnTo>
                        <a:lnTo>
                          <a:pt x="27" y="243"/>
                        </a:lnTo>
                        <a:lnTo>
                          <a:pt x="30" y="254"/>
                        </a:lnTo>
                        <a:lnTo>
                          <a:pt x="35" y="269"/>
                        </a:lnTo>
                        <a:lnTo>
                          <a:pt x="42" y="273"/>
                        </a:lnTo>
                        <a:lnTo>
                          <a:pt x="48" y="268"/>
                        </a:lnTo>
                        <a:lnTo>
                          <a:pt x="55" y="271"/>
                        </a:lnTo>
                        <a:lnTo>
                          <a:pt x="53" y="279"/>
                        </a:lnTo>
                        <a:lnTo>
                          <a:pt x="65" y="286"/>
                        </a:lnTo>
                        <a:lnTo>
                          <a:pt x="78" y="276"/>
                        </a:lnTo>
                        <a:lnTo>
                          <a:pt x="88" y="264"/>
                        </a:lnTo>
                        <a:lnTo>
                          <a:pt x="100" y="259"/>
                        </a:lnTo>
                        <a:lnTo>
                          <a:pt x="110" y="254"/>
                        </a:lnTo>
                        <a:lnTo>
                          <a:pt x="115" y="261"/>
                        </a:lnTo>
                        <a:lnTo>
                          <a:pt x="116" y="271"/>
                        </a:lnTo>
                        <a:lnTo>
                          <a:pt x="121" y="279"/>
                        </a:lnTo>
                        <a:lnTo>
                          <a:pt x="128" y="283"/>
                        </a:lnTo>
                        <a:lnTo>
                          <a:pt x="133" y="281"/>
                        </a:lnTo>
                        <a:lnTo>
                          <a:pt x="145" y="291"/>
                        </a:lnTo>
                        <a:lnTo>
                          <a:pt x="160" y="294"/>
                        </a:lnTo>
                        <a:lnTo>
                          <a:pt x="170" y="301"/>
                        </a:lnTo>
                        <a:lnTo>
                          <a:pt x="165" y="307"/>
                        </a:lnTo>
                        <a:lnTo>
                          <a:pt x="155" y="311"/>
                        </a:lnTo>
                        <a:lnTo>
                          <a:pt x="146" y="312"/>
                        </a:lnTo>
                        <a:lnTo>
                          <a:pt x="145" y="317"/>
                        </a:lnTo>
                        <a:lnTo>
                          <a:pt x="151" y="322"/>
                        </a:lnTo>
                        <a:lnTo>
                          <a:pt x="160" y="326"/>
                        </a:lnTo>
                        <a:lnTo>
                          <a:pt x="168" y="334"/>
                        </a:lnTo>
                        <a:lnTo>
                          <a:pt x="173" y="344"/>
                        </a:lnTo>
                        <a:lnTo>
                          <a:pt x="178" y="344"/>
                        </a:lnTo>
                        <a:lnTo>
                          <a:pt x="181" y="341"/>
                        </a:lnTo>
                        <a:lnTo>
                          <a:pt x="188" y="339"/>
                        </a:lnTo>
                        <a:lnTo>
                          <a:pt x="194" y="341"/>
                        </a:lnTo>
                        <a:lnTo>
                          <a:pt x="198" y="344"/>
                        </a:lnTo>
                        <a:lnTo>
                          <a:pt x="196" y="351"/>
                        </a:lnTo>
                        <a:lnTo>
                          <a:pt x="206" y="357"/>
                        </a:lnTo>
                        <a:lnTo>
                          <a:pt x="213" y="361"/>
                        </a:lnTo>
                        <a:lnTo>
                          <a:pt x="216" y="366"/>
                        </a:lnTo>
                        <a:lnTo>
                          <a:pt x="223" y="364"/>
                        </a:lnTo>
                        <a:lnTo>
                          <a:pt x="231" y="369"/>
                        </a:lnTo>
                        <a:lnTo>
                          <a:pt x="228" y="379"/>
                        </a:lnTo>
                        <a:lnTo>
                          <a:pt x="236" y="382"/>
                        </a:lnTo>
                        <a:lnTo>
                          <a:pt x="243" y="381"/>
                        </a:lnTo>
                        <a:lnTo>
                          <a:pt x="248" y="376"/>
                        </a:lnTo>
                        <a:lnTo>
                          <a:pt x="251" y="384"/>
                        </a:lnTo>
                        <a:lnTo>
                          <a:pt x="259" y="382"/>
                        </a:lnTo>
                        <a:lnTo>
                          <a:pt x="266" y="386"/>
                        </a:lnTo>
                        <a:lnTo>
                          <a:pt x="269" y="381"/>
                        </a:lnTo>
                        <a:lnTo>
                          <a:pt x="276" y="377"/>
                        </a:lnTo>
                        <a:lnTo>
                          <a:pt x="281" y="379"/>
                        </a:lnTo>
                        <a:lnTo>
                          <a:pt x="281" y="386"/>
                        </a:lnTo>
                        <a:lnTo>
                          <a:pt x="286" y="391"/>
                        </a:lnTo>
                        <a:lnTo>
                          <a:pt x="288" y="384"/>
                        </a:lnTo>
                        <a:lnTo>
                          <a:pt x="294" y="389"/>
                        </a:lnTo>
                        <a:lnTo>
                          <a:pt x="292" y="396"/>
                        </a:lnTo>
                        <a:lnTo>
                          <a:pt x="301" y="397"/>
                        </a:lnTo>
                        <a:lnTo>
                          <a:pt x="306" y="399"/>
                        </a:lnTo>
                        <a:lnTo>
                          <a:pt x="309" y="392"/>
                        </a:lnTo>
                        <a:lnTo>
                          <a:pt x="316" y="386"/>
                        </a:lnTo>
                        <a:lnTo>
                          <a:pt x="317" y="379"/>
                        </a:lnTo>
                        <a:lnTo>
                          <a:pt x="317" y="379"/>
                        </a:lnTo>
                        <a:lnTo>
                          <a:pt x="317" y="37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ln>
                        <a:solidFill>
                          <a:prstClr val="white">
                            <a:lumMod val="85000"/>
                          </a:prst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5" name="Freeform 1064"/>
                  <p:cNvSpPr>
                    <a:spLocks/>
                  </p:cNvSpPr>
                  <p:nvPr/>
                </p:nvSpPr>
                <p:spPr bwMode="auto">
                  <a:xfrm>
                    <a:off x="3696191" y="2441789"/>
                    <a:ext cx="1214603" cy="1166068"/>
                  </a:xfrm>
                  <a:custGeom>
                    <a:avLst/>
                    <a:gdLst>
                      <a:gd name="T0" fmla="*/ 811 w 976"/>
                      <a:gd name="T1" fmla="*/ 425 h 937"/>
                      <a:gd name="T2" fmla="*/ 884 w 976"/>
                      <a:gd name="T3" fmla="*/ 468 h 937"/>
                      <a:gd name="T4" fmla="*/ 923 w 976"/>
                      <a:gd name="T5" fmla="*/ 501 h 937"/>
                      <a:gd name="T6" fmla="*/ 904 w 976"/>
                      <a:gd name="T7" fmla="*/ 536 h 937"/>
                      <a:gd name="T8" fmla="*/ 918 w 976"/>
                      <a:gd name="T9" fmla="*/ 579 h 937"/>
                      <a:gd name="T10" fmla="*/ 967 w 976"/>
                      <a:gd name="T11" fmla="*/ 648 h 937"/>
                      <a:gd name="T12" fmla="*/ 899 w 976"/>
                      <a:gd name="T13" fmla="*/ 681 h 937"/>
                      <a:gd name="T14" fmla="*/ 818 w 976"/>
                      <a:gd name="T15" fmla="*/ 744 h 937"/>
                      <a:gd name="T16" fmla="*/ 841 w 976"/>
                      <a:gd name="T17" fmla="*/ 825 h 937"/>
                      <a:gd name="T18" fmla="*/ 803 w 976"/>
                      <a:gd name="T19" fmla="*/ 917 h 937"/>
                      <a:gd name="T20" fmla="*/ 723 w 976"/>
                      <a:gd name="T21" fmla="*/ 895 h 937"/>
                      <a:gd name="T22" fmla="*/ 746 w 976"/>
                      <a:gd name="T23" fmla="*/ 837 h 937"/>
                      <a:gd name="T24" fmla="*/ 687 w 976"/>
                      <a:gd name="T25" fmla="*/ 835 h 937"/>
                      <a:gd name="T26" fmla="*/ 630 w 976"/>
                      <a:gd name="T27" fmla="*/ 797 h 937"/>
                      <a:gd name="T28" fmla="*/ 575 w 976"/>
                      <a:gd name="T29" fmla="*/ 747 h 937"/>
                      <a:gd name="T30" fmla="*/ 540 w 976"/>
                      <a:gd name="T31" fmla="*/ 759 h 937"/>
                      <a:gd name="T32" fmla="*/ 507 w 976"/>
                      <a:gd name="T33" fmla="*/ 789 h 937"/>
                      <a:gd name="T34" fmla="*/ 489 w 976"/>
                      <a:gd name="T35" fmla="*/ 754 h 937"/>
                      <a:gd name="T36" fmla="*/ 436 w 976"/>
                      <a:gd name="T37" fmla="*/ 777 h 937"/>
                      <a:gd name="T38" fmla="*/ 424 w 976"/>
                      <a:gd name="T39" fmla="*/ 769 h 937"/>
                      <a:gd name="T40" fmla="*/ 406 w 976"/>
                      <a:gd name="T41" fmla="*/ 721 h 937"/>
                      <a:gd name="T42" fmla="*/ 358 w 976"/>
                      <a:gd name="T43" fmla="*/ 764 h 937"/>
                      <a:gd name="T44" fmla="*/ 296 w 976"/>
                      <a:gd name="T45" fmla="*/ 771 h 937"/>
                      <a:gd name="T46" fmla="*/ 291 w 976"/>
                      <a:gd name="T47" fmla="*/ 732 h 937"/>
                      <a:gd name="T48" fmla="*/ 249 w 976"/>
                      <a:gd name="T49" fmla="*/ 749 h 937"/>
                      <a:gd name="T50" fmla="*/ 238 w 976"/>
                      <a:gd name="T51" fmla="*/ 732 h 937"/>
                      <a:gd name="T52" fmla="*/ 235 w 976"/>
                      <a:gd name="T53" fmla="*/ 709 h 937"/>
                      <a:gd name="T54" fmla="*/ 218 w 976"/>
                      <a:gd name="T55" fmla="*/ 714 h 937"/>
                      <a:gd name="T56" fmla="*/ 178 w 976"/>
                      <a:gd name="T57" fmla="*/ 729 h 937"/>
                      <a:gd name="T58" fmla="*/ 208 w 976"/>
                      <a:gd name="T59" fmla="*/ 791 h 937"/>
                      <a:gd name="T60" fmla="*/ 236 w 976"/>
                      <a:gd name="T61" fmla="*/ 837 h 937"/>
                      <a:gd name="T62" fmla="*/ 215 w 976"/>
                      <a:gd name="T63" fmla="*/ 887 h 937"/>
                      <a:gd name="T64" fmla="*/ 156 w 976"/>
                      <a:gd name="T65" fmla="*/ 854 h 937"/>
                      <a:gd name="T66" fmla="*/ 135 w 976"/>
                      <a:gd name="T67" fmla="*/ 792 h 937"/>
                      <a:gd name="T68" fmla="*/ 153 w 976"/>
                      <a:gd name="T69" fmla="*/ 722 h 937"/>
                      <a:gd name="T70" fmla="*/ 221 w 976"/>
                      <a:gd name="T71" fmla="*/ 674 h 937"/>
                      <a:gd name="T72" fmla="*/ 245 w 976"/>
                      <a:gd name="T73" fmla="*/ 621 h 937"/>
                      <a:gd name="T74" fmla="*/ 231 w 976"/>
                      <a:gd name="T75" fmla="*/ 530 h 937"/>
                      <a:gd name="T76" fmla="*/ 170 w 976"/>
                      <a:gd name="T77" fmla="*/ 515 h 937"/>
                      <a:gd name="T78" fmla="*/ 153 w 976"/>
                      <a:gd name="T79" fmla="*/ 500 h 937"/>
                      <a:gd name="T80" fmla="*/ 118 w 976"/>
                      <a:gd name="T81" fmla="*/ 513 h 937"/>
                      <a:gd name="T82" fmla="*/ 47 w 976"/>
                      <a:gd name="T83" fmla="*/ 523 h 937"/>
                      <a:gd name="T84" fmla="*/ 70 w 976"/>
                      <a:gd name="T85" fmla="*/ 490 h 937"/>
                      <a:gd name="T86" fmla="*/ 70 w 976"/>
                      <a:gd name="T87" fmla="*/ 443 h 937"/>
                      <a:gd name="T88" fmla="*/ 27 w 976"/>
                      <a:gd name="T89" fmla="*/ 368 h 937"/>
                      <a:gd name="T90" fmla="*/ 58 w 976"/>
                      <a:gd name="T91" fmla="*/ 294 h 937"/>
                      <a:gd name="T92" fmla="*/ 37 w 976"/>
                      <a:gd name="T93" fmla="*/ 237 h 937"/>
                      <a:gd name="T94" fmla="*/ 7 w 976"/>
                      <a:gd name="T95" fmla="*/ 176 h 937"/>
                      <a:gd name="T96" fmla="*/ 18 w 976"/>
                      <a:gd name="T97" fmla="*/ 71 h 937"/>
                      <a:gd name="T98" fmla="*/ 80 w 976"/>
                      <a:gd name="T99" fmla="*/ 0 h 937"/>
                      <a:gd name="T100" fmla="*/ 110 w 976"/>
                      <a:gd name="T101" fmla="*/ 113 h 937"/>
                      <a:gd name="T102" fmla="*/ 191 w 976"/>
                      <a:gd name="T103" fmla="*/ 119 h 937"/>
                      <a:gd name="T104" fmla="*/ 226 w 976"/>
                      <a:gd name="T105" fmla="*/ 162 h 937"/>
                      <a:gd name="T106" fmla="*/ 274 w 976"/>
                      <a:gd name="T107" fmla="*/ 196 h 937"/>
                      <a:gd name="T108" fmla="*/ 321 w 976"/>
                      <a:gd name="T109" fmla="*/ 222 h 937"/>
                      <a:gd name="T110" fmla="*/ 362 w 976"/>
                      <a:gd name="T111" fmla="*/ 234 h 937"/>
                      <a:gd name="T112" fmla="*/ 451 w 976"/>
                      <a:gd name="T113" fmla="*/ 259 h 937"/>
                      <a:gd name="T114" fmla="*/ 567 w 976"/>
                      <a:gd name="T115" fmla="*/ 324 h 937"/>
                      <a:gd name="T116" fmla="*/ 728 w 976"/>
                      <a:gd name="T117" fmla="*/ 393 h 9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976" h="937">
                        <a:moveTo>
                          <a:pt x="728" y="393"/>
                        </a:moveTo>
                        <a:lnTo>
                          <a:pt x="731" y="407"/>
                        </a:lnTo>
                        <a:lnTo>
                          <a:pt x="745" y="412"/>
                        </a:lnTo>
                        <a:lnTo>
                          <a:pt x="765" y="415"/>
                        </a:lnTo>
                        <a:lnTo>
                          <a:pt x="780" y="415"/>
                        </a:lnTo>
                        <a:lnTo>
                          <a:pt x="796" y="420"/>
                        </a:lnTo>
                        <a:lnTo>
                          <a:pt x="803" y="433"/>
                        </a:lnTo>
                        <a:lnTo>
                          <a:pt x="813" y="433"/>
                        </a:lnTo>
                        <a:lnTo>
                          <a:pt x="811" y="425"/>
                        </a:lnTo>
                        <a:lnTo>
                          <a:pt x="813" y="412"/>
                        </a:lnTo>
                        <a:lnTo>
                          <a:pt x="818" y="412"/>
                        </a:lnTo>
                        <a:lnTo>
                          <a:pt x="844" y="412"/>
                        </a:lnTo>
                        <a:lnTo>
                          <a:pt x="864" y="422"/>
                        </a:lnTo>
                        <a:lnTo>
                          <a:pt x="871" y="432"/>
                        </a:lnTo>
                        <a:lnTo>
                          <a:pt x="873" y="443"/>
                        </a:lnTo>
                        <a:lnTo>
                          <a:pt x="886" y="450"/>
                        </a:lnTo>
                        <a:lnTo>
                          <a:pt x="883" y="462"/>
                        </a:lnTo>
                        <a:lnTo>
                          <a:pt x="884" y="468"/>
                        </a:lnTo>
                        <a:lnTo>
                          <a:pt x="891" y="471"/>
                        </a:lnTo>
                        <a:lnTo>
                          <a:pt x="894" y="476"/>
                        </a:lnTo>
                        <a:lnTo>
                          <a:pt x="898" y="481"/>
                        </a:lnTo>
                        <a:lnTo>
                          <a:pt x="896" y="496"/>
                        </a:lnTo>
                        <a:lnTo>
                          <a:pt x="908" y="498"/>
                        </a:lnTo>
                        <a:lnTo>
                          <a:pt x="911" y="501"/>
                        </a:lnTo>
                        <a:lnTo>
                          <a:pt x="916" y="501"/>
                        </a:lnTo>
                        <a:lnTo>
                          <a:pt x="919" y="498"/>
                        </a:lnTo>
                        <a:lnTo>
                          <a:pt x="923" y="501"/>
                        </a:lnTo>
                        <a:lnTo>
                          <a:pt x="923" y="511"/>
                        </a:lnTo>
                        <a:lnTo>
                          <a:pt x="919" y="516"/>
                        </a:lnTo>
                        <a:lnTo>
                          <a:pt x="923" y="518"/>
                        </a:lnTo>
                        <a:lnTo>
                          <a:pt x="936" y="521"/>
                        </a:lnTo>
                        <a:lnTo>
                          <a:pt x="946" y="530"/>
                        </a:lnTo>
                        <a:lnTo>
                          <a:pt x="936" y="536"/>
                        </a:lnTo>
                        <a:lnTo>
                          <a:pt x="921" y="538"/>
                        </a:lnTo>
                        <a:lnTo>
                          <a:pt x="913" y="533"/>
                        </a:lnTo>
                        <a:lnTo>
                          <a:pt x="904" y="536"/>
                        </a:lnTo>
                        <a:lnTo>
                          <a:pt x="903" y="541"/>
                        </a:lnTo>
                        <a:lnTo>
                          <a:pt x="901" y="548"/>
                        </a:lnTo>
                        <a:lnTo>
                          <a:pt x="881" y="548"/>
                        </a:lnTo>
                        <a:lnTo>
                          <a:pt x="878" y="555"/>
                        </a:lnTo>
                        <a:lnTo>
                          <a:pt x="884" y="561"/>
                        </a:lnTo>
                        <a:lnTo>
                          <a:pt x="891" y="561"/>
                        </a:lnTo>
                        <a:lnTo>
                          <a:pt x="903" y="568"/>
                        </a:lnTo>
                        <a:lnTo>
                          <a:pt x="916" y="571"/>
                        </a:lnTo>
                        <a:lnTo>
                          <a:pt x="918" y="579"/>
                        </a:lnTo>
                        <a:lnTo>
                          <a:pt x="914" y="589"/>
                        </a:lnTo>
                        <a:lnTo>
                          <a:pt x="898" y="589"/>
                        </a:lnTo>
                        <a:lnTo>
                          <a:pt x="899" y="598"/>
                        </a:lnTo>
                        <a:lnTo>
                          <a:pt x="899" y="606"/>
                        </a:lnTo>
                        <a:lnTo>
                          <a:pt x="916" y="618"/>
                        </a:lnTo>
                        <a:lnTo>
                          <a:pt x="931" y="631"/>
                        </a:lnTo>
                        <a:lnTo>
                          <a:pt x="949" y="634"/>
                        </a:lnTo>
                        <a:lnTo>
                          <a:pt x="954" y="641"/>
                        </a:lnTo>
                        <a:lnTo>
                          <a:pt x="967" y="648"/>
                        </a:lnTo>
                        <a:lnTo>
                          <a:pt x="976" y="653"/>
                        </a:lnTo>
                        <a:lnTo>
                          <a:pt x="967" y="668"/>
                        </a:lnTo>
                        <a:lnTo>
                          <a:pt x="956" y="664"/>
                        </a:lnTo>
                        <a:lnTo>
                          <a:pt x="939" y="661"/>
                        </a:lnTo>
                        <a:lnTo>
                          <a:pt x="928" y="668"/>
                        </a:lnTo>
                        <a:lnTo>
                          <a:pt x="913" y="664"/>
                        </a:lnTo>
                        <a:lnTo>
                          <a:pt x="908" y="671"/>
                        </a:lnTo>
                        <a:lnTo>
                          <a:pt x="908" y="676"/>
                        </a:lnTo>
                        <a:lnTo>
                          <a:pt x="899" y="681"/>
                        </a:lnTo>
                        <a:lnTo>
                          <a:pt x="888" y="689"/>
                        </a:lnTo>
                        <a:lnTo>
                          <a:pt x="878" y="699"/>
                        </a:lnTo>
                        <a:lnTo>
                          <a:pt x="879" y="706"/>
                        </a:lnTo>
                        <a:lnTo>
                          <a:pt x="873" y="712"/>
                        </a:lnTo>
                        <a:lnTo>
                          <a:pt x="863" y="711"/>
                        </a:lnTo>
                        <a:lnTo>
                          <a:pt x="848" y="719"/>
                        </a:lnTo>
                        <a:lnTo>
                          <a:pt x="828" y="731"/>
                        </a:lnTo>
                        <a:lnTo>
                          <a:pt x="816" y="739"/>
                        </a:lnTo>
                        <a:lnTo>
                          <a:pt x="818" y="744"/>
                        </a:lnTo>
                        <a:lnTo>
                          <a:pt x="815" y="754"/>
                        </a:lnTo>
                        <a:lnTo>
                          <a:pt x="810" y="766"/>
                        </a:lnTo>
                        <a:lnTo>
                          <a:pt x="815" y="779"/>
                        </a:lnTo>
                        <a:lnTo>
                          <a:pt x="819" y="792"/>
                        </a:lnTo>
                        <a:lnTo>
                          <a:pt x="823" y="802"/>
                        </a:lnTo>
                        <a:lnTo>
                          <a:pt x="829" y="809"/>
                        </a:lnTo>
                        <a:lnTo>
                          <a:pt x="836" y="814"/>
                        </a:lnTo>
                        <a:lnTo>
                          <a:pt x="836" y="820"/>
                        </a:lnTo>
                        <a:lnTo>
                          <a:pt x="841" y="825"/>
                        </a:lnTo>
                        <a:lnTo>
                          <a:pt x="838" y="837"/>
                        </a:lnTo>
                        <a:lnTo>
                          <a:pt x="833" y="840"/>
                        </a:lnTo>
                        <a:lnTo>
                          <a:pt x="823" y="849"/>
                        </a:lnTo>
                        <a:lnTo>
                          <a:pt x="831" y="860"/>
                        </a:lnTo>
                        <a:lnTo>
                          <a:pt x="824" y="870"/>
                        </a:lnTo>
                        <a:lnTo>
                          <a:pt x="821" y="885"/>
                        </a:lnTo>
                        <a:lnTo>
                          <a:pt x="819" y="899"/>
                        </a:lnTo>
                        <a:lnTo>
                          <a:pt x="813" y="908"/>
                        </a:lnTo>
                        <a:lnTo>
                          <a:pt x="803" y="917"/>
                        </a:lnTo>
                        <a:lnTo>
                          <a:pt x="800" y="927"/>
                        </a:lnTo>
                        <a:lnTo>
                          <a:pt x="790" y="935"/>
                        </a:lnTo>
                        <a:lnTo>
                          <a:pt x="775" y="937"/>
                        </a:lnTo>
                        <a:lnTo>
                          <a:pt x="761" y="935"/>
                        </a:lnTo>
                        <a:lnTo>
                          <a:pt x="750" y="925"/>
                        </a:lnTo>
                        <a:lnTo>
                          <a:pt x="741" y="915"/>
                        </a:lnTo>
                        <a:lnTo>
                          <a:pt x="736" y="908"/>
                        </a:lnTo>
                        <a:lnTo>
                          <a:pt x="725" y="902"/>
                        </a:lnTo>
                        <a:lnTo>
                          <a:pt x="723" y="895"/>
                        </a:lnTo>
                        <a:lnTo>
                          <a:pt x="736" y="895"/>
                        </a:lnTo>
                        <a:lnTo>
                          <a:pt x="733" y="885"/>
                        </a:lnTo>
                        <a:lnTo>
                          <a:pt x="743" y="875"/>
                        </a:lnTo>
                        <a:lnTo>
                          <a:pt x="740" y="865"/>
                        </a:lnTo>
                        <a:lnTo>
                          <a:pt x="733" y="864"/>
                        </a:lnTo>
                        <a:lnTo>
                          <a:pt x="730" y="852"/>
                        </a:lnTo>
                        <a:lnTo>
                          <a:pt x="733" y="840"/>
                        </a:lnTo>
                        <a:lnTo>
                          <a:pt x="740" y="842"/>
                        </a:lnTo>
                        <a:lnTo>
                          <a:pt x="746" y="837"/>
                        </a:lnTo>
                        <a:lnTo>
                          <a:pt x="738" y="827"/>
                        </a:lnTo>
                        <a:lnTo>
                          <a:pt x="730" y="825"/>
                        </a:lnTo>
                        <a:lnTo>
                          <a:pt x="728" y="819"/>
                        </a:lnTo>
                        <a:lnTo>
                          <a:pt x="718" y="822"/>
                        </a:lnTo>
                        <a:lnTo>
                          <a:pt x="705" y="824"/>
                        </a:lnTo>
                        <a:lnTo>
                          <a:pt x="695" y="820"/>
                        </a:lnTo>
                        <a:lnTo>
                          <a:pt x="690" y="825"/>
                        </a:lnTo>
                        <a:lnTo>
                          <a:pt x="692" y="830"/>
                        </a:lnTo>
                        <a:lnTo>
                          <a:pt x="687" y="835"/>
                        </a:lnTo>
                        <a:lnTo>
                          <a:pt x="682" y="829"/>
                        </a:lnTo>
                        <a:lnTo>
                          <a:pt x="677" y="820"/>
                        </a:lnTo>
                        <a:lnTo>
                          <a:pt x="670" y="825"/>
                        </a:lnTo>
                        <a:lnTo>
                          <a:pt x="668" y="820"/>
                        </a:lnTo>
                        <a:lnTo>
                          <a:pt x="673" y="812"/>
                        </a:lnTo>
                        <a:lnTo>
                          <a:pt x="667" y="814"/>
                        </a:lnTo>
                        <a:lnTo>
                          <a:pt x="662" y="807"/>
                        </a:lnTo>
                        <a:lnTo>
                          <a:pt x="648" y="800"/>
                        </a:lnTo>
                        <a:lnTo>
                          <a:pt x="630" y="797"/>
                        </a:lnTo>
                        <a:lnTo>
                          <a:pt x="625" y="787"/>
                        </a:lnTo>
                        <a:lnTo>
                          <a:pt x="627" y="777"/>
                        </a:lnTo>
                        <a:lnTo>
                          <a:pt x="612" y="772"/>
                        </a:lnTo>
                        <a:lnTo>
                          <a:pt x="597" y="771"/>
                        </a:lnTo>
                        <a:lnTo>
                          <a:pt x="592" y="766"/>
                        </a:lnTo>
                        <a:lnTo>
                          <a:pt x="584" y="767"/>
                        </a:lnTo>
                        <a:lnTo>
                          <a:pt x="585" y="759"/>
                        </a:lnTo>
                        <a:lnTo>
                          <a:pt x="589" y="751"/>
                        </a:lnTo>
                        <a:lnTo>
                          <a:pt x="575" y="747"/>
                        </a:lnTo>
                        <a:lnTo>
                          <a:pt x="570" y="751"/>
                        </a:lnTo>
                        <a:lnTo>
                          <a:pt x="569" y="757"/>
                        </a:lnTo>
                        <a:lnTo>
                          <a:pt x="574" y="761"/>
                        </a:lnTo>
                        <a:lnTo>
                          <a:pt x="567" y="767"/>
                        </a:lnTo>
                        <a:lnTo>
                          <a:pt x="559" y="766"/>
                        </a:lnTo>
                        <a:lnTo>
                          <a:pt x="564" y="759"/>
                        </a:lnTo>
                        <a:lnTo>
                          <a:pt x="557" y="754"/>
                        </a:lnTo>
                        <a:lnTo>
                          <a:pt x="544" y="754"/>
                        </a:lnTo>
                        <a:lnTo>
                          <a:pt x="540" y="759"/>
                        </a:lnTo>
                        <a:lnTo>
                          <a:pt x="542" y="767"/>
                        </a:lnTo>
                        <a:lnTo>
                          <a:pt x="537" y="781"/>
                        </a:lnTo>
                        <a:lnTo>
                          <a:pt x="537" y="789"/>
                        </a:lnTo>
                        <a:lnTo>
                          <a:pt x="532" y="787"/>
                        </a:lnTo>
                        <a:lnTo>
                          <a:pt x="525" y="787"/>
                        </a:lnTo>
                        <a:lnTo>
                          <a:pt x="525" y="792"/>
                        </a:lnTo>
                        <a:lnTo>
                          <a:pt x="520" y="792"/>
                        </a:lnTo>
                        <a:lnTo>
                          <a:pt x="514" y="786"/>
                        </a:lnTo>
                        <a:lnTo>
                          <a:pt x="507" y="789"/>
                        </a:lnTo>
                        <a:lnTo>
                          <a:pt x="500" y="787"/>
                        </a:lnTo>
                        <a:lnTo>
                          <a:pt x="490" y="789"/>
                        </a:lnTo>
                        <a:lnTo>
                          <a:pt x="480" y="791"/>
                        </a:lnTo>
                        <a:lnTo>
                          <a:pt x="484" y="786"/>
                        </a:lnTo>
                        <a:lnTo>
                          <a:pt x="490" y="776"/>
                        </a:lnTo>
                        <a:lnTo>
                          <a:pt x="494" y="769"/>
                        </a:lnTo>
                        <a:lnTo>
                          <a:pt x="495" y="754"/>
                        </a:lnTo>
                        <a:lnTo>
                          <a:pt x="490" y="751"/>
                        </a:lnTo>
                        <a:lnTo>
                          <a:pt x="489" y="754"/>
                        </a:lnTo>
                        <a:lnTo>
                          <a:pt x="485" y="759"/>
                        </a:lnTo>
                        <a:lnTo>
                          <a:pt x="479" y="759"/>
                        </a:lnTo>
                        <a:lnTo>
                          <a:pt x="469" y="762"/>
                        </a:lnTo>
                        <a:lnTo>
                          <a:pt x="459" y="762"/>
                        </a:lnTo>
                        <a:lnTo>
                          <a:pt x="454" y="767"/>
                        </a:lnTo>
                        <a:lnTo>
                          <a:pt x="449" y="772"/>
                        </a:lnTo>
                        <a:lnTo>
                          <a:pt x="442" y="777"/>
                        </a:lnTo>
                        <a:lnTo>
                          <a:pt x="434" y="781"/>
                        </a:lnTo>
                        <a:lnTo>
                          <a:pt x="436" y="777"/>
                        </a:lnTo>
                        <a:lnTo>
                          <a:pt x="439" y="772"/>
                        </a:lnTo>
                        <a:lnTo>
                          <a:pt x="434" y="769"/>
                        </a:lnTo>
                        <a:lnTo>
                          <a:pt x="429" y="772"/>
                        </a:lnTo>
                        <a:lnTo>
                          <a:pt x="431" y="776"/>
                        </a:lnTo>
                        <a:lnTo>
                          <a:pt x="422" y="777"/>
                        </a:lnTo>
                        <a:lnTo>
                          <a:pt x="414" y="777"/>
                        </a:lnTo>
                        <a:lnTo>
                          <a:pt x="411" y="771"/>
                        </a:lnTo>
                        <a:lnTo>
                          <a:pt x="417" y="769"/>
                        </a:lnTo>
                        <a:lnTo>
                          <a:pt x="424" y="769"/>
                        </a:lnTo>
                        <a:lnTo>
                          <a:pt x="421" y="761"/>
                        </a:lnTo>
                        <a:lnTo>
                          <a:pt x="426" y="757"/>
                        </a:lnTo>
                        <a:lnTo>
                          <a:pt x="432" y="749"/>
                        </a:lnTo>
                        <a:lnTo>
                          <a:pt x="432" y="744"/>
                        </a:lnTo>
                        <a:lnTo>
                          <a:pt x="424" y="742"/>
                        </a:lnTo>
                        <a:lnTo>
                          <a:pt x="419" y="734"/>
                        </a:lnTo>
                        <a:lnTo>
                          <a:pt x="417" y="726"/>
                        </a:lnTo>
                        <a:lnTo>
                          <a:pt x="419" y="717"/>
                        </a:lnTo>
                        <a:lnTo>
                          <a:pt x="406" y="721"/>
                        </a:lnTo>
                        <a:lnTo>
                          <a:pt x="394" y="729"/>
                        </a:lnTo>
                        <a:lnTo>
                          <a:pt x="382" y="729"/>
                        </a:lnTo>
                        <a:lnTo>
                          <a:pt x="377" y="739"/>
                        </a:lnTo>
                        <a:lnTo>
                          <a:pt x="369" y="739"/>
                        </a:lnTo>
                        <a:lnTo>
                          <a:pt x="364" y="746"/>
                        </a:lnTo>
                        <a:lnTo>
                          <a:pt x="356" y="746"/>
                        </a:lnTo>
                        <a:lnTo>
                          <a:pt x="358" y="751"/>
                        </a:lnTo>
                        <a:lnTo>
                          <a:pt x="359" y="757"/>
                        </a:lnTo>
                        <a:lnTo>
                          <a:pt x="358" y="764"/>
                        </a:lnTo>
                        <a:lnTo>
                          <a:pt x="351" y="759"/>
                        </a:lnTo>
                        <a:lnTo>
                          <a:pt x="341" y="759"/>
                        </a:lnTo>
                        <a:lnTo>
                          <a:pt x="328" y="757"/>
                        </a:lnTo>
                        <a:lnTo>
                          <a:pt x="321" y="756"/>
                        </a:lnTo>
                        <a:lnTo>
                          <a:pt x="318" y="761"/>
                        </a:lnTo>
                        <a:lnTo>
                          <a:pt x="311" y="766"/>
                        </a:lnTo>
                        <a:lnTo>
                          <a:pt x="306" y="759"/>
                        </a:lnTo>
                        <a:lnTo>
                          <a:pt x="301" y="762"/>
                        </a:lnTo>
                        <a:lnTo>
                          <a:pt x="296" y="771"/>
                        </a:lnTo>
                        <a:lnTo>
                          <a:pt x="293" y="766"/>
                        </a:lnTo>
                        <a:lnTo>
                          <a:pt x="296" y="761"/>
                        </a:lnTo>
                        <a:lnTo>
                          <a:pt x="298" y="752"/>
                        </a:lnTo>
                        <a:lnTo>
                          <a:pt x="304" y="749"/>
                        </a:lnTo>
                        <a:lnTo>
                          <a:pt x="309" y="741"/>
                        </a:lnTo>
                        <a:lnTo>
                          <a:pt x="306" y="736"/>
                        </a:lnTo>
                        <a:lnTo>
                          <a:pt x="303" y="741"/>
                        </a:lnTo>
                        <a:lnTo>
                          <a:pt x="296" y="739"/>
                        </a:lnTo>
                        <a:lnTo>
                          <a:pt x="291" y="732"/>
                        </a:lnTo>
                        <a:lnTo>
                          <a:pt x="286" y="736"/>
                        </a:lnTo>
                        <a:lnTo>
                          <a:pt x="288" y="744"/>
                        </a:lnTo>
                        <a:lnTo>
                          <a:pt x="283" y="749"/>
                        </a:lnTo>
                        <a:lnTo>
                          <a:pt x="286" y="751"/>
                        </a:lnTo>
                        <a:lnTo>
                          <a:pt x="281" y="759"/>
                        </a:lnTo>
                        <a:lnTo>
                          <a:pt x="264" y="761"/>
                        </a:lnTo>
                        <a:lnTo>
                          <a:pt x="259" y="752"/>
                        </a:lnTo>
                        <a:lnTo>
                          <a:pt x="253" y="754"/>
                        </a:lnTo>
                        <a:lnTo>
                          <a:pt x="249" y="749"/>
                        </a:lnTo>
                        <a:lnTo>
                          <a:pt x="254" y="746"/>
                        </a:lnTo>
                        <a:lnTo>
                          <a:pt x="249" y="742"/>
                        </a:lnTo>
                        <a:lnTo>
                          <a:pt x="245" y="744"/>
                        </a:lnTo>
                        <a:lnTo>
                          <a:pt x="243" y="739"/>
                        </a:lnTo>
                        <a:lnTo>
                          <a:pt x="235" y="746"/>
                        </a:lnTo>
                        <a:lnTo>
                          <a:pt x="231" y="749"/>
                        </a:lnTo>
                        <a:lnTo>
                          <a:pt x="228" y="744"/>
                        </a:lnTo>
                        <a:lnTo>
                          <a:pt x="233" y="739"/>
                        </a:lnTo>
                        <a:lnTo>
                          <a:pt x="238" y="732"/>
                        </a:lnTo>
                        <a:lnTo>
                          <a:pt x="231" y="727"/>
                        </a:lnTo>
                        <a:lnTo>
                          <a:pt x="226" y="734"/>
                        </a:lnTo>
                        <a:lnTo>
                          <a:pt x="223" y="739"/>
                        </a:lnTo>
                        <a:lnTo>
                          <a:pt x="220" y="734"/>
                        </a:lnTo>
                        <a:lnTo>
                          <a:pt x="226" y="726"/>
                        </a:lnTo>
                        <a:lnTo>
                          <a:pt x="235" y="719"/>
                        </a:lnTo>
                        <a:lnTo>
                          <a:pt x="241" y="721"/>
                        </a:lnTo>
                        <a:lnTo>
                          <a:pt x="241" y="714"/>
                        </a:lnTo>
                        <a:lnTo>
                          <a:pt x="235" y="709"/>
                        </a:lnTo>
                        <a:lnTo>
                          <a:pt x="236" y="701"/>
                        </a:lnTo>
                        <a:lnTo>
                          <a:pt x="230" y="694"/>
                        </a:lnTo>
                        <a:lnTo>
                          <a:pt x="228" y="701"/>
                        </a:lnTo>
                        <a:lnTo>
                          <a:pt x="226" y="706"/>
                        </a:lnTo>
                        <a:lnTo>
                          <a:pt x="225" y="711"/>
                        </a:lnTo>
                        <a:lnTo>
                          <a:pt x="221" y="706"/>
                        </a:lnTo>
                        <a:lnTo>
                          <a:pt x="216" y="706"/>
                        </a:lnTo>
                        <a:lnTo>
                          <a:pt x="215" y="711"/>
                        </a:lnTo>
                        <a:lnTo>
                          <a:pt x="218" y="714"/>
                        </a:lnTo>
                        <a:lnTo>
                          <a:pt x="215" y="719"/>
                        </a:lnTo>
                        <a:lnTo>
                          <a:pt x="208" y="726"/>
                        </a:lnTo>
                        <a:lnTo>
                          <a:pt x="200" y="721"/>
                        </a:lnTo>
                        <a:lnTo>
                          <a:pt x="205" y="716"/>
                        </a:lnTo>
                        <a:lnTo>
                          <a:pt x="205" y="709"/>
                        </a:lnTo>
                        <a:lnTo>
                          <a:pt x="190" y="719"/>
                        </a:lnTo>
                        <a:lnTo>
                          <a:pt x="191" y="726"/>
                        </a:lnTo>
                        <a:lnTo>
                          <a:pt x="186" y="731"/>
                        </a:lnTo>
                        <a:lnTo>
                          <a:pt x="178" y="729"/>
                        </a:lnTo>
                        <a:lnTo>
                          <a:pt x="175" y="734"/>
                        </a:lnTo>
                        <a:lnTo>
                          <a:pt x="178" y="736"/>
                        </a:lnTo>
                        <a:lnTo>
                          <a:pt x="190" y="736"/>
                        </a:lnTo>
                        <a:lnTo>
                          <a:pt x="195" y="747"/>
                        </a:lnTo>
                        <a:lnTo>
                          <a:pt x="193" y="754"/>
                        </a:lnTo>
                        <a:lnTo>
                          <a:pt x="195" y="757"/>
                        </a:lnTo>
                        <a:lnTo>
                          <a:pt x="198" y="771"/>
                        </a:lnTo>
                        <a:lnTo>
                          <a:pt x="201" y="784"/>
                        </a:lnTo>
                        <a:lnTo>
                          <a:pt x="208" y="791"/>
                        </a:lnTo>
                        <a:lnTo>
                          <a:pt x="215" y="797"/>
                        </a:lnTo>
                        <a:lnTo>
                          <a:pt x="215" y="807"/>
                        </a:lnTo>
                        <a:lnTo>
                          <a:pt x="215" y="814"/>
                        </a:lnTo>
                        <a:lnTo>
                          <a:pt x="221" y="819"/>
                        </a:lnTo>
                        <a:lnTo>
                          <a:pt x="216" y="824"/>
                        </a:lnTo>
                        <a:lnTo>
                          <a:pt x="211" y="829"/>
                        </a:lnTo>
                        <a:lnTo>
                          <a:pt x="218" y="834"/>
                        </a:lnTo>
                        <a:lnTo>
                          <a:pt x="230" y="829"/>
                        </a:lnTo>
                        <a:lnTo>
                          <a:pt x="236" y="837"/>
                        </a:lnTo>
                        <a:lnTo>
                          <a:pt x="240" y="844"/>
                        </a:lnTo>
                        <a:lnTo>
                          <a:pt x="231" y="849"/>
                        </a:lnTo>
                        <a:lnTo>
                          <a:pt x="235" y="855"/>
                        </a:lnTo>
                        <a:lnTo>
                          <a:pt x="243" y="857"/>
                        </a:lnTo>
                        <a:lnTo>
                          <a:pt x="243" y="870"/>
                        </a:lnTo>
                        <a:lnTo>
                          <a:pt x="235" y="880"/>
                        </a:lnTo>
                        <a:lnTo>
                          <a:pt x="226" y="885"/>
                        </a:lnTo>
                        <a:lnTo>
                          <a:pt x="220" y="890"/>
                        </a:lnTo>
                        <a:lnTo>
                          <a:pt x="215" y="887"/>
                        </a:lnTo>
                        <a:lnTo>
                          <a:pt x="206" y="889"/>
                        </a:lnTo>
                        <a:lnTo>
                          <a:pt x="203" y="882"/>
                        </a:lnTo>
                        <a:lnTo>
                          <a:pt x="188" y="867"/>
                        </a:lnTo>
                        <a:lnTo>
                          <a:pt x="185" y="864"/>
                        </a:lnTo>
                        <a:lnTo>
                          <a:pt x="180" y="867"/>
                        </a:lnTo>
                        <a:lnTo>
                          <a:pt x="165" y="879"/>
                        </a:lnTo>
                        <a:lnTo>
                          <a:pt x="156" y="870"/>
                        </a:lnTo>
                        <a:lnTo>
                          <a:pt x="158" y="865"/>
                        </a:lnTo>
                        <a:lnTo>
                          <a:pt x="156" y="854"/>
                        </a:lnTo>
                        <a:lnTo>
                          <a:pt x="151" y="854"/>
                        </a:lnTo>
                        <a:lnTo>
                          <a:pt x="146" y="847"/>
                        </a:lnTo>
                        <a:lnTo>
                          <a:pt x="143" y="842"/>
                        </a:lnTo>
                        <a:lnTo>
                          <a:pt x="146" y="835"/>
                        </a:lnTo>
                        <a:lnTo>
                          <a:pt x="151" y="824"/>
                        </a:lnTo>
                        <a:lnTo>
                          <a:pt x="146" y="814"/>
                        </a:lnTo>
                        <a:lnTo>
                          <a:pt x="145" y="804"/>
                        </a:lnTo>
                        <a:lnTo>
                          <a:pt x="140" y="799"/>
                        </a:lnTo>
                        <a:lnTo>
                          <a:pt x="135" y="792"/>
                        </a:lnTo>
                        <a:lnTo>
                          <a:pt x="156" y="774"/>
                        </a:lnTo>
                        <a:lnTo>
                          <a:pt x="158" y="764"/>
                        </a:lnTo>
                        <a:lnTo>
                          <a:pt x="163" y="754"/>
                        </a:lnTo>
                        <a:lnTo>
                          <a:pt x="173" y="752"/>
                        </a:lnTo>
                        <a:lnTo>
                          <a:pt x="165" y="746"/>
                        </a:lnTo>
                        <a:lnTo>
                          <a:pt x="165" y="739"/>
                        </a:lnTo>
                        <a:lnTo>
                          <a:pt x="155" y="732"/>
                        </a:lnTo>
                        <a:lnTo>
                          <a:pt x="160" y="727"/>
                        </a:lnTo>
                        <a:lnTo>
                          <a:pt x="153" y="722"/>
                        </a:lnTo>
                        <a:lnTo>
                          <a:pt x="160" y="711"/>
                        </a:lnTo>
                        <a:lnTo>
                          <a:pt x="168" y="704"/>
                        </a:lnTo>
                        <a:lnTo>
                          <a:pt x="166" y="699"/>
                        </a:lnTo>
                        <a:lnTo>
                          <a:pt x="178" y="694"/>
                        </a:lnTo>
                        <a:lnTo>
                          <a:pt x="190" y="697"/>
                        </a:lnTo>
                        <a:lnTo>
                          <a:pt x="200" y="692"/>
                        </a:lnTo>
                        <a:lnTo>
                          <a:pt x="211" y="687"/>
                        </a:lnTo>
                        <a:lnTo>
                          <a:pt x="223" y="683"/>
                        </a:lnTo>
                        <a:lnTo>
                          <a:pt x="221" y="674"/>
                        </a:lnTo>
                        <a:lnTo>
                          <a:pt x="218" y="664"/>
                        </a:lnTo>
                        <a:lnTo>
                          <a:pt x="228" y="666"/>
                        </a:lnTo>
                        <a:lnTo>
                          <a:pt x="233" y="661"/>
                        </a:lnTo>
                        <a:lnTo>
                          <a:pt x="230" y="658"/>
                        </a:lnTo>
                        <a:lnTo>
                          <a:pt x="233" y="651"/>
                        </a:lnTo>
                        <a:lnTo>
                          <a:pt x="240" y="641"/>
                        </a:lnTo>
                        <a:lnTo>
                          <a:pt x="245" y="629"/>
                        </a:lnTo>
                        <a:lnTo>
                          <a:pt x="251" y="624"/>
                        </a:lnTo>
                        <a:lnTo>
                          <a:pt x="245" y="621"/>
                        </a:lnTo>
                        <a:lnTo>
                          <a:pt x="240" y="614"/>
                        </a:lnTo>
                        <a:lnTo>
                          <a:pt x="249" y="613"/>
                        </a:lnTo>
                        <a:lnTo>
                          <a:pt x="249" y="604"/>
                        </a:lnTo>
                        <a:lnTo>
                          <a:pt x="264" y="591"/>
                        </a:lnTo>
                        <a:lnTo>
                          <a:pt x="261" y="581"/>
                        </a:lnTo>
                        <a:lnTo>
                          <a:pt x="256" y="568"/>
                        </a:lnTo>
                        <a:lnTo>
                          <a:pt x="246" y="538"/>
                        </a:lnTo>
                        <a:lnTo>
                          <a:pt x="240" y="533"/>
                        </a:lnTo>
                        <a:lnTo>
                          <a:pt x="231" y="530"/>
                        </a:lnTo>
                        <a:lnTo>
                          <a:pt x="226" y="525"/>
                        </a:lnTo>
                        <a:lnTo>
                          <a:pt x="220" y="520"/>
                        </a:lnTo>
                        <a:lnTo>
                          <a:pt x="211" y="516"/>
                        </a:lnTo>
                        <a:lnTo>
                          <a:pt x="203" y="518"/>
                        </a:lnTo>
                        <a:lnTo>
                          <a:pt x="193" y="521"/>
                        </a:lnTo>
                        <a:lnTo>
                          <a:pt x="188" y="520"/>
                        </a:lnTo>
                        <a:lnTo>
                          <a:pt x="183" y="520"/>
                        </a:lnTo>
                        <a:lnTo>
                          <a:pt x="176" y="515"/>
                        </a:lnTo>
                        <a:lnTo>
                          <a:pt x="170" y="515"/>
                        </a:lnTo>
                        <a:lnTo>
                          <a:pt x="170" y="510"/>
                        </a:lnTo>
                        <a:lnTo>
                          <a:pt x="165" y="505"/>
                        </a:lnTo>
                        <a:lnTo>
                          <a:pt x="156" y="513"/>
                        </a:lnTo>
                        <a:lnTo>
                          <a:pt x="150" y="516"/>
                        </a:lnTo>
                        <a:lnTo>
                          <a:pt x="143" y="518"/>
                        </a:lnTo>
                        <a:lnTo>
                          <a:pt x="143" y="513"/>
                        </a:lnTo>
                        <a:lnTo>
                          <a:pt x="150" y="508"/>
                        </a:lnTo>
                        <a:lnTo>
                          <a:pt x="153" y="505"/>
                        </a:lnTo>
                        <a:lnTo>
                          <a:pt x="153" y="500"/>
                        </a:lnTo>
                        <a:lnTo>
                          <a:pt x="148" y="498"/>
                        </a:lnTo>
                        <a:lnTo>
                          <a:pt x="143" y="498"/>
                        </a:lnTo>
                        <a:lnTo>
                          <a:pt x="138" y="496"/>
                        </a:lnTo>
                        <a:lnTo>
                          <a:pt x="128" y="496"/>
                        </a:lnTo>
                        <a:lnTo>
                          <a:pt x="128" y="501"/>
                        </a:lnTo>
                        <a:lnTo>
                          <a:pt x="133" y="503"/>
                        </a:lnTo>
                        <a:lnTo>
                          <a:pt x="127" y="508"/>
                        </a:lnTo>
                        <a:lnTo>
                          <a:pt x="123" y="515"/>
                        </a:lnTo>
                        <a:lnTo>
                          <a:pt x="118" y="513"/>
                        </a:lnTo>
                        <a:lnTo>
                          <a:pt x="120" y="505"/>
                        </a:lnTo>
                        <a:lnTo>
                          <a:pt x="107" y="508"/>
                        </a:lnTo>
                        <a:lnTo>
                          <a:pt x="98" y="505"/>
                        </a:lnTo>
                        <a:lnTo>
                          <a:pt x="88" y="500"/>
                        </a:lnTo>
                        <a:lnTo>
                          <a:pt x="75" y="510"/>
                        </a:lnTo>
                        <a:lnTo>
                          <a:pt x="62" y="515"/>
                        </a:lnTo>
                        <a:lnTo>
                          <a:pt x="52" y="513"/>
                        </a:lnTo>
                        <a:lnTo>
                          <a:pt x="53" y="523"/>
                        </a:lnTo>
                        <a:lnTo>
                          <a:pt x="47" y="523"/>
                        </a:lnTo>
                        <a:lnTo>
                          <a:pt x="43" y="516"/>
                        </a:lnTo>
                        <a:lnTo>
                          <a:pt x="45" y="511"/>
                        </a:lnTo>
                        <a:lnTo>
                          <a:pt x="52" y="503"/>
                        </a:lnTo>
                        <a:lnTo>
                          <a:pt x="68" y="496"/>
                        </a:lnTo>
                        <a:lnTo>
                          <a:pt x="83" y="495"/>
                        </a:lnTo>
                        <a:lnTo>
                          <a:pt x="85" y="486"/>
                        </a:lnTo>
                        <a:lnTo>
                          <a:pt x="82" y="483"/>
                        </a:lnTo>
                        <a:lnTo>
                          <a:pt x="75" y="485"/>
                        </a:lnTo>
                        <a:lnTo>
                          <a:pt x="70" y="490"/>
                        </a:lnTo>
                        <a:lnTo>
                          <a:pt x="62" y="485"/>
                        </a:lnTo>
                        <a:lnTo>
                          <a:pt x="57" y="480"/>
                        </a:lnTo>
                        <a:lnTo>
                          <a:pt x="55" y="471"/>
                        </a:lnTo>
                        <a:lnTo>
                          <a:pt x="62" y="473"/>
                        </a:lnTo>
                        <a:lnTo>
                          <a:pt x="67" y="473"/>
                        </a:lnTo>
                        <a:lnTo>
                          <a:pt x="75" y="460"/>
                        </a:lnTo>
                        <a:lnTo>
                          <a:pt x="70" y="457"/>
                        </a:lnTo>
                        <a:lnTo>
                          <a:pt x="65" y="455"/>
                        </a:lnTo>
                        <a:lnTo>
                          <a:pt x="70" y="443"/>
                        </a:lnTo>
                        <a:lnTo>
                          <a:pt x="63" y="443"/>
                        </a:lnTo>
                        <a:lnTo>
                          <a:pt x="57" y="438"/>
                        </a:lnTo>
                        <a:lnTo>
                          <a:pt x="48" y="432"/>
                        </a:lnTo>
                        <a:lnTo>
                          <a:pt x="43" y="422"/>
                        </a:lnTo>
                        <a:lnTo>
                          <a:pt x="38" y="413"/>
                        </a:lnTo>
                        <a:lnTo>
                          <a:pt x="30" y="402"/>
                        </a:lnTo>
                        <a:lnTo>
                          <a:pt x="33" y="388"/>
                        </a:lnTo>
                        <a:lnTo>
                          <a:pt x="30" y="378"/>
                        </a:lnTo>
                        <a:lnTo>
                          <a:pt x="27" y="368"/>
                        </a:lnTo>
                        <a:lnTo>
                          <a:pt x="43" y="360"/>
                        </a:lnTo>
                        <a:lnTo>
                          <a:pt x="50" y="359"/>
                        </a:lnTo>
                        <a:lnTo>
                          <a:pt x="53" y="345"/>
                        </a:lnTo>
                        <a:lnTo>
                          <a:pt x="47" y="335"/>
                        </a:lnTo>
                        <a:lnTo>
                          <a:pt x="55" y="327"/>
                        </a:lnTo>
                        <a:lnTo>
                          <a:pt x="57" y="322"/>
                        </a:lnTo>
                        <a:lnTo>
                          <a:pt x="65" y="317"/>
                        </a:lnTo>
                        <a:lnTo>
                          <a:pt x="57" y="312"/>
                        </a:lnTo>
                        <a:lnTo>
                          <a:pt x="58" y="294"/>
                        </a:lnTo>
                        <a:lnTo>
                          <a:pt x="55" y="282"/>
                        </a:lnTo>
                        <a:lnTo>
                          <a:pt x="43" y="282"/>
                        </a:lnTo>
                        <a:lnTo>
                          <a:pt x="38" y="280"/>
                        </a:lnTo>
                        <a:lnTo>
                          <a:pt x="38" y="272"/>
                        </a:lnTo>
                        <a:lnTo>
                          <a:pt x="33" y="270"/>
                        </a:lnTo>
                        <a:lnTo>
                          <a:pt x="33" y="265"/>
                        </a:lnTo>
                        <a:lnTo>
                          <a:pt x="37" y="252"/>
                        </a:lnTo>
                        <a:lnTo>
                          <a:pt x="38" y="246"/>
                        </a:lnTo>
                        <a:lnTo>
                          <a:pt x="37" y="237"/>
                        </a:lnTo>
                        <a:lnTo>
                          <a:pt x="28" y="237"/>
                        </a:lnTo>
                        <a:lnTo>
                          <a:pt x="25" y="231"/>
                        </a:lnTo>
                        <a:lnTo>
                          <a:pt x="20" y="229"/>
                        </a:lnTo>
                        <a:lnTo>
                          <a:pt x="17" y="222"/>
                        </a:lnTo>
                        <a:lnTo>
                          <a:pt x="20" y="214"/>
                        </a:lnTo>
                        <a:lnTo>
                          <a:pt x="20" y="204"/>
                        </a:lnTo>
                        <a:lnTo>
                          <a:pt x="22" y="194"/>
                        </a:lnTo>
                        <a:lnTo>
                          <a:pt x="9" y="191"/>
                        </a:lnTo>
                        <a:lnTo>
                          <a:pt x="7" y="176"/>
                        </a:lnTo>
                        <a:lnTo>
                          <a:pt x="14" y="166"/>
                        </a:lnTo>
                        <a:lnTo>
                          <a:pt x="15" y="151"/>
                        </a:lnTo>
                        <a:lnTo>
                          <a:pt x="5" y="141"/>
                        </a:lnTo>
                        <a:lnTo>
                          <a:pt x="0" y="131"/>
                        </a:lnTo>
                        <a:lnTo>
                          <a:pt x="2" y="113"/>
                        </a:lnTo>
                        <a:lnTo>
                          <a:pt x="5" y="101"/>
                        </a:lnTo>
                        <a:lnTo>
                          <a:pt x="14" y="86"/>
                        </a:lnTo>
                        <a:lnTo>
                          <a:pt x="23" y="74"/>
                        </a:lnTo>
                        <a:lnTo>
                          <a:pt x="18" y="71"/>
                        </a:lnTo>
                        <a:lnTo>
                          <a:pt x="20" y="51"/>
                        </a:lnTo>
                        <a:lnTo>
                          <a:pt x="28" y="49"/>
                        </a:lnTo>
                        <a:lnTo>
                          <a:pt x="37" y="51"/>
                        </a:lnTo>
                        <a:lnTo>
                          <a:pt x="52" y="44"/>
                        </a:lnTo>
                        <a:lnTo>
                          <a:pt x="48" y="31"/>
                        </a:lnTo>
                        <a:lnTo>
                          <a:pt x="57" y="23"/>
                        </a:lnTo>
                        <a:lnTo>
                          <a:pt x="68" y="13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lnTo>
                          <a:pt x="93" y="13"/>
                        </a:lnTo>
                        <a:lnTo>
                          <a:pt x="120" y="26"/>
                        </a:lnTo>
                        <a:lnTo>
                          <a:pt x="120" y="36"/>
                        </a:lnTo>
                        <a:lnTo>
                          <a:pt x="115" y="41"/>
                        </a:lnTo>
                        <a:lnTo>
                          <a:pt x="100" y="53"/>
                        </a:lnTo>
                        <a:lnTo>
                          <a:pt x="103" y="61"/>
                        </a:lnTo>
                        <a:lnTo>
                          <a:pt x="97" y="81"/>
                        </a:lnTo>
                        <a:lnTo>
                          <a:pt x="105" y="109"/>
                        </a:lnTo>
                        <a:lnTo>
                          <a:pt x="110" y="113"/>
                        </a:lnTo>
                        <a:lnTo>
                          <a:pt x="120" y="106"/>
                        </a:lnTo>
                        <a:lnTo>
                          <a:pt x="125" y="111"/>
                        </a:lnTo>
                        <a:lnTo>
                          <a:pt x="123" y="118"/>
                        </a:lnTo>
                        <a:lnTo>
                          <a:pt x="135" y="124"/>
                        </a:lnTo>
                        <a:lnTo>
                          <a:pt x="148" y="114"/>
                        </a:lnTo>
                        <a:lnTo>
                          <a:pt x="158" y="101"/>
                        </a:lnTo>
                        <a:lnTo>
                          <a:pt x="178" y="93"/>
                        </a:lnTo>
                        <a:lnTo>
                          <a:pt x="185" y="101"/>
                        </a:lnTo>
                        <a:lnTo>
                          <a:pt x="191" y="119"/>
                        </a:lnTo>
                        <a:lnTo>
                          <a:pt x="200" y="123"/>
                        </a:lnTo>
                        <a:lnTo>
                          <a:pt x="203" y="118"/>
                        </a:lnTo>
                        <a:lnTo>
                          <a:pt x="215" y="129"/>
                        </a:lnTo>
                        <a:lnTo>
                          <a:pt x="241" y="139"/>
                        </a:lnTo>
                        <a:lnTo>
                          <a:pt x="235" y="144"/>
                        </a:lnTo>
                        <a:lnTo>
                          <a:pt x="223" y="149"/>
                        </a:lnTo>
                        <a:lnTo>
                          <a:pt x="216" y="151"/>
                        </a:lnTo>
                        <a:lnTo>
                          <a:pt x="215" y="159"/>
                        </a:lnTo>
                        <a:lnTo>
                          <a:pt x="226" y="162"/>
                        </a:lnTo>
                        <a:lnTo>
                          <a:pt x="231" y="164"/>
                        </a:lnTo>
                        <a:lnTo>
                          <a:pt x="236" y="174"/>
                        </a:lnTo>
                        <a:lnTo>
                          <a:pt x="243" y="181"/>
                        </a:lnTo>
                        <a:lnTo>
                          <a:pt x="246" y="182"/>
                        </a:lnTo>
                        <a:lnTo>
                          <a:pt x="251" y="177"/>
                        </a:lnTo>
                        <a:lnTo>
                          <a:pt x="259" y="177"/>
                        </a:lnTo>
                        <a:lnTo>
                          <a:pt x="268" y="181"/>
                        </a:lnTo>
                        <a:lnTo>
                          <a:pt x="266" y="191"/>
                        </a:lnTo>
                        <a:lnTo>
                          <a:pt x="274" y="196"/>
                        </a:lnTo>
                        <a:lnTo>
                          <a:pt x="283" y="199"/>
                        </a:lnTo>
                        <a:lnTo>
                          <a:pt x="286" y="206"/>
                        </a:lnTo>
                        <a:lnTo>
                          <a:pt x="293" y="201"/>
                        </a:lnTo>
                        <a:lnTo>
                          <a:pt x="301" y="207"/>
                        </a:lnTo>
                        <a:lnTo>
                          <a:pt x="298" y="217"/>
                        </a:lnTo>
                        <a:lnTo>
                          <a:pt x="304" y="222"/>
                        </a:lnTo>
                        <a:lnTo>
                          <a:pt x="313" y="219"/>
                        </a:lnTo>
                        <a:lnTo>
                          <a:pt x="318" y="214"/>
                        </a:lnTo>
                        <a:lnTo>
                          <a:pt x="321" y="222"/>
                        </a:lnTo>
                        <a:lnTo>
                          <a:pt x="328" y="219"/>
                        </a:lnTo>
                        <a:lnTo>
                          <a:pt x="334" y="224"/>
                        </a:lnTo>
                        <a:lnTo>
                          <a:pt x="336" y="219"/>
                        </a:lnTo>
                        <a:lnTo>
                          <a:pt x="348" y="214"/>
                        </a:lnTo>
                        <a:lnTo>
                          <a:pt x="353" y="226"/>
                        </a:lnTo>
                        <a:lnTo>
                          <a:pt x="354" y="229"/>
                        </a:lnTo>
                        <a:lnTo>
                          <a:pt x="356" y="221"/>
                        </a:lnTo>
                        <a:lnTo>
                          <a:pt x="364" y="227"/>
                        </a:lnTo>
                        <a:lnTo>
                          <a:pt x="362" y="234"/>
                        </a:lnTo>
                        <a:lnTo>
                          <a:pt x="367" y="236"/>
                        </a:lnTo>
                        <a:lnTo>
                          <a:pt x="377" y="237"/>
                        </a:lnTo>
                        <a:lnTo>
                          <a:pt x="377" y="231"/>
                        </a:lnTo>
                        <a:lnTo>
                          <a:pt x="382" y="224"/>
                        </a:lnTo>
                        <a:lnTo>
                          <a:pt x="386" y="216"/>
                        </a:lnTo>
                        <a:lnTo>
                          <a:pt x="397" y="226"/>
                        </a:lnTo>
                        <a:lnTo>
                          <a:pt x="419" y="239"/>
                        </a:lnTo>
                        <a:lnTo>
                          <a:pt x="436" y="254"/>
                        </a:lnTo>
                        <a:lnTo>
                          <a:pt x="451" y="259"/>
                        </a:lnTo>
                        <a:lnTo>
                          <a:pt x="462" y="257"/>
                        </a:lnTo>
                        <a:lnTo>
                          <a:pt x="475" y="264"/>
                        </a:lnTo>
                        <a:lnTo>
                          <a:pt x="502" y="277"/>
                        </a:lnTo>
                        <a:lnTo>
                          <a:pt x="517" y="280"/>
                        </a:lnTo>
                        <a:lnTo>
                          <a:pt x="534" y="290"/>
                        </a:lnTo>
                        <a:lnTo>
                          <a:pt x="545" y="304"/>
                        </a:lnTo>
                        <a:lnTo>
                          <a:pt x="552" y="317"/>
                        </a:lnTo>
                        <a:lnTo>
                          <a:pt x="562" y="317"/>
                        </a:lnTo>
                        <a:lnTo>
                          <a:pt x="567" y="324"/>
                        </a:lnTo>
                        <a:lnTo>
                          <a:pt x="623" y="362"/>
                        </a:lnTo>
                        <a:lnTo>
                          <a:pt x="625" y="354"/>
                        </a:lnTo>
                        <a:lnTo>
                          <a:pt x="635" y="350"/>
                        </a:lnTo>
                        <a:lnTo>
                          <a:pt x="665" y="365"/>
                        </a:lnTo>
                        <a:lnTo>
                          <a:pt x="693" y="383"/>
                        </a:lnTo>
                        <a:lnTo>
                          <a:pt x="713" y="380"/>
                        </a:lnTo>
                        <a:lnTo>
                          <a:pt x="726" y="378"/>
                        </a:lnTo>
                        <a:lnTo>
                          <a:pt x="728" y="393"/>
                        </a:lnTo>
                        <a:lnTo>
                          <a:pt x="728" y="393"/>
                        </a:lnTo>
                        <a:lnTo>
                          <a:pt x="728" y="39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6" name="Freeform 1066"/>
                  <p:cNvSpPr>
                    <a:spLocks/>
                  </p:cNvSpPr>
                  <p:nvPr/>
                </p:nvSpPr>
                <p:spPr bwMode="auto">
                  <a:xfrm>
                    <a:off x="5749567" y="3126248"/>
                    <a:ext cx="477877" cy="185426"/>
                  </a:xfrm>
                  <a:custGeom>
                    <a:avLst/>
                    <a:gdLst>
                      <a:gd name="T0" fmla="*/ 353 w 384"/>
                      <a:gd name="T1" fmla="*/ 136 h 149"/>
                      <a:gd name="T2" fmla="*/ 356 w 384"/>
                      <a:gd name="T3" fmla="*/ 129 h 149"/>
                      <a:gd name="T4" fmla="*/ 374 w 384"/>
                      <a:gd name="T5" fmla="*/ 121 h 149"/>
                      <a:gd name="T6" fmla="*/ 384 w 384"/>
                      <a:gd name="T7" fmla="*/ 99 h 149"/>
                      <a:gd name="T8" fmla="*/ 358 w 384"/>
                      <a:gd name="T9" fmla="*/ 81 h 149"/>
                      <a:gd name="T10" fmla="*/ 368 w 384"/>
                      <a:gd name="T11" fmla="*/ 66 h 149"/>
                      <a:gd name="T12" fmla="*/ 343 w 384"/>
                      <a:gd name="T13" fmla="*/ 56 h 149"/>
                      <a:gd name="T14" fmla="*/ 321 w 384"/>
                      <a:gd name="T15" fmla="*/ 48 h 149"/>
                      <a:gd name="T16" fmla="*/ 305 w 384"/>
                      <a:gd name="T17" fmla="*/ 56 h 149"/>
                      <a:gd name="T18" fmla="*/ 301 w 384"/>
                      <a:gd name="T19" fmla="*/ 33 h 149"/>
                      <a:gd name="T20" fmla="*/ 296 w 384"/>
                      <a:gd name="T21" fmla="*/ 16 h 149"/>
                      <a:gd name="T22" fmla="*/ 310 w 384"/>
                      <a:gd name="T23" fmla="*/ 1 h 149"/>
                      <a:gd name="T24" fmla="*/ 290 w 384"/>
                      <a:gd name="T25" fmla="*/ 6 h 149"/>
                      <a:gd name="T26" fmla="*/ 265 w 384"/>
                      <a:gd name="T27" fmla="*/ 11 h 149"/>
                      <a:gd name="T28" fmla="*/ 250 w 384"/>
                      <a:gd name="T29" fmla="*/ 1 h 149"/>
                      <a:gd name="T30" fmla="*/ 240 w 384"/>
                      <a:gd name="T31" fmla="*/ 20 h 149"/>
                      <a:gd name="T32" fmla="*/ 231 w 384"/>
                      <a:gd name="T33" fmla="*/ 31 h 149"/>
                      <a:gd name="T34" fmla="*/ 230 w 384"/>
                      <a:gd name="T35" fmla="*/ 20 h 149"/>
                      <a:gd name="T36" fmla="*/ 220 w 384"/>
                      <a:gd name="T37" fmla="*/ 16 h 149"/>
                      <a:gd name="T38" fmla="*/ 213 w 384"/>
                      <a:gd name="T39" fmla="*/ 26 h 149"/>
                      <a:gd name="T40" fmla="*/ 213 w 384"/>
                      <a:gd name="T41" fmla="*/ 34 h 149"/>
                      <a:gd name="T42" fmla="*/ 206 w 384"/>
                      <a:gd name="T43" fmla="*/ 41 h 149"/>
                      <a:gd name="T44" fmla="*/ 183 w 384"/>
                      <a:gd name="T45" fmla="*/ 58 h 149"/>
                      <a:gd name="T46" fmla="*/ 173 w 384"/>
                      <a:gd name="T47" fmla="*/ 49 h 149"/>
                      <a:gd name="T48" fmla="*/ 162 w 384"/>
                      <a:gd name="T49" fmla="*/ 48 h 149"/>
                      <a:gd name="T50" fmla="*/ 150 w 384"/>
                      <a:gd name="T51" fmla="*/ 43 h 149"/>
                      <a:gd name="T52" fmla="*/ 148 w 384"/>
                      <a:gd name="T53" fmla="*/ 38 h 149"/>
                      <a:gd name="T54" fmla="*/ 135 w 384"/>
                      <a:gd name="T55" fmla="*/ 34 h 149"/>
                      <a:gd name="T56" fmla="*/ 120 w 384"/>
                      <a:gd name="T57" fmla="*/ 39 h 149"/>
                      <a:gd name="T58" fmla="*/ 108 w 384"/>
                      <a:gd name="T59" fmla="*/ 38 h 149"/>
                      <a:gd name="T60" fmla="*/ 95 w 384"/>
                      <a:gd name="T61" fmla="*/ 33 h 149"/>
                      <a:gd name="T62" fmla="*/ 87 w 384"/>
                      <a:gd name="T63" fmla="*/ 43 h 149"/>
                      <a:gd name="T64" fmla="*/ 72 w 384"/>
                      <a:gd name="T65" fmla="*/ 29 h 149"/>
                      <a:gd name="T66" fmla="*/ 49 w 384"/>
                      <a:gd name="T67" fmla="*/ 36 h 149"/>
                      <a:gd name="T68" fmla="*/ 27 w 384"/>
                      <a:gd name="T69" fmla="*/ 48 h 149"/>
                      <a:gd name="T70" fmla="*/ 15 w 384"/>
                      <a:gd name="T71" fmla="*/ 68 h 149"/>
                      <a:gd name="T72" fmla="*/ 19 w 384"/>
                      <a:gd name="T73" fmla="*/ 91 h 149"/>
                      <a:gd name="T74" fmla="*/ 5 w 384"/>
                      <a:gd name="T75" fmla="*/ 103 h 149"/>
                      <a:gd name="T76" fmla="*/ 10 w 384"/>
                      <a:gd name="T77" fmla="*/ 136 h 149"/>
                      <a:gd name="T78" fmla="*/ 40 w 384"/>
                      <a:gd name="T79" fmla="*/ 141 h 149"/>
                      <a:gd name="T80" fmla="*/ 85 w 384"/>
                      <a:gd name="T81" fmla="*/ 147 h 149"/>
                      <a:gd name="T82" fmla="*/ 117 w 384"/>
                      <a:gd name="T83" fmla="*/ 139 h 149"/>
                      <a:gd name="T84" fmla="*/ 133 w 384"/>
                      <a:gd name="T85" fmla="*/ 139 h 149"/>
                      <a:gd name="T86" fmla="*/ 170 w 384"/>
                      <a:gd name="T87" fmla="*/ 133 h 149"/>
                      <a:gd name="T88" fmla="*/ 211 w 384"/>
                      <a:gd name="T89" fmla="*/ 136 h 149"/>
                      <a:gd name="T90" fmla="*/ 238 w 384"/>
                      <a:gd name="T91" fmla="*/ 136 h 149"/>
                      <a:gd name="T92" fmla="*/ 248 w 384"/>
                      <a:gd name="T93" fmla="*/ 137 h 149"/>
                      <a:gd name="T94" fmla="*/ 281 w 384"/>
                      <a:gd name="T95" fmla="*/ 128 h 149"/>
                      <a:gd name="T96" fmla="*/ 310 w 384"/>
                      <a:gd name="T97" fmla="*/ 134 h 149"/>
                      <a:gd name="T98" fmla="*/ 343 w 384"/>
                      <a:gd name="T99" fmla="*/ 147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84" h="149">
                        <a:moveTo>
                          <a:pt x="343" y="147"/>
                        </a:moveTo>
                        <a:lnTo>
                          <a:pt x="346" y="142"/>
                        </a:lnTo>
                        <a:lnTo>
                          <a:pt x="351" y="137"/>
                        </a:lnTo>
                        <a:lnTo>
                          <a:pt x="353" y="136"/>
                        </a:lnTo>
                        <a:lnTo>
                          <a:pt x="358" y="136"/>
                        </a:lnTo>
                        <a:lnTo>
                          <a:pt x="358" y="134"/>
                        </a:lnTo>
                        <a:lnTo>
                          <a:pt x="354" y="133"/>
                        </a:lnTo>
                        <a:lnTo>
                          <a:pt x="356" y="129"/>
                        </a:lnTo>
                        <a:lnTo>
                          <a:pt x="361" y="129"/>
                        </a:lnTo>
                        <a:lnTo>
                          <a:pt x="368" y="131"/>
                        </a:lnTo>
                        <a:lnTo>
                          <a:pt x="373" y="126"/>
                        </a:lnTo>
                        <a:lnTo>
                          <a:pt x="374" y="121"/>
                        </a:lnTo>
                        <a:lnTo>
                          <a:pt x="379" y="114"/>
                        </a:lnTo>
                        <a:lnTo>
                          <a:pt x="381" y="109"/>
                        </a:lnTo>
                        <a:lnTo>
                          <a:pt x="384" y="104"/>
                        </a:lnTo>
                        <a:lnTo>
                          <a:pt x="384" y="99"/>
                        </a:lnTo>
                        <a:lnTo>
                          <a:pt x="378" y="93"/>
                        </a:lnTo>
                        <a:lnTo>
                          <a:pt x="366" y="88"/>
                        </a:lnTo>
                        <a:lnTo>
                          <a:pt x="361" y="86"/>
                        </a:lnTo>
                        <a:lnTo>
                          <a:pt x="358" y="81"/>
                        </a:lnTo>
                        <a:lnTo>
                          <a:pt x="359" y="76"/>
                        </a:lnTo>
                        <a:lnTo>
                          <a:pt x="366" y="71"/>
                        </a:lnTo>
                        <a:lnTo>
                          <a:pt x="369" y="68"/>
                        </a:lnTo>
                        <a:lnTo>
                          <a:pt x="368" y="66"/>
                        </a:lnTo>
                        <a:lnTo>
                          <a:pt x="361" y="66"/>
                        </a:lnTo>
                        <a:lnTo>
                          <a:pt x="356" y="69"/>
                        </a:lnTo>
                        <a:lnTo>
                          <a:pt x="351" y="61"/>
                        </a:lnTo>
                        <a:lnTo>
                          <a:pt x="343" y="56"/>
                        </a:lnTo>
                        <a:lnTo>
                          <a:pt x="338" y="53"/>
                        </a:lnTo>
                        <a:lnTo>
                          <a:pt x="333" y="46"/>
                        </a:lnTo>
                        <a:lnTo>
                          <a:pt x="328" y="46"/>
                        </a:lnTo>
                        <a:lnTo>
                          <a:pt x="321" y="48"/>
                        </a:lnTo>
                        <a:lnTo>
                          <a:pt x="316" y="49"/>
                        </a:lnTo>
                        <a:lnTo>
                          <a:pt x="310" y="51"/>
                        </a:lnTo>
                        <a:lnTo>
                          <a:pt x="305" y="53"/>
                        </a:lnTo>
                        <a:lnTo>
                          <a:pt x="305" y="56"/>
                        </a:lnTo>
                        <a:lnTo>
                          <a:pt x="300" y="51"/>
                        </a:lnTo>
                        <a:lnTo>
                          <a:pt x="298" y="46"/>
                        </a:lnTo>
                        <a:lnTo>
                          <a:pt x="300" y="38"/>
                        </a:lnTo>
                        <a:lnTo>
                          <a:pt x="301" y="33"/>
                        </a:lnTo>
                        <a:lnTo>
                          <a:pt x="303" y="28"/>
                        </a:lnTo>
                        <a:lnTo>
                          <a:pt x="303" y="21"/>
                        </a:lnTo>
                        <a:lnTo>
                          <a:pt x="296" y="21"/>
                        </a:lnTo>
                        <a:lnTo>
                          <a:pt x="296" y="16"/>
                        </a:lnTo>
                        <a:lnTo>
                          <a:pt x="300" y="11"/>
                        </a:lnTo>
                        <a:lnTo>
                          <a:pt x="305" y="11"/>
                        </a:lnTo>
                        <a:lnTo>
                          <a:pt x="308" y="8"/>
                        </a:lnTo>
                        <a:lnTo>
                          <a:pt x="310" y="1"/>
                        </a:lnTo>
                        <a:lnTo>
                          <a:pt x="306" y="0"/>
                        </a:lnTo>
                        <a:lnTo>
                          <a:pt x="298" y="1"/>
                        </a:lnTo>
                        <a:lnTo>
                          <a:pt x="293" y="5"/>
                        </a:lnTo>
                        <a:lnTo>
                          <a:pt x="290" y="6"/>
                        </a:lnTo>
                        <a:lnTo>
                          <a:pt x="285" y="5"/>
                        </a:lnTo>
                        <a:lnTo>
                          <a:pt x="273" y="8"/>
                        </a:lnTo>
                        <a:lnTo>
                          <a:pt x="268" y="8"/>
                        </a:lnTo>
                        <a:lnTo>
                          <a:pt x="265" y="11"/>
                        </a:lnTo>
                        <a:lnTo>
                          <a:pt x="260" y="8"/>
                        </a:lnTo>
                        <a:lnTo>
                          <a:pt x="260" y="5"/>
                        </a:lnTo>
                        <a:lnTo>
                          <a:pt x="255" y="1"/>
                        </a:lnTo>
                        <a:lnTo>
                          <a:pt x="250" y="1"/>
                        </a:lnTo>
                        <a:lnTo>
                          <a:pt x="246" y="5"/>
                        </a:lnTo>
                        <a:lnTo>
                          <a:pt x="241" y="10"/>
                        </a:lnTo>
                        <a:lnTo>
                          <a:pt x="240" y="15"/>
                        </a:lnTo>
                        <a:lnTo>
                          <a:pt x="240" y="20"/>
                        </a:lnTo>
                        <a:lnTo>
                          <a:pt x="241" y="21"/>
                        </a:lnTo>
                        <a:lnTo>
                          <a:pt x="238" y="25"/>
                        </a:lnTo>
                        <a:lnTo>
                          <a:pt x="236" y="29"/>
                        </a:lnTo>
                        <a:lnTo>
                          <a:pt x="231" y="31"/>
                        </a:lnTo>
                        <a:lnTo>
                          <a:pt x="228" y="29"/>
                        </a:lnTo>
                        <a:lnTo>
                          <a:pt x="228" y="26"/>
                        </a:lnTo>
                        <a:lnTo>
                          <a:pt x="228" y="23"/>
                        </a:lnTo>
                        <a:lnTo>
                          <a:pt x="230" y="20"/>
                        </a:lnTo>
                        <a:lnTo>
                          <a:pt x="228" y="16"/>
                        </a:lnTo>
                        <a:lnTo>
                          <a:pt x="225" y="15"/>
                        </a:lnTo>
                        <a:lnTo>
                          <a:pt x="221" y="13"/>
                        </a:lnTo>
                        <a:lnTo>
                          <a:pt x="220" y="16"/>
                        </a:lnTo>
                        <a:lnTo>
                          <a:pt x="218" y="18"/>
                        </a:lnTo>
                        <a:lnTo>
                          <a:pt x="220" y="21"/>
                        </a:lnTo>
                        <a:lnTo>
                          <a:pt x="216" y="23"/>
                        </a:lnTo>
                        <a:lnTo>
                          <a:pt x="213" y="26"/>
                        </a:lnTo>
                        <a:lnTo>
                          <a:pt x="210" y="28"/>
                        </a:lnTo>
                        <a:lnTo>
                          <a:pt x="206" y="33"/>
                        </a:lnTo>
                        <a:lnTo>
                          <a:pt x="208" y="36"/>
                        </a:lnTo>
                        <a:lnTo>
                          <a:pt x="213" y="34"/>
                        </a:lnTo>
                        <a:lnTo>
                          <a:pt x="215" y="38"/>
                        </a:lnTo>
                        <a:lnTo>
                          <a:pt x="216" y="38"/>
                        </a:lnTo>
                        <a:lnTo>
                          <a:pt x="211" y="41"/>
                        </a:lnTo>
                        <a:lnTo>
                          <a:pt x="206" y="41"/>
                        </a:lnTo>
                        <a:lnTo>
                          <a:pt x="200" y="43"/>
                        </a:lnTo>
                        <a:lnTo>
                          <a:pt x="193" y="43"/>
                        </a:lnTo>
                        <a:lnTo>
                          <a:pt x="183" y="51"/>
                        </a:lnTo>
                        <a:lnTo>
                          <a:pt x="183" y="58"/>
                        </a:lnTo>
                        <a:lnTo>
                          <a:pt x="178" y="61"/>
                        </a:lnTo>
                        <a:lnTo>
                          <a:pt x="173" y="58"/>
                        </a:lnTo>
                        <a:lnTo>
                          <a:pt x="172" y="53"/>
                        </a:lnTo>
                        <a:lnTo>
                          <a:pt x="173" y="49"/>
                        </a:lnTo>
                        <a:lnTo>
                          <a:pt x="173" y="46"/>
                        </a:lnTo>
                        <a:lnTo>
                          <a:pt x="173" y="39"/>
                        </a:lnTo>
                        <a:lnTo>
                          <a:pt x="167" y="44"/>
                        </a:lnTo>
                        <a:lnTo>
                          <a:pt x="162" y="48"/>
                        </a:lnTo>
                        <a:lnTo>
                          <a:pt x="158" y="51"/>
                        </a:lnTo>
                        <a:lnTo>
                          <a:pt x="153" y="49"/>
                        </a:lnTo>
                        <a:lnTo>
                          <a:pt x="148" y="48"/>
                        </a:lnTo>
                        <a:lnTo>
                          <a:pt x="150" y="43"/>
                        </a:lnTo>
                        <a:lnTo>
                          <a:pt x="153" y="41"/>
                        </a:lnTo>
                        <a:lnTo>
                          <a:pt x="153" y="38"/>
                        </a:lnTo>
                        <a:lnTo>
                          <a:pt x="150" y="36"/>
                        </a:lnTo>
                        <a:lnTo>
                          <a:pt x="148" y="38"/>
                        </a:lnTo>
                        <a:lnTo>
                          <a:pt x="145" y="41"/>
                        </a:lnTo>
                        <a:lnTo>
                          <a:pt x="142" y="38"/>
                        </a:lnTo>
                        <a:lnTo>
                          <a:pt x="142" y="36"/>
                        </a:lnTo>
                        <a:lnTo>
                          <a:pt x="135" y="34"/>
                        </a:lnTo>
                        <a:lnTo>
                          <a:pt x="132" y="36"/>
                        </a:lnTo>
                        <a:lnTo>
                          <a:pt x="128" y="34"/>
                        </a:lnTo>
                        <a:lnTo>
                          <a:pt x="122" y="38"/>
                        </a:lnTo>
                        <a:lnTo>
                          <a:pt x="120" y="39"/>
                        </a:lnTo>
                        <a:lnTo>
                          <a:pt x="117" y="41"/>
                        </a:lnTo>
                        <a:lnTo>
                          <a:pt x="113" y="38"/>
                        </a:lnTo>
                        <a:lnTo>
                          <a:pt x="112" y="34"/>
                        </a:lnTo>
                        <a:lnTo>
                          <a:pt x="108" y="38"/>
                        </a:lnTo>
                        <a:lnTo>
                          <a:pt x="105" y="36"/>
                        </a:lnTo>
                        <a:lnTo>
                          <a:pt x="100" y="39"/>
                        </a:lnTo>
                        <a:lnTo>
                          <a:pt x="97" y="38"/>
                        </a:lnTo>
                        <a:lnTo>
                          <a:pt x="95" y="33"/>
                        </a:lnTo>
                        <a:lnTo>
                          <a:pt x="92" y="36"/>
                        </a:lnTo>
                        <a:lnTo>
                          <a:pt x="90" y="39"/>
                        </a:lnTo>
                        <a:lnTo>
                          <a:pt x="90" y="43"/>
                        </a:lnTo>
                        <a:lnTo>
                          <a:pt x="87" y="43"/>
                        </a:lnTo>
                        <a:lnTo>
                          <a:pt x="83" y="36"/>
                        </a:lnTo>
                        <a:lnTo>
                          <a:pt x="85" y="33"/>
                        </a:lnTo>
                        <a:lnTo>
                          <a:pt x="80" y="29"/>
                        </a:lnTo>
                        <a:lnTo>
                          <a:pt x="72" y="29"/>
                        </a:lnTo>
                        <a:lnTo>
                          <a:pt x="65" y="34"/>
                        </a:lnTo>
                        <a:lnTo>
                          <a:pt x="62" y="33"/>
                        </a:lnTo>
                        <a:lnTo>
                          <a:pt x="54" y="36"/>
                        </a:lnTo>
                        <a:lnTo>
                          <a:pt x="49" y="36"/>
                        </a:lnTo>
                        <a:lnTo>
                          <a:pt x="42" y="39"/>
                        </a:lnTo>
                        <a:lnTo>
                          <a:pt x="37" y="41"/>
                        </a:lnTo>
                        <a:lnTo>
                          <a:pt x="32" y="44"/>
                        </a:lnTo>
                        <a:lnTo>
                          <a:pt x="27" y="48"/>
                        </a:lnTo>
                        <a:lnTo>
                          <a:pt x="24" y="54"/>
                        </a:lnTo>
                        <a:lnTo>
                          <a:pt x="17" y="54"/>
                        </a:lnTo>
                        <a:lnTo>
                          <a:pt x="17" y="59"/>
                        </a:lnTo>
                        <a:lnTo>
                          <a:pt x="15" y="68"/>
                        </a:lnTo>
                        <a:lnTo>
                          <a:pt x="15" y="73"/>
                        </a:lnTo>
                        <a:lnTo>
                          <a:pt x="17" y="79"/>
                        </a:lnTo>
                        <a:lnTo>
                          <a:pt x="20" y="83"/>
                        </a:lnTo>
                        <a:lnTo>
                          <a:pt x="19" y="91"/>
                        </a:lnTo>
                        <a:lnTo>
                          <a:pt x="14" y="94"/>
                        </a:lnTo>
                        <a:lnTo>
                          <a:pt x="7" y="96"/>
                        </a:lnTo>
                        <a:lnTo>
                          <a:pt x="5" y="98"/>
                        </a:lnTo>
                        <a:lnTo>
                          <a:pt x="5" y="103"/>
                        </a:lnTo>
                        <a:lnTo>
                          <a:pt x="2" y="114"/>
                        </a:lnTo>
                        <a:lnTo>
                          <a:pt x="0" y="123"/>
                        </a:lnTo>
                        <a:lnTo>
                          <a:pt x="2" y="129"/>
                        </a:lnTo>
                        <a:lnTo>
                          <a:pt x="10" y="136"/>
                        </a:lnTo>
                        <a:lnTo>
                          <a:pt x="17" y="134"/>
                        </a:lnTo>
                        <a:lnTo>
                          <a:pt x="24" y="134"/>
                        </a:lnTo>
                        <a:lnTo>
                          <a:pt x="30" y="136"/>
                        </a:lnTo>
                        <a:lnTo>
                          <a:pt x="40" y="141"/>
                        </a:lnTo>
                        <a:lnTo>
                          <a:pt x="54" y="139"/>
                        </a:lnTo>
                        <a:lnTo>
                          <a:pt x="67" y="144"/>
                        </a:lnTo>
                        <a:lnTo>
                          <a:pt x="79" y="149"/>
                        </a:lnTo>
                        <a:lnTo>
                          <a:pt x="85" y="147"/>
                        </a:lnTo>
                        <a:lnTo>
                          <a:pt x="95" y="146"/>
                        </a:lnTo>
                        <a:lnTo>
                          <a:pt x="105" y="142"/>
                        </a:lnTo>
                        <a:lnTo>
                          <a:pt x="110" y="141"/>
                        </a:lnTo>
                        <a:lnTo>
                          <a:pt x="117" y="139"/>
                        </a:lnTo>
                        <a:lnTo>
                          <a:pt x="117" y="142"/>
                        </a:lnTo>
                        <a:lnTo>
                          <a:pt x="123" y="144"/>
                        </a:lnTo>
                        <a:lnTo>
                          <a:pt x="125" y="141"/>
                        </a:lnTo>
                        <a:lnTo>
                          <a:pt x="133" y="139"/>
                        </a:lnTo>
                        <a:lnTo>
                          <a:pt x="142" y="141"/>
                        </a:lnTo>
                        <a:lnTo>
                          <a:pt x="148" y="139"/>
                        </a:lnTo>
                        <a:lnTo>
                          <a:pt x="157" y="139"/>
                        </a:lnTo>
                        <a:lnTo>
                          <a:pt x="170" y="133"/>
                        </a:lnTo>
                        <a:lnTo>
                          <a:pt x="178" y="133"/>
                        </a:lnTo>
                        <a:lnTo>
                          <a:pt x="185" y="133"/>
                        </a:lnTo>
                        <a:lnTo>
                          <a:pt x="193" y="133"/>
                        </a:lnTo>
                        <a:lnTo>
                          <a:pt x="211" y="136"/>
                        </a:lnTo>
                        <a:lnTo>
                          <a:pt x="220" y="137"/>
                        </a:lnTo>
                        <a:lnTo>
                          <a:pt x="226" y="137"/>
                        </a:lnTo>
                        <a:lnTo>
                          <a:pt x="235" y="134"/>
                        </a:lnTo>
                        <a:lnTo>
                          <a:pt x="238" y="136"/>
                        </a:lnTo>
                        <a:lnTo>
                          <a:pt x="238" y="139"/>
                        </a:lnTo>
                        <a:lnTo>
                          <a:pt x="240" y="142"/>
                        </a:lnTo>
                        <a:lnTo>
                          <a:pt x="246" y="139"/>
                        </a:lnTo>
                        <a:lnTo>
                          <a:pt x="248" y="137"/>
                        </a:lnTo>
                        <a:lnTo>
                          <a:pt x="256" y="134"/>
                        </a:lnTo>
                        <a:lnTo>
                          <a:pt x="261" y="131"/>
                        </a:lnTo>
                        <a:lnTo>
                          <a:pt x="270" y="129"/>
                        </a:lnTo>
                        <a:lnTo>
                          <a:pt x="281" y="128"/>
                        </a:lnTo>
                        <a:lnTo>
                          <a:pt x="293" y="126"/>
                        </a:lnTo>
                        <a:lnTo>
                          <a:pt x="301" y="126"/>
                        </a:lnTo>
                        <a:lnTo>
                          <a:pt x="305" y="129"/>
                        </a:lnTo>
                        <a:lnTo>
                          <a:pt x="310" y="134"/>
                        </a:lnTo>
                        <a:lnTo>
                          <a:pt x="323" y="141"/>
                        </a:lnTo>
                        <a:lnTo>
                          <a:pt x="329" y="139"/>
                        </a:lnTo>
                        <a:lnTo>
                          <a:pt x="338" y="142"/>
                        </a:lnTo>
                        <a:lnTo>
                          <a:pt x="343" y="147"/>
                        </a:lnTo>
                        <a:lnTo>
                          <a:pt x="343" y="147"/>
                        </a:lnTo>
                        <a:lnTo>
                          <a:pt x="343" y="14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ln>
                        <a:solidFill>
                          <a:prstClr val="white">
                            <a:lumMod val="85000"/>
                          </a:prstClr>
                        </a:solidFill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7" name="Freeform 1068"/>
                  <p:cNvSpPr>
                    <a:spLocks/>
                  </p:cNvSpPr>
                  <p:nvPr/>
                </p:nvSpPr>
                <p:spPr bwMode="auto">
                  <a:xfrm>
                    <a:off x="5723433" y="2729262"/>
                    <a:ext cx="985620" cy="750416"/>
                  </a:xfrm>
                  <a:custGeom>
                    <a:avLst/>
                    <a:gdLst>
                      <a:gd name="T0" fmla="*/ 23 w 792"/>
                      <a:gd name="T1" fmla="*/ 367 h 603"/>
                      <a:gd name="T2" fmla="*/ 5 w 792"/>
                      <a:gd name="T3" fmla="*/ 312 h 603"/>
                      <a:gd name="T4" fmla="*/ 16 w 792"/>
                      <a:gd name="T5" fmla="*/ 245 h 603"/>
                      <a:gd name="T6" fmla="*/ 70 w 792"/>
                      <a:gd name="T7" fmla="*/ 226 h 603"/>
                      <a:gd name="T8" fmla="*/ 141 w 792"/>
                      <a:gd name="T9" fmla="*/ 232 h 603"/>
                      <a:gd name="T10" fmla="*/ 211 w 792"/>
                      <a:gd name="T11" fmla="*/ 217 h 603"/>
                      <a:gd name="T12" fmla="*/ 276 w 792"/>
                      <a:gd name="T13" fmla="*/ 199 h 603"/>
                      <a:gd name="T14" fmla="*/ 379 w 792"/>
                      <a:gd name="T15" fmla="*/ 176 h 603"/>
                      <a:gd name="T16" fmla="*/ 429 w 792"/>
                      <a:gd name="T17" fmla="*/ 191 h 603"/>
                      <a:gd name="T18" fmla="*/ 498 w 792"/>
                      <a:gd name="T19" fmla="*/ 177 h 603"/>
                      <a:gd name="T20" fmla="*/ 542 w 792"/>
                      <a:gd name="T21" fmla="*/ 116 h 603"/>
                      <a:gd name="T22" fmla="*/ 566 w 792"/>
                      <a:gd name="T23" fmla="*/ 74 h 603"/>
                      <a:gd name="T24" fmla="*/ 598 w 792"/>
                      <a:gd name="T25" fmla="*/ 78 h 603"/>
                      <a:gd name="T26" fmla="*/ 734 w 792"/>
                      <a:gd name="T27" fmla="*/ 5 h 603"/>
                      <a:gd name="T28" fmla="*/ 759 w 792"/>
                      <a:gd name="T29" fmla="*/ 28 h 603"/>
                      <a:gd name="T30" fmla="*/ 771 w 792"/>
                      <a:gd name="T31" fmla="*/ 79 h 603"/>
                      <a:gd name="T32" fmla="*/ 792 w 792"/>
                      <a:gd name="T33" fmla="*/ 89 h 603"/>
                      <a:gd name="T34" fmla="*/ 753 w 792"/>
                      <a:gd name="T35" fmla="*/ 113 h 603"/>
                      <a:gd name="T36" fmla="*/ 708 w 792"/>
                      <a:gd name="T37" fmla="*/ 139 h 603"/>
                      <a:gd name="T38" fmla="*/ 658 w 792"/>
                      <a:gd name="T39" fmla="*/ 164 h 603"/>
                      <a:gd name="T40" fmla="*/ 621 w 792"/>
                      <a:gd name="T41" fmla="*/ 199 h 603"/>
                      <a:gd name="T42" fmla="*/ 586 w 792"/>
                      <a:gd name="T43" fmla="*/ 245 h 603"/>
                      <a:gd name="T44" fmla="*/ 570 w 792"/>
                      <a:gd name="T45" fmla="*/ 252 h 603"/>
                      <a:gd name="T46" fmla="*/ 550 w 792"/>
                      <a:gd name="T47" fmla="*/ 309 h 603"/>
                      <a:gd name="T48" fmla="*/ 540 w 792"/>
                      <a:gd name="T49" fmla="*/ 337 h 603"/>
                      <a:gd name="T50" fmla="*/ 525 w 792"/>
                      <a:gd name="T51" fmla="*/ 324 h 603"/>
                      <a:gd name="T52" fmla="*/ 477 w 792"/>
                      <a:gd name="T53" fmla="*/ 382 h 603"/>
                      <a:gd name="T54" fmla="*/ 485 w 792"/>
                      <a:gd name="T55" fmla="*/ 425 h 603"/>
                      <a:gd name="T56" fmla="*/ 475 w 792"/>
                      <a:gd name="T57" fmla="*/ 456 h 603"/>
                      <a:gd name="T58" fmla="*/ 455 w 792"/>
                      <a:gd name="T59" fmla="*/ 503 h 603"/>
                      <a:gd name="T60" fmla="*/ 447 w 792"/>
                      <a:gd name="T61" fmla="*/ 558 h 603"/>
                      <a:gd name="T62" fmla="*/ 422 w 792"/>
                      <a:gd name="T63" fmla="*/ 555 h 603"/>
                      <a:gd name="T64" fmla="*/ 402 w 792"/>
                      <a:gd name="T65" fmla="*/ 571 h 603"/>
                      <a:gd name="T66" fmla="*/ 375 w 792"/>
                      <a:gd name="T67" fmla="*/ 603 h 603"/>
                      <a:gd name="T68" fmla="*/ 365 w 792"/>
                      <a:gd name="T69" fmla="*/ 588 h 603"/>
                      <a:gd name="T70" fmla="*/ 349 w 792"/>
                      <a:gd name="T71" fmla="*/ 560 h 603"/>
                      <a:gd name="T72" fmla="*/ 349 w 792"/>
                      <a:gd name="T73" fmla="*/ 510 h 603"/>
                      <a:gd name="T74" fmla="*/ 360 w 792"/>
                      <a:gd name="T75" fmla="*/ 491 h 603"/>
                      <a:gd name="T76" fmla="*/ 372 w 792"/>
                      <a:gd name="T77" fmla="*/ 458 h 603"/>
                      <a:gd name="T78" fmla="*/ 387 w 792"/>
                      <a:gd name="T79" fmla="*/ 450 h 603"/>
                      <a:gd name="T80" fmla="*/ 405 w 792"/>
                      <a:gd name="T81" fmla="*/ 418 h 603"/>
                      <a:gd name="T82" fmla="*/ 382 w 792"/>
                      <a:gd name="T83" fmla="*/ 385 h 603"/>
                      <a:gd name="T84" fmla="*/ 331 w 792"/>
                      <a:gd name="T85" fmla="*/ 372 h 603"/>
                      <a:gd name="T86" fmla="*/ 324 w 792"/>
                      <a:gd name="T87" fmla="*/ 348 h 603"/>
                      <a:gd name="T88" fmla="*/ 329 w 792"/>
                      <a:gd name="T89" fmla="*/ 324 h 603"/>
                      <a:gd name="T90" fmla="*/ 296 w 792"/>
                      <a:gd name="T91" fmla="*/ 329 h 603"/>
                      <a:gd name="T92" fmla="*/ 262 w 792"/>
                      <a:gd name="T93" fmla="*/ 329 h 603"/>
                      <a:gd name="T94" fmla="*/ 249 w 792"/>
                      <a:gd name="T95" fmla="*/ 350 h 603"/>
                      <a:gd name="T96" fmla="*/ 241 w 792"/>
                      <a:gd name="T97" fmla="*/ 340 h 603"/>
                      <a:gd name="T98" fmla="*/ 234 w 792"/>
                      <a:gd name="T99" fmla="*/ 360 h 603"/>
                      <a:gd name="T100" fmla="*/ 193 w 792"/>
                      <a:gd name="T101" fmla="*/ 372 h 603"/>
                      <a:gd name="T102" fmla="*/ 171 w 792"/>
                      <a:gd name="T103" fmla="*/ 368 h 603"/>
                      <a:gd name="T104" fmla="*/ 163 w 792"/>
                      <a:gd name="T105" fmla="*/ 357 h 603"/>
                      <a:gd name="T106" fmla="*/ 129 w 792"/>
                      <a:gd name="T107" fmla="*/ 358 h 603"/>
                      <a:gd name="T108" fmla="*/ 108 w 792"/>
                      <a:gd name="T109" fmla="*/ 363 h 603"/>
                      <a:gd name="T110" fmla="*/ 83 w 792"/>
                      <a:gd name="T111" fmla="*/ 353 h 603"/>
                      <a:gd name="T112" fmla="*/ 45 w 792"/>
                      <a:gd name="T113" fmla="*/ 373 h 603"/>
                      <a:gd name="T114" fmla="*/ 40 w 792"/>
                      <a:gd name="T115" fmla="*/ 412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792" h="603">
                        <a:moveTo>
                          <a:pt x="31" y="415"/>
                        </a:moveTo>
                        <a:lnTo>
                          <a:pt x="25" y="403"/>
                        </a:lnTo>
                        <a:lnTo>
                          <a:pt x="21" y="393"/>
                        </a:lnTo>
                        <a:lnTo>
                          <a:pt x="18" y="390"/>
                        </a:lnTo>
                        <a:lnTo>
                          <a:pt x="18" y="380"/>
                        </a:lnTo>
                        <a:lnTo>
                          <a:pt x="20" y="372"/>
                        </a:lnTo>
                        <a:lnTo>
                          <a:pt x="23" y="367"/>
                        </a:lnTo>
                        <a:lnTo>
                          <a:pt x="25" y="357"/>
                        </a:lnTo>
                        <a:lnTo>
                          <a:pt x="18" y="347"/>
                        </a:lnTo>
                        <a:lnTo>
                          <a:pt x="13" y="344"/>
                        </a:lnTo>
                        <a:lnTo>
                          <a:pt x="10" y="337"/>
                        </a:lnTo>
                        <a:lnTo>
                          <a:pt x="5" y="327"/>
                        </a:lnTo>
                        <a:lnTo>
                          <a:pt x="0" y="320"/>
                        </a:lnTo>
                        <a:lnTo>
                          <a:pt x="5" y="312"/>
                        </a:lnTo>
                        <a:lnTo>
                          <a:pt x="13" y="305"/>
                        </a:lnTo>
                        <a:lnTo>
                          <a:pt x="13" y="302"/>
                        </a:lnTo>
                        <a:lnTo>
                          <a:pt x="13" y="287"/>
                        </a:lnTo>
                        <a:lnTo>
                          <a:pt x="15" y="274"/>
                        </a:lnTo>
                        <a:lnTo>
                          <a:pt x="15" y="260"/>
                        </a:lnTo>
                        <a:lnTo>
                          <a:pt x="11" y="254"/>
                        </a:lnTo>
                        <a:lnTo>
                          <a:pt x="16" y="245"/>
                        </a:lnTo>
                        <a:lnTo>
                          <a:pt x="30" y="247"/>
                        </a:lnTo>
                        <a:lnTo>
                          <a:pt x="40" y="245"/>
                        </a:lnTo>
                        <a:lnTo>
                          <a:pt x="53" y="240"/>
                        </a:lnTo>
                        <a:lnTo>
                          <a:pt x="60" y="239"/>
                        </a:lnTo>
                        <a:lnTo>
                          <a:pt x="56" y="229"/>
                        </a:lnTo>
                        <a:lnTo>
                          <a:pt x="60" y="226"/>
                        </a:lnTo>
                        <a:lnTo>
                          <a:pt x="70" y="226"/>
                        </a:lnTo>
                        <a:lnTo>
                          <a:pt x="78" y="222"/>
                        </a:lnTo>
                        <a:lnTo>
                          <a:pt x="81" y="219"/>
                        </a:lnTo>
                        <a:lnTo>
                          <a:pt x="90" y="222"/>
                        </a:lnTo>
                        <a:lnTo>
                          <a:pt x="98" y="229"/>
                        </a:lnTo>
                        <a:lnTo>
                          <a:pt x="108" y="232"/>
                        </a:lnTo>
                        <a:lnTo>
                          <a:pt x="121" y="234"/>
                        </a:lnTo>
                        <a:lnTo>
                          <a:pt x="141" y="232"/>
                        </a:lnTo>
                        <a:lnTo>
                          <a:pt x="156" y="229"/>
                        </a:lnTo>
                        <a:lnTo>
                          <a:pt x="169" y="226"/>
                        </a:lnTo>
                        <a:lnTo>
                          <a:pt x="183" y="221"/>
                        </a:lnTo>
                        <a:lnTo>
                          <a:pt x="193" y="222"/>
                        </a:lnTo>
                        <a:lnTo>
                          <a:pt x="198" y="227"/>
                        </a:lnTo>
                        <a:lnTo>
                          <a:pt x="206" y="227"/>
                        </a:lnTo>
                        <a:lnTo>
                          <a:pt x="211" y="217"/>
                        </a:lnTo>
                        <a:lnTo>
                          <a:pt x="219" y="219"/>
                        </a:lnTo>
                        <a:lnTo>
                          <a:pt x="227" y="221"/>
                        </a:lnTo>
                        <a:lnTo>
                          <a:pt x="239" y="217"/>
                        </a:lnTo>
                        <a:lnTo>
                          <a:pt x="256" y="214"/>
                        </a:lnTo>
                        <a:lnTo>
                          <a:pt x="264" y="209"/>
                        </a:lnTo>
                        <a:lnTo>
                          <a:pt x="269" y="201"/>
                        </a:lnTo>
                        <a:lnTo>
                          <a:pt x="276" y="199"/>
                        </a:lnTo>
                        <a:lnTo>
                          <a:pt x="294" y="211"/>
                        </a:lnTo>
                        <a:lnTo>
                          <a:pt x="302" y="204"/>
                        </a:lnTo>
                        <a:lnTo>
                          <a:pt x="331" y="197"/>
                        </a:lnTo>
                        <a:lnTo>
                          <a:pt x="352" y="189"/>
                        </a:lnTo>
                        <a:lnTo>
                          <a:pt x="360" y="186"/>
                        </a:lnTo>
                        <a:lnTo>
                          <a:pt x="370" y="179"/>
                        </a:lnTo>
                        <a:lnTo>
                          <a:pt x="379" y="176"/>
                        </a:lnTo>
                        <a:lnTo>
                          <a:pt x="382" y="177"/>
                        </a:lnTo>
                        <a:lnTo>
                          <a:pt x="389" y="179"/>
                        </a:lnTo>
                        <a:lnTo>
                          <a:pt x="392" y="179"/>
                        </a:lnTo>
                        <a:lnTo>
                          <a:pt x="400" y="182"/>
                        </a:lnTo>
                        <a:lnTo>
                          <a:pt x="410" y="191"/>
                        </a:lnTo>
                        <a:lnTo>
                          <a:pt x="417" y="192"/>
                        </a:lnTo>
                        <a:lnTo>
                          <a:pt x="429" y="191"/>
                        </a:lnTo>
                        <a:lnTo>
                          <a:pt x="437" y="186"/>
                        </a:lnTo>
                        <a:lnTo>
                          <a:pt x="452" y="181"/>
                        </a:lnTo>
                        <a:lnTo>
                          <a:pt x="462" y="182"/>
                        </a:lnTo>
                        <a:lnTo>
                          <a:pt x="472" y="184"/>
                        </a:lnTo>
                        <a:lnTo>
                          <a:pt x="485" y="177"/>
                        </a:lnTo>
                        <a:lnTo>
                          <a:pt x="488" y="181"/>
                        </a:lnTo>
                        <a:lnTo>
                          <a:pt x="498" y="177"/>
                        </a:lnTo>
                        <a:lnTo>
                          <a:pt x="505" y="171"/>
                        </a:lnTo>
                        <a:lnTo>
                          <a:pt x="510" y="162"/>
                        </a:lnTo>
                        <a:lnTo>
                          <a:pt x="518" y="162"/>
                        </a:lnTo>
                        <a:lnTo>
                          <a:pt x="520" y="156"/>
                        </a:lnTo>
                        <a:lnTo>
                          <a:pt x="517" y="149"/>
                        </a:lnTo>
                        <a:lnTo>
                          <a:pt x="520" y="141"/>
                        </a:lnTo>
                        <a:lnTo>
                          <a:pt x="542" y="116"/>
                        </a:lnTo>
                        <a:lnTo>
                          <a:pt x="558" y="98"/>
                        </a:lnTo>
                        <a:lnTo>
                          <a:pt x="570" y="89"/>
                        </a:lnTo>
                        <a:lnTo>
                          <a:pt x="562" y="81"/>
                        </a:lnTo>
                        <a:lnTo>
                          <a:pt x="557" y="76"/>
                        </a:lnTo>
                        <a:lnTo>
                          <a:pt x="562" y="71"/>
                        </a:lnTo>
                        <a:lnTo>
                          <a:pt x="568" y="71"/>
                        </a:lnTo>
                        <a:lnTo>
                          <a:pt x="566" y="74"/>
                        </a:lnTo>
                        <a:lnTo>
                          <a:pt x="568" y="79"/>
                        </a:lnTo>
                        <a:lnTo>
                          <a:pt x="575" y="79"/>
                        </a:lnTo>
                        <a:lnTo>
                          <a:pt x="576" y="81"/>
                        </a:lnTo>
                        <a:lnTo>
                          <a:pt x="581" y="79"/>
                        </a:lnTo>
                        <a:lnTo>
                          <a:pt x="588" y="76"/>
                        </a:lnTo>
                        <a:lnTo>
                          <a:pt x="593" y="78"/>
                        </a:lnTo>
                        <a:lnTo>
                          <a:pt x="598" y="78"/>
                        </a:lnTo>
                        <a:lnTo>
                          <a:pt x="616" y="66"/>
                        </a:lnTo>
                        <a:lnTo>
                          <a:pt x="628" y="61"/>
                        </a:lnTo>
                        <a:lnTo>
                          <a:pt x="670" y="38"/>
                        </a:lnTo>
                        <a:lnTo>
                          <a:pt x="693" y="26"/>
                        </a:lnTo>
                        <a:lnTo>
                          <a:pt x="706" y="24"/>
                        </a:lnTo>
                        <a:lnTo>
                          <a:pt x="721" y="21"/>
                        </a:lnTo>
                        <a:lnTo>
                          <a:pt x="734" y="5"/>
                        </a:lnTo>
                        <a:lnTo>
                          <a:pt x="756" y="3"/>
                        </a:lnTo>
                        <a:lnTo>
                          <a:pt x="763" y="5"/>
                        </a:lnTo>
                        <a:lnTo>
                          <a:pt x="771" y="0"/>
                        </a:lnTo>
                        <a:lnTo>
                          <a:pt x="778" y="0"/>
                        </a:lnTo>
                        <a:lnTo>
                          <a:pt x="778" y="6"/>
                        </a:lnTo>
                        <a:lnTo>
                          <a:pt x="773" y="15"/>
                        </a:lnTo>
                        <a:lnTo>
                          <a:pt x="759" y="28"/>
                        </a:lnTo>
                        <a:lnTo>
                          <a:pt x="758" y="36"/>
                        </a:lnTo>
                        <a:lnTo>
                          <a:pt x="754" y="41"/>
                        </a:lnTo>
                        <a:lnTo>
                          <a:pt x="759" y="44"/>
                        </a:lnTo>
                        <a:lnTo>
                          <a:pt x="763" y="56"/>
                        </a:lnTo>
                        <a:lnTo>
                          <a:pt x="771" y="68"/>
                        </a:lnTo>
                        <a:lnTo>
                          <a:pt x="773" y="71"/>
                        </a:lnTo>
                        <a:lnTo>
                          <a:pt x="771" y="79"/>
                        </a:lnTo>
                        <a:lnTo>
                          <a:pt x="771" y="83"/>
                        </a:lnTo>
                        <a:lnTo>
                          <a:pt x="776" y="89"/>
                        </a:lnTo>
                        <a:lnTo>
                          <a:pt x="778" y="83"/>
                        </a:lnTo>
                        <a:lnTo>
                          <a:pt x="784" y="76"/>
                        </a:lnTo>
                        <a:lnTo>
                          <a:pt x="789" y="78"/>
                        </a:lnTo>
                        <a:lnTo>
                          <a:pt x="792" y="84"/>
                        </a:lnTo>
                        <a:lnTo>
                          <a:pt x="792" y="89"/>
                        </a:lnTo>
                        <a:lnTo>
                          <a:pt x="788" y="91"/>
                        </a:lnTo>
                        <a:lnTo>
                          <a:pt x="786" y="98"/>
                        </a:lnTo>
                        <a:lnTo>
                          <a:pt x="778" y="103"/>
                        </a:lnTo>
                        <a:lnTo>
                          <a:pt x="771" y="104"/>
                        </a:lnTo>
                        <a:lnTo>
                          <a:pt x="766" y="106"/>
                        </a:lnTo>
                        <a:lnTo>
                          <a:pt x="758" y="108"/>
                        </a:lnTo>
                        <a:lnTo>
                          <a:pt x="753" y="113"/>
                        </a:lnTo>
                        <a:lnTo>
                          <a:pt x="743" y="113"/>
                        </a:lnTo>
                        <a:lnTo>
                          <a:pt x="736" y="111"/>
                        </a:lnTo>
                        <a:lnTo>
                          <a:pt x="731" y="113"/>
                        </a:lnTo>
                        <a:lnTo>
                          <a:pt x="726" y="123"/>
                        </a:lnTo>
                        <a:lnTo>
                          <a:pt x="726" y="129"/>
                        </a:lnTo>
                        <a:lnTo>
                          <a:pt x="716" y="134"/>
                        </a:lnTo>
                        <a:lnTo>
                          <a:pt x="708" y="139"/>
                        </a:lnTo>
                        <a:lnTo>
                          <a:pt x="699" y="146"/>
                        </a:lnTo>
                        <a:lnTo>
                          <a:pt x="693" y="147"/>
                        </a:lnTo>
                        <a:lnTo>
                          <a:pt x="684" y="154"/>
                        </a:lnTo>
                        <a:lnTo>
                          <a:pt x="675" y="164"/>
                        </a:lnTo>
                        <a:lnTo>
                          <a:pt x="668" y="169"/>
                        </a:lnTo>
                        <a:lnTo>
                          <a:pt x="665" y="164"/>
                        </a:lnTo>
                        <a:lnTo>
                          <a:pt x="658" y="164"/>
                        </a:lnTo>
                        <a:lnTo>
                          <a:pt x="655" y="169"/>
                        </a:lnTo>
                        <a:lnTo>
                          <a:pt x="650" y="177"/>
                        </a:lnTo>
                        <a:lnTo>
                          <a:pt x="648" y="187"/>
                        </a:lnTo>
                        <a:lnTo>
                          <a:pt x="641" y="192"/>
                        </a:lnTo>
                        <a:lnTo>
                          <a:pt x="633" y="197"/>
                        </a:lnTo>
                        <a:lnTo>
                          <a:pt x="626" y="201"/>
                        </a:lnTo>
                        <a:lnTo>
                          <a:pt x="621" y="199"/>
                        </a:lnTo>
                        <a:lnTo>
                          <a:pt x="615" y="207"/>
                        </a:lnTo>
                        <a:lnTo>
                          <a:pt x="608" y="209"/>
                        </a:lnTo>
                        <a:lnTo>
                          <a:pt x="603" y="216"/>
                        </a:lnTo>
                        <a:lnTo>
                          <a:pt x="600" y="226"/>
                        </a:lnTo>
                        <a:lnTo>
                          <a:pt x="596" y="234"/>
                        </a:lnTo>
                        <a:lnTo>
                          <a:pt x="591" y="240"/>
                        </a:lnTo>
                        <a:lnTo>
                          <a:pt x="586" y="245"/>
                        </a:lnTo>
                        <a:lnTo>
                          <a:pt x="583" y="242"/>
                        </a:lnTo>
                        <a:lnTo>
                          <a:pt x="585" y="237"/>
                        </a:lnTo>
                        <a:lnTo>
                          <a:pt x="585" y="232"/>
                        </a:lnTo>
                        <a:lnTo>
                          <a:pt x="581" y="231"/>
                        </a:lnTo>
                        <a:lnTo>
                          <a:pt x="576" y="239"/>
                        </a:lnTo>
                        <a:lnTo>
                          <a:pt x="571" y="247"/>
                        </a:lnTo>
                        <a:lnTo>
                          <a:pt x="570" y="252"/>
                        </a:lnTo>
                        <a:lnTo>
                          <a:pt x="565" y="264"/>
                        </a:lnTo>
                        <a:lnTo>
                          <a:pt x="558" y="274"/>
                        </a:lnTo>
                        <a:lnTo>
                          <a:pt x="552" y="284"/>
                        </a:lnTo>
                        <a:lnTo>
                          <a:pt x="550" y="292"/>
                        </a:lnTo>
                        <a:lnTo>
                          <a:pt x="552" y="297"/>
                        </a:lnTo>
                        <a:lnTo>
                          <a:pt x="553" y="304"/>
                        </a:lnTo>
                        <a:lnTo>
                          <a:pt x="550" y="309"/>
                        </a:lnTo>
                        <a:lnTo>
                          <a:pt x="550" y="315"/>
                        </a:lnTo>
                        <a:lnTo>
                          <a:pt x="557" y="320"/>
                        </a:lnTo>
                        <a:lnTo>
                          <a:pt x="553" y="325"/>
                        </a:lnTo>
                        <a:lnTo>
                          <a:pt x="548" y="332"/>
                        </a:lnTo>
                        <a:lnTo>
                          <a:pt x="545" y="335"/>
                        </a:lnTo>
                        <a:lnTo>
                          <a:pt x="543" y="339"/>
                        </a:lnTo>
                        <a:lnTo>
                          <a:pt x="540" y="337"/>
                        </a:lnTo>
                        <a:lnTo>
                          <a:pt x="535" y="335"/>
                        </a:lnTo>
                        <a:lnTo>
                          <a:pt x="532" y="340"/>
                        </a:lnTo>
                        <a:lnTo>
                          <a:pt x="530" y="339"/>
                        </a:lnTo>
                        <a:lnTo>
                          <a:pt x="530" y="327"/>
                        </a:lnTo>
                        <a:lnTo>
                          <a:pt x="530" y="322"/>
                        </a:lnTo>
                        <a:lnTo>
                          <a:pt x="527" y="320"/>
                        </a:lnTo>
                        <a:lnTo>
                          <a:pt x="525" y="324"/>
                        </a:lnTo>
                        <a:lnTo>
                          <a:pt x="517" y="330"/>
                        </a:lnTo>
                        <a:lnTo>
                          <a:pt x="513" y="340"/>
                        </a:lnTo>
                        <a:lnTo>
                          <a:pt x="508" y="340"/>
                        </a:lnTo>
                        <a:lnTo>
                          <a:pt x="497" y="357"/>
                        </a:lnTo>
                        <a:lnTo>
                          <a:pt x="488" y="368"/>
                        </a:lnTo>
                        <a:lnTo>
                          <a:pt x="482" y="372"/>
                        </a:lnTo>
                        <a:lnTo>
                          <a:pt x="477" y="382"/>
                        </a:lnTo>
                        <a:lnTo>
                          <a:pt x="475" y="390"/>
                        </a:lnTo>
                        <a:lnTo>
                          <a:pt x="477" y="393"/>
                        </a:lnTo>
                        <a:lnTo>
                          <a:pt x="485" y="397"/>
                        </a:lnTo>
                        <a:lnTo>
                          <a:pt x="492" y="400"/>
                        </a:lnTo>
                        <a:lnTo>
                          <a:pt x="495" y="408"/>
                        </a:lnTo>
                        <a:lnTo>
                          <a:pt x="493" y="415"/>
                        </a:lnTo>
                        <a:lnTo>
                          <a:pt x="485" y="425"/>
                        </a:lnTo>
                        <a:lnTo>
                          <a:pt x="478" y="428"/>
                        </a:lnTo>
                        <a:lnTo>
                          <a:pt x="480" y="433"/>
                        </a:lnTo>
                        <a:lnTo>
                          <a:pt x="477" y="440"/>
                        </a:lnTo>
                        <a:lnTo>
                          <a:pt x="475" y="445"/>
                        </a:lnTo>
                        <a:lnTo>
                          <a:pt x="470" y="450"/>
                        </a:lnTo>
                        <a:lnTo>
                          <a:pt x="470" y="456"/>
                        </a:lnTo>
                        <a:lnTo>
                          <a:pt x="475" y="456"/>
                        </a:lnTo>
                        <a:lnTo>
                          <a:pt x="475" y="463"/>
                        </a:lnTo>
                        <a:lnTo>
                          <a:pt x="473" y="470"/>
                        </a:lnTo>
                        <a:lnTo>
                          <a:pt x="468" y="478"/>
                        </a:lnTo>
                        <a:lnTo>
                          <a:pt x="457" y="486"/>
                        </a:lnTo>
                        <a:lnTo>
                          <a:pt x="450" y="493"/>
                        </a:lnTo>
                        <a:lnTo>
                          <a:pt x="450" y="498"/>
                        </a:lnTo>
                        <a:lnTo>
                          <a:pt x="455" y="503"/>
                        </a:lnTo>
                        <a:lnTo>
                          <a:pt x="455" y="511"/>
                        </a:lnTo>
                        <a:lnTo>
                          <a:pt x="448" y="516"/>
                        </a:lnTo>
                        <a:lnTo>
                          <a:pt x="448" y="528"/>
                        </a:lnTo>
                        <a:lnTo>
                          <a:pt x="453" y="535"/>
                        </a:lnTo>
                        <a:lnTo>
                          <a:pt x="457" y="545"/>
                        </a:lnTo>
                        <a:lnTo>
                          <a:pt x="453" y="555"/>
                        </a:lnTo>
                        <a:lnTo>
                          <a:pt x="447" y="558"/>
                        </a:lnTo>
                        <a:lnTo>
                          <a:pt x="442" y="558"/>
                        </a:lnTo>
                        <a:lnTo>
                          <a:pt x="437" y="558"/>
                        </a:lnTo>
                        <a:lnTo>
                          <a:pt x="432" y="558"/>
                        </a:lnTo>
                        <a:lnTo>
                          <a:pt x="429" y="561"/>
                        </a:lnTo>
                        <a:lnTo>
                          <a:pt x="425" y="563"/>
                        </a:lnTo>
                        <a:lnTo>
                          <a:pt x="425" y="558"/>
                        </a:lnTo>
                        <a:lnTo>
                          <a:pt x="422" y="555"/>
                        </a:lnTo>
                        <a:lnTo>
                          <a:pt x="420" y="546"/>
                        </a:lnTo>
                        <a:lnTo>
                          <a:pt x="417" y="541"/>
                        </a:lnTo>
                        <a:lnTo>
                          <a:pt x="414" y="545"/>
                        </a:lnTo>
                        <a:lnTo>
                          <a:pt x="414" y="551"/>
                        </a:lnTo>
                        <a:lnTo>
                          <a:pt x="412" y="561"/>
                        </a:lnTo>
                        <a:lnTo>
                          <a:pt x="409" y="566"/>
                        </a:lnTo>
                        <a:lnTo>
                          <a:pt x="402" y="571"/>
                        </a:lnTo>
                        <a:lnTo>
                          <a:pt x="400" y="581"/>
                        </a:lnTo>
                        <a:lnTo>
                          <a:pt x="395" y="586"/>
                        </a:lnTo>
                        <a:lnTo>
                          <a:pt x="390" y="586"/>
                        </a:lnTo>
                        <a:lnTo>
                          <a:pt x="389" y="599"/>
                        </a:lnTo>
                        <a:lnTo>
                          <a:pt x="385" y="603"/>
                        </a:lnTo>
                        <a:lnTo>
                          <a:pt x="380" y="601"/>
                        </a:lnTo>
                        <a:lnTo>
                          <a:pt x="375" y="603"/>
                        </a:lnTo>
                        <a:lnTo>
                          <a:pt x="372" y="599"/>
                        </a:lnTo>
                        <a:lnTo>
                          <a:pt x="375" y="598"/>
                        </a:lnTo>
                        <a:lnTo>
                          <a:pt x="375" y="596"/>
                        </a:lnTo>
                        <a:lnTo>
                          <a:pt x="377" y="589"/>
                        </a:lnTo>
                        <a:lnTo>
                          <a:pt x="374" y="588"/>
                        </a:lnTo>
                        <a:lnTo>
                          <a:pt x="370" y="586"/>
                        </a:lnTo>
                        <a:lnTo>
                          <a:pt x="365" y="588"/>
                        </a:lnTo>
                        <a:lnTo>
                          <a:pt x="359" y="589"/>
                        </a:lnTo>
                        <a:lnTo>
                          <a:pt x="357" y="586"/>
                        </a:lnTo>
                        <a:lnTo>
                          <a:pt x="349" y="583"/>
                        </a:lnTo>
                        <a:lnTo>
                          <a:pt x="347" y="578"/>
                        </a:lnTo>
                        <a:lnTo>
                          <a:pt x="349" y="571"/>
                        </a:lnTo>
                        <a:lnTo>
                          <a:pt x="350" y="566"/>
                        </a:lnTo>
                        <a:lnTo>
                          <a:pt x="349" y="560"/>
                        </a:lnTo>
                        <a:lnTo>
                          <a:pt x="352" y="556"/>
                        </a:lnTo>
                        <a:lnTo>
                          <a:pt x="347" y="553"/>
                        </a:lnTo>
                        <a:lnTo>
                          <a:pt x="345" y="550"/>
                        </a:lnTo>
                        <a:lnTo>
                          <a:pt x="344" y="543"/>
                        </a:lnTo>
                        <a:lnTo>
                          <a:pt x="344" y="536"/>
                        </a:lnTo>
                        <a:lnTo>
                          <a:pt x="344" y="526"/>
                        </a:lnTo>
                        <a:lnTo>
                          <a:pt x="349" y="510"/>
                        </a:lnTo>
                        <a:lnTo>
                          <a:pt x="349" y="501"/>
                        </a:lnTo>
                        <a:lnTo>
                          <a:pt x="342" y="495"/>
                        </a:lnTo>
                        <a:lnTo>
                          <a:pt x="339" y="490"/>
                        </a:lnTo>
                        <a:lnTo>
                          <a:pt x="340" y="483"/>
                        </a:lnTo>
                        <a:lnTo>
                          <a:pt x="352" y="481"/>
                        </a:lnTo>
                        <a:lnTo>
                          <a:pt x="354" y="486"/>
                        </a:lnTo>
                        <a:lnTo>
                          <a:pt x="360" y="491"/>
                        </a:lnTo>
                        <a:lnTo>
                          <a:pt x="367" y="491"/>
                        </a:lnTo>
                        <a:lnTo>
                          <a:pt x="375" y="485"/>
                        </a:lnTo>
                        <a:lnTo>
                          <a:pt x="372" y="480"/>
                        </a:lnTo>
                        <a:lnTo>
                          <a:pt x="365" y="475"/>
                        </a:lnTo>
                        <a:lnTo>
                          <a:pt x="364" y="468"/>
                        </a:lnTo>
                        <a:lnTo>
                          <a:pt x="367" y="461"/>
                        </a:lnTo>
                        <a:lnTo>
                          <a:pt x="372" y="458"/>
                        </a:lnTo>
                        <a:lnTo>
                          <a:pt x="372" y="456"/>
                        </a:lnTo>
                        <a:lnTo>
                          <a:pt x="379" y="456"/>
                        </a:lnTo>
                        <a:lnTo>
                          <a:pt x="379" y="455"/>
                        </a:lnTo>
                        <a:lnTo>
                          <a:pt x="375" y="452"/>
                        </a:lnTo>
                        <a:lnTo>
                          <a:pt x="375" y="450"/>
                        </a:lnTo>
                        <a:lnTo>
                          <a:pt x="382" y="450"/>
                        </a:lnTo>
                        <a:lnTo>
                          <a:pt x="387" y="450"/>
                        </a:lnTo>
                        <a:lnTo>
                          <a:pt x="392" y="447"/>
                        </a:lnTo>
                        <a:lnTo>
                          <a:pt x="394" y="443"/>
                        </a:lnTo>
                        <a:lnTo>
                          <a:pt x="394" y="442"/>
                        </a:lnTo>
                        <a:lnTo>
                          <a:pt x="399" y="435"/>
                        </a:lnTo>
                        <a:lnTo>
                          <a:pt x="402" y="428"/>
                        </a:lnTo>
                        <a:lnTo>
                          <a:pt x="404" y="423"/>
                        </a:lnTo>
                        <a:lnTo>
                          <a:pt x="405" y="418"/>
                        </a:lnTo>
                        <a:lnTo>
                          <a:pt x="397" y="413"/>
                        </a:lnTo>
                        <a:lnTo>
                          <a:pt x="382" y="405"/>
                        </a:lnTo>
                        <a:lnTo>
                          <a:pt x="379" y="402"/>
                        </a:lnTo>
                        <a:lnTo>
                          <a:pt x="379" y="397"/>
                        </a:lnTo>
                        <a:lnTo>
                          <a:pt x="390" y="388"/>
                        </a:lnTo>
                        <a:lnTo>
                          <a:pt x="387" y="385"/>
                        </a:lnTo>
                        <a:lnTo>
                          <a:pt x="382" y="385"/>
                        </a:lnTo>
                        <a:lnTo>
                          <a:pt x="377" y="388"/>
                        </a:lnTo>
                        <a:lnTo>
                          <a:pt x="372" y="382"/>
                        </a:lnTo>
                        <a:lnTo>
                          <a:pt x="357" y="372"/>
                        </a:lnTo>
                        <a:lnTo>
                          <a:pt x="354" y="367"/>
                        </a:lnTo>
                        <a:lnTo>
                          <a:pt x="349" y="367"/>
                        </a:lnTo>
                        <a:lnTo>
                          <a:pt x="337" y="368"/>
                        </a:lnTo>
                        <a:lnTo>
                          <a:pt x="331" y="372"/>
                        </a:lnTo>
                        <a:lnTo>
                          <a:pt x="326" y="373"/>
                        </a:lnTo>
                        <a:lnTo>
                          <a:pt x="326" y="377"/>
                        </a:lnTo>
                        <a:lnTo>
                          <a:pt x="321" y="372"/>
                        </a:lnTo>
                        <a:lnTo>
                          <a:pt x="319" y="365"/>
                        </a:lnTo>
                        <a:lnTo>
                          <a:pt x="319" y="358"/>
                        </a:lnTo>
                        <a:lnTo>
                          <a:pt x="322" y="352"/>
                        </a:lnTo>
                        <a:lnTo>
                          <a:pt x="324" y="348"/>
                        </a:lnTo>
                        <a:lnTo>
                          <a:pt x="324" y="340"/>
                        </a:lnTo>
                        <a:lnTo>
                          <a:pt x="317" y="340"/>
                        </a:lnTo>
                        <a:lnTo>
                          <a:pt x="317" y="337"/>
                        </a:lnTo>
                        <a:lnTo>
                          <a:pt x="321" y="332"/>
                        </a:lnTo>
                        <a:lnTo>
                          <a:pt x="326" y="330"/>
                        </a:lnTo>
                        <a:lnTo>
                          <a:pt x="329" y="327"/>
                        </a:lnTo>
                        <a:lnTo>
                          <a:pt x="329" y="324"/>
                        </a:lnTo>
                        <a:lnTo>
                          <a:pt x="331" y="322"/>
                        </a:lnTo>
                        <a:lnTo>
                          <a:pt x="327" y="319"/>
                        </a:lnTo>
                        <a:lnTo>
                          <a:pt x="321" y="320"/>
                        </a:lnTo>
                        <a:lnTo>
                          <a:pt x="314" y="324"/>
                        </a:lnTo>
                        <a:lnTo>
                          <a:pt x="311" y="327"/>
                        </a:lnTo>
                        <a:lnTo>
                          <a:pt x="306" y="325"/>
                        </a:lnTo>
                        <a:lnTo>
                          <a:pt x="296" y="329"/>
                        </a:lnTo>
                        <a:lnTo>
                          <a:pt x="289" y="329"/>
                        </a:lnTo>
                        <a:lnTo>
                          <a:pt x="287" y="330"/>
                        </a:lnTo>
                        <a:lnTo>
                          <a:pt x="281" y="329"/>
                        </a:lnTo>
                        <a:lnTo>
                          <a:pt x="281" y="325"/>
                        </a:lnTo>
                        <a:lnTo>
                          <a:pt x="276" y="322"/>
                        </a:lnTo>
                        <a:lnTo>
                          <a:pt x="271" y="322"/>
                        </a:lnTo>
                        <a:lnTo>
                          <a:pt x="262" y="329"/>
                        </a:lnTo>
                        <a:lnTo>
                          <a:pt x="261" y="337"/>
                        </a:lnTo>
                        <a:lnTo>
                          <a:pt x="262" y="340"/>
                        </a:lnTo>
                        <a:lnTo>
                          <a:pt x="259" y="347"/>
                        </a:lnTo>
                        <a:lnTo>
                          <a:pt x="257" y="350"/>
                        </a:lnTo>
                        <a:lnTo>
                          <a:pt x="254" y="350"/>
                        </a:lnTo>
                        <a:lnTo>
                          <a:pt x="252" y="350"/>
                        </a:lnTo>
                        <a:lnTo>
                          <a:pt x="249" y="350"/>
                        </a:lnTo>
                        <a:lnTo>
                          <a:pt x="249" y="347"/>
                        </a:lnTo>
                        <a:lnTo>
                          <a:pt x="249" y="344"/>
                        </a:lnTo>
                        <a:lnTo>
                          <a:pt x="251" y="339"/>
                        </a:lnTo>
                        <a:lnTo>
                          <a:pt x="249" y="337"/>
                        </a:lnTo>
                        <a:lnTo>
                          <a:pt x="242" y="334"/>
                        </a:lnTo>
                        <a:lnTo>
                          <a:pt x="239" y="339"/>
                        </a:lnTo>
                        <a:lnTo>
                          <a:pt x="241" y="340"/>
                        </a:lnTo>
                        <a:lnTo>
                          <a:pt x="231" y="348"/>
                        </a:lnTo>
                        <a:lnTo>
                          <a:pt x="227" y="353"/>
                        </a:lnTo>
                        <a:lnTo>
                          <a:pt x="231" y="357"/>
                        </a:lnTo>
                        <a:lnTo>
                          <a:pt x="234" y="355"/>
                        </a:lnTo>
                        <a:lnTo>
                          <a:pt x="236" y="357"/>
                        </a:lnTo>
                        <a:lnTo>
                          <a:pt x="239" y="358"/>
                        </a:lnTo>
                        <a:lnTo>
                          <a:pt x="234" y="360"/>
                        </a:lnTo>
                        <a:lnTo>
                          <a:pt x="229" y="360"/>
                        </a:lnTo>
                        <a:lnTo>
                          <a:pt x="214" y="363"/>
                        </a:lnTo>
                        <a:lnTo>
                          <a:pt x="204" y="372"/>
                        </a:lnTo>
                        <a:lnTo>
                          <a:pt x="204" y="378"/>
                        </a:lnTo>
                        <a:lnTo>
                          <a:pt x="199" y="382"/>
                        </a:lnTo>
                        <a:lnTo>
                          <a:pt x="194" y="378"/>
                        </a:lnTo>
                        <a:lnTo>
                          <a:pt x="193" y="372"/>
                        </a:lnTo>
                        <a:lnTo>
                          <a:pt x="196" y="370"/>
                        </a:lnTo>
                        <a:lnTo>
                          <a:pt x="194" y="360"/>
                        </a:lnTo>
                        <a:lnTo>
                          <a:pt x="188" y="363"/>
                        </a:lnTo>
                        <a:lnTo>
                          <a:pt x="183" y="367"/>
                        </a:lnTo>
                        <a:lnTo>
                          <a:pt x="179" y="372"/>
                        </a:lnTo>
                        <a:lnTo>
                          <a:pt x="176" y="370"/>
                        </a:lnTo>
                        <a:lnTo>
                          <a:pt x="171" y="368"/>
                        </a:lnTo>
                        <a:lnTo>
                          <a:pt x="171" y="365"/>
                        </a:lnTo>
                        <a:lnTo>
                          <a:pt x="173" y="360"/>
                        </a:lnTo>
                        <a:lnTo>
                          <a:pt x="174" y="357"/>
                        </a:lnTo>
                        <a:lnTo>
                          <a:pt x="171" y="357"/>
                        </a:lnTo>
                        <a:lnTo>
                          <a:pt x="168" y="360"/>
                        </a:lnTo>
                        <a:lnTo>
                          <a:pt x="163" y="358"/>
                        </a:lnTo>
                        <a:lnTo>
                          <a:pt x="163" y="357"/>
                        </a:lnTo>
                        <a:lnTo>
                          <a:pt x="158" y="355"/>
                        </a:lnTo>
                        <a:lnTo>
                          <a:pt x="154" y="355"/>
                        </a:lnTo>
                        <a:lnTo>
                          <a:pt x="149" y="355"/>
                        </a:lnTo>
                        <a:lnTo>
                          <a:pt x="143" y="358"/>
                        </a:lnTo>
                        <a:lnTo>
                          <a:pt x="138" y="362"/>
                        </a:lnTo>
                        <a:lnTo>
                          <a:pt x="133" y="355"/>
                        </a:lnTo>
                        <a:lnTo>
                          <a:pt x="129" y="358"/>
                        </a:lnTo>
                        <a:lnTo>
                          <a:pt x="126" y="357"/>
                        </a:lnTo>
                        <a:lnTo>
                          <a:pt x="121" y="358"/>
                        </a:lnTo>
                        <a:lnTo>
                          <a:pt x="119" y="358"/>
                        </a:lnTo>
                        <a:lnTo>
                          <a:pt x="116" y="353"/>
                        </a:lnTo>
                        <a:lnTo>
                          <a:pt x="113" y="355"/>
                        </a:lnTo>
                        <a:lnTo>
                          <a:pt x="111" y="362"/>
                        </a:lnTo>
                        <a:lnTo>
                          <a:pt x="108" y="363"/>
                        </a:lnTo>
                        <a:lnTo>
                          <a:pt x="106" y="360"/>
                        </a:lnTo>
                        <a:lnTo>
                          <a:pt x="104" y="357"/>
                        </a:lnTo>
                        <a:lnTo>
                          <a:pt x="106" y="353"/>
                        </a:lnTo>
                        <a:lnTo>
                          <a:pt x="101" y="350"/>
                        </a:lnTo>
                        <a:lnTo>
                          <a:pt x="93" y="350"/>
                        </a:lnTo>
                        <a:lnTo>
                          <a:pt x="88" y="353"/>
                        </a:lnTo>
                        <a:lnTo>
                          <a:pt x="83" y="353"/>
                        </a:lnTo>
                        <a:lnTo>
                          <a:pt x="76" y="355"/>
                        </a:lnTo>
                        <a:lnTo>
                          <a:pt x="71" y="355"/>
                        </a:lnTo>
                        <a:lnTo>
                          <a:pt x="66" y="357"/>
                        </a:lnTo>
                        <a:lnTo>
                          <a:pt x="60" y="360"/>
                        </a:lnTo>
                        <a:lnTo>
                          <a:pt x="55" y="363"/>
                        </a:lnTo>
                        <a:lnTo>
                          <a:pt x="48" y="367"/>
                        </a:lnTo>
                        <a:lnTo>
                          <a:pt x="45" y="373"/>
                        </a:lnTo>
                        <a:lnTo>
                          <a:pt x="38" y="373"/>
                        </a:lnTo>
                        <a:lnTo>
                          <a:pt x="38" y="382"/>
                        </a:lnTo>
                        <a:lnTo>
                          <a:pt x="38" y="388"/>
                        </a:lnTo>
                        <a:lnTo>
                          <a:pt x="38" y="393"/>
                        </a:lnTo>
                        <a:lnTo>
                          <a:pt x="38" y="400"/>
                        </a:lnTo>
                        <a:lnTo>
                          <a:pt x="41" y="403"/>
                        </a:lnTo>
                        <a:lnTo>
                          <a:pt x="40" y="412"/>
                        </a:lnTo>
                        <a:lnTo>
                          <a:pt x="35" y="415"/>
                        </a:lnTo>
                        <a:lnTo>
                          <a:pt x="31" y="415"/>
                        </a:lnTo>
                        <a:lnTo>
                          <a:pt x="31" y="415"/>
                        </a:lnTo>
                        <a:lnTo>
                          <a:pt x="31" y="4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8" name="Freeform 1070"/>
                  <p:cNvSpPr>
                    <a:spLocks/>
                  </p:cNvSpPr>
                  <p:nvPr/>
                </p:nvSpPr>
                <p:spPr bwMode="auto">
                  <a:xfrm>
                    <a:off x="5994727" y="3395053"/>
                    <a:ext cx="181692" cy="301161"/>
                  </a:xfrm>
                  <a:custGeom>
                    <a:avLst/>
                    <a:gdLst>
                      <a:gd name="T0" fmla="*/ 126 w 146"/>
                      <a:gd name="T1" fmla="*/ 6 h 242"/>
                      <a:gd name="T2" fmla="*/ 129 w 146"/>
                      <a:gd name="T3" fmla="*/ 16 h 242"/>
                      <a:gd name="T4" fmla="*/ 131 w 146"/>
                      <a:gd name="T5" fmla="*/ 25 h 242"/>
                      <a:gd name="T6" fmla="*/ 129 w 146"/>
                      <a:gd name="T7" fmla="*/ 41 h 242"/>
                      <a:gd name="T8" fmla="*/ 139 w 146"/>
                      <a:gd name="T9" fmla="*/ 49 h 242"/>
                      <a:gd name="T10" fmla="*/ 146 w 146"/>
                      <a:gd name="T11" fmla="*/ 53 h 242"/>
                      <a:gd name="T12" fmla="*/ 142 w 146"/>
                      <a:gd name="T13" fmla="*/ 61 h 242"/>
                      <a:gd name="T14" fmla="*/ 146 w 146"/>
                      <a:gd name="T15" fmla="*/ 103 h 242"/>
                      <a:gd name="T16" fmla="*/ 142 w 146"/>
                      <a:gd name="T17" fmla="*/ 119 h 242"/>
                      <a:gd name="T18" fmla="*/ 136 w 146"/>
                      <a:gd name="T19" fmla="*/ 129 h 242"/>
                      <a:gd name="T20" fmla="*/ 122 w 146"/>
                      <a:gd name="T21" fmla="*/ 129 h 242"/>
                      <a:gd name="T22" fmla="*/ 109 w 146"/>
                      <a:gd name="T23" fmla="*/ 133 h 242"/>
                      <a:gd name="T24" fmla="*/ 101 w 146"/>
                      <a:gd name="T25" fmla="*/ 126 h 242"/>
                      <a:gd name="T26" fmla="*/ 99 w 146"/>
                      <a:gd name="T27" fmla="*/ 141 h 242"/>
                      <a:gd name="T28" fmla="*/ 106 w 146"/>
                      <a:gd name="T29" fmla="*/ 157 h 242"/>
                      <a:gd name="T30" fmla="*/ 93 w 146"/>
                      <a:gd name="T31" fmla="*/ 172 h 242"/>
                      <a:gd name="T32" fmla="*/ 84 w 146"/>
                      <a:gd name="T33" fmla="*/ 191 h 242"/>
                      <a:gd name="T34" fmla="*/ 94 w 146"/>
                      <a:gd name="T35" fmla="*/ 212 h 242"/>
                      <a:gd name="T36" fmla="*/ 83 w 146"/>
                      <a:gd name="T37" fmla="*/ 232 h 242"/>
                      <a:gd name="T38" fmla="*/ 71 w 146"/>
                      <a:gd name="T39" fmla="*/ 242 h 242"/>
                      <a:gd name="T40" fmla="*/ 58 w 146"/>
                      <a:gd name="T41" fmla="*/ 232 h 242"/>
                      <a:gd name="T42" fmla="*/ 54 w 146"/>
                      <a:gd name="T43" fmla="*/ 219 h 242"/>
                      <a:gd name="T44" fmla="*/ 39 w 146"/>
                      <a:gd name="T45" fmla="*/ 197 h 242"/>
                      <a:gd name="T46" fmla="*/ 34 w 146"/>
                      <a:gd name="T47" fmla="*/ 204 h 242"/>
                      <a:gd name="T48" fmla="*/ 36 w 146"/>
                      <a:gd name="T49" fmla="*/ 216 h 242"/>
                      <a:gd name="T50" fmla="*/ 38 w 146"/>
                      <a:gd name="T51" fmla="*/ 227 h 242"/>
                      <a:gd name="T52" fmla="*/ 29 w 146"/>
                      <a:gd name="T53" fmla="*/ 221 h 242"/>
                      <a:gd name="T54" fmla="*/ 26 w 146"/>
                      <a:gd name="T55" fmla="*/ 207 h 242"/>
                      <a:gd name="T56" fmla="*/ 21 w 146"/>
                      <a:gd name="T57" fmla="*/ 189 h 242"/>
                      <a:gd name="T58" fmla="*/ 13 w 146"/>
                      <a:gd name="T59" fmla="*/ 169 h 242"/>
                      <a:gd name="T60" fmla="*/ 0 w 146"/>
                      <a:gd name="T61" fmla="*/ 152 h 242"/>
                      <a:gd name="T62" fmla="*/ 0 w 146"/>
                      <a:gd name="T63" fmla="*/ 141 h 242"/>
                      <a:gd name="T64" fmla="*/ 1 w 146"/>
                      <a:gd name="T65" fmla="*/ 128 h 242"/>
                      <a:gd name="T66" fmla="*/ 8 w 146"/>
                      <a:gd name="T67" fmla="*/ 111 h 242"/>
                      <a:gd name="T68" fmla="*/ 11 w 146"/>
                      <a:gd name="T69" fmla="*/ 99 h 242"/>
                      <a:gd name="T70" fmla="*/ 23 w 146"/>
                      <a:gd name="T71" fmla="*/ 88 h 242"/>
                      <a:gd name="T72" fmla="*/ 26 w 146"/>
                      <a:gd name="T73" fmla="*/ 71 h 242"/>
                      <a:gd name="T74" fmla="*/ 39 w 146"/>
                      <a:gd name="T75" fmla="*/ 79 h 242"/>
                      <a:gd name="T76" fmla="*/ 54 w 146"/>
                      <a:gd name="T77" fmla="*/ 69 h 242"/>
                      <a:gd name="T78" fmla="*/ 63 w 146"/>
                      <a:gd name="T79" fmla="*/ 61 h 242"/>
                      <a:gd name="T80" fmla="*/ 71 w 146"/>
                      <a:gd name="T81" fmla="*/ 59 h 242"/>
                      <a:gd name="T82" fmla="*/ 78 w 146"/>
                      <a:gd name="T83" fmla="*/ 53 h 242"/>
                      <a:gd name="T84" fmla="*/ 83 w 146"/>
                      <a:gd name="T85" fmla="*/ 61 h 242"/>
                      <a:gd name="T86" fmla="*/ 91 w 146"/>
                      <a:gd name="T87" fmla="*/ 64 h 242"/>
                      <a:gd name="T88" fmla="*/ 93 w 146"/>
                      <a:gd name="T89" fmla="*/ 49 h 242"/>
                      <a:gd name="T90" fmla="*/ 89 w 146"/>
                      <a:gd name="T91" fmla="*/ 39 h 242"/>
                      <a:gd name="T92" fmla="*/ 96 w 146"/>
                      <a:gd name="T93" fmla="*/ 34 h 242"/>
                      <a:gd name="T94" fmla="*/ 104 w 146"/>
                      <a:gd name="T95" fmla="*/ 26 h 242"/>
                      <a:gd name="T96" fmla="*/ 114 w 146"/>
                      <a:gd name="T97" fmla="*/ 26 h 242"/>
                      <a:gd name="T98" fmla="*/ 117 w 146"/>
                      <a:gd name="T99" fmla="*/ 8 h 242"/>
                      <a:gd name="T100" fmla="*/ 126 w 146"/>
                      <a:gd name="T101" fmla="*/ 0 h 242"/>
                      <a:gd name="T102" fmla="*/ 126 w 146"/>
                      <a:gd name="T103" fmla="*/ 0 h 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46" h="242">
                        <a:moveTo>
                          <a:pt x="126" y="0"/>
                        </a:moveTo>
                        <a:lnTo>
                          <a:pt x="126" y="6"/>
                        </a:lnTo>
                        <a:lnTo>
                          <a:pt x="126" y="11"/>
                        </a:lnTo>
                        <a:lnTo>
                          <a:pt x="129" y="16"/>
                        </a:lnTo>
                        <a:lnTo>
                          <a:pt x="134" y="20"/>
                        </a:lnTo>
                        <a:lnTo>
                          <a:pt x="131" y="25"/>
                        </a:lnTo>
                        <a:lnTo>
                          <a:pt x="132" y="31"/>
                        </a:lnTo>
                        <a:lnTo>
                          <a:pt x="129" y="41"/>
                        </a:lnTo>
                        <a:lnTo>
                          <a:pt x="129" y="48"/>
                        </a:lnTo>
                        <a:lnTo>
                          <a:pt x="139" y="49"/>
                        </a:lnTo>
                        <a:lnTo>
                          <a:pt x="141" y="53"/>
                        </a:lnTo>
                        <a:lnTo>
                          <a:pt x="146" y="53"/>
                        </a:lnTo>
                        <a:lnTo>
                          <a:pt x="146" y="56"/>
                        </a:lnTo>
                        <a:lnTo>
                          <a:pt x="142" y="61"/>
                        </a:lnTo>
                        <a:lnTo>
                          <a:pt x="144" y="88"/>
                        </a:lnTo>
                        <a:lnTo>
                          <a:pt x="146" y="103"/>
                        </a:lnTo>
                        <a:lnTo>
                          <a:pt x="141" y="108"/>
                        </a:lnTo>
                        <a:lnTo>
                          <a:pt x="142" y="119"/>
                        </a:lnTo>
                        <a:lnTo>
                          <a:pt x="139" y="128"/>
                        </a:lnTo>
                        <a:lnTo>
                          <a:pt x="136" y="129"/>
                        </a:lnTo>
                        <a:lnTo>
                          <a:pt x="129" y="123"/>
                        </a:lnTo>
                        <a:lnTo>
                          <a:pt x="122" y="129"/>
                        </a:lnTo>
                        <a:lnTo>
                          <a:pt x="116" y="134"/>
                        </a:lnTo>
                        <a:lnTo>
                          <a:pt x="109" y="133"/>
                        </a:lnTo>
                        <a:lnTo>
                          <a:pt x="106" y="126"/>
                        </a:lnTo>
                        <a:lnTo>
                          <a:pt x="101" y="126"/>
                        </a:lnTo>
                        <a:lnTo>
                          <a:pt x="101" y="133"/>
                        </a:lnTo>
                        <a:lnTo>
                          <a:pt x="99" y="141"/>
                        </a:lnTo>
                        <a:lnTo>
                          <a:pt x="103" y="151"/>
                        </a:lnTo>
                        <a:lnTo>
                          <a:pt x="106" y="157"/>
                        </a:lnTo>
                        <a:lnTo>
                          <a:pt x="101" y="164"/>
                        </a:lnTo>
                        <a:lnTo>
                          <a:pt x="93" y="172"/>
                        </a:lnTo>
                        <a:lnTo>
                          <a:pt x="89" y="179"/>
                        </a:lnTo>
                        <a:lnTo>
                          <a:pt x="84" y="191"/>
                        </a:lnTo>
                        <a:lnTo>
                          <a:pt x="89" y="201"/>
                        </a:lnTo>
                        <a:lnTo>
                          <a:pt x="94" y="212"/>
                        </a:lnTo>
                        <a:lnTo>
                          <a:pt x="88" y="229"/>
                        </a:lnTo>
                        <a:lnTo>
                          <a:pt x="83" y="232"/>
                        </a:lnTo>
                        <a:lnTo>
                          <a:pt x="74" y="236"/>
                        </a:lnTo>
                        <a:lnTo>
                          <a:pt x="71" y="242"/>
                        </a:lnTo>
                        <a:lnTo>
                          <a:pt x="66" y="236"/>
                        </a:lnTo>
                        <a:lnTo>
                          <a:pt x="58" y="232"/>
                        </a:lnTo>
                        <a:lnTo>
                          <a:pt x="56" y="227"/>
                        </a:lnTo>
                        <a:lnTo>
                          <a:pt x="54" y="219"/>
                        </a:lnTo>
                        <a:lnTo>
                          <a:pt x="46" y="206"/>
                        </a:lnTo>
                        <a:lnTo>
                          <a:pt x="39" y="197"/>
                        </a:lnTo>
                        <a:lnTo>
                          <a:pt x="36" y="197"/>
                        </a:lnTo>
                        <a:lnTo>
                          <a:pt x="34" y="204"/>
                        </a:lnTo>
                        <a:lnTo>
                          <a:pt x="33" y="209"/>
                        </a:lnTo>
                        <a:lnTo>
                          <a:pt x="36" y="216"/>
                        </a:lnTo>
                        <a:lnTo>
                          <a:pt x="41" y="224"/>
                        </a:lnTo>
                        <a:lnTo>
                          <a:pt x="38" y="227"/>
                        </a:lnTo>
                        <a:lnTo>
                          <a:pt x="33" y="226"/>
                        </a:lnTo>
                        <a:lnTo>
                          <a:pt x="29" y="221"/>
                        </a:lnTo>
                        <a:lnTo>
                          <a:pt x="28" y="214"/>
                        </a:lnTo>
                        <a:lnTo>
                          <a:pt x="26" y="207"/>
                        </a:lnTo>
                        <a:lnTo>
                          <a:pt x="24" y="196"/>
                        </a:lnTo>
                        <a:lnTo>
                          <a:pt x="21" y="189"/>
                        </a:lnTo>
                        <a:lnTo>
                          <a:pt x="16" y="176"/>
                        </a:lnTo>
                        <a:lnTo>
                          <a:pt x="13" y="169"/>
                        </a:lnTo>
                        <a:lnTo>
                          <a:pt x="6" y="159"/>
                        </a:lnTo>
                        <a:lnTo>
                          <a:pt x="0" y="152"/>
                        </a:lnTo>
                        <a:lnTo>
                          <a:pt x="3" y="147"/>
                        </a:lnTo>
                        <a:lnTo>
                          <a:pt x="0" y="141"/>
                        </a:lnTo>
                        <a:lnTo>
                          <a:pt x="1" y="137"/>
                        </a:lnTo>
                        <a:lnTo>
                          <a:pt x="1" y="128"/>
                        </a:lnTo>
                        <a:lnTo>
                          <a:pt x="4" y="119"/>
                        </a:lnTo>
                        <a:lnTo>
                          <a:pt x="8" y="111"/>
                        </a:lnTo>
                        <a:lnTo>
                          <a:pt x="4" y="109"/>
                        </a:lnTo>
                        <a:lnTo>
                          <a:pt x="11" y="99"/>
                        </a:lnTo>
                        <a:lnTo>
                          <a:pt x="18" y="91"/>
                        </a:lnTo>
                        <a:lnTo>
                          <a:pt x="23" y="88"/>
                        </a:lnTo>
                        <a:lnTo>
                          <a:pt x="21" y="78"/>
                        </a:lnTo>
                        <a:lnTo>
                          <a:pt x="26" y="71"/>
                        </a:lnTo>
                        <a:lnTo>
                          <a:pt x="29" y="76"/>
                        </a:lnTo>
                        <a:lnTo>
                          <a:pt x="39" y="79"/>
                        </a:lnTo>
                        <a:lnTo>
                          <a:pt x="48" y="74"/>
                        </a:lnTo>
                        <a:lnTo>
                          <a:pt x="54" y="69"/>
                        </a:lnTo>
                        <a:lnTo>
                          <a:pt x="59" y="56"/>
                        </a:lnTo>
                        <a:lnTo>
                          <a:pt x="63" y="61"/>
                        </a:lnTo>
                        <a:lnTo>
                          <a:pt x="69" y="64"/>
                        </a:lnTo>
                        <a:lnTo>
                          <a:pt x="71" y="59"/>
                        </a:lnTo>
                        <a:lnTo>
                          <a:pt x="71" y="51"/>
                        </a:lnTo>
                        <a:lnTo>
                          <a:pt x="78" y="53"/>
                        </a:lnTo>
                        <a:lnTo>
                          <a:pt x="83" y="56"/>
                        </a:lnTo>
                        <a:lnTo>
                          <a:pt x="83" y="61"/>
                        </a:lnTo>
                        <a:lnTo>
                          <a:pt x="86" y="66"/>
                        </a:lnTo>
                        <a:lnTo>
                          <a:pt x="91" y="64"/>
                        </a:lnTo>
                        <a:lnTo>
                          <a:pt x="93" y="58"/>
                        </a:lnTo>
                        <a:lnTo>
                          <a:pt x="93" y="49"/>
                        </a:lnTo>
                        <a:lnTo>
                          <a:pt x="89" y="46"/>
                        </a:lnTo>
                        <a:lnTo>
                          <a:pt x="89" y="39"/>
                        </a:lnTo>
                        <a:lnTo>
                          <a:pt x="91" y="31"/>
                        </a:lnTo>
                        <a:lnTo>
                          <a:pt x="96" y="34"/>
                        </a:lnTo>
                        <a:lnTo>
                          <a:pt x="99" y="28"/>
                        </a:lnTo>
                        <a:lnTo>
                          <a:pt x="104" y="26"/>
                        </a:lnTo>
                        <a:lnTo>
                          <a:pt x="109" y="29"/>
                        </a:lnTo>
                        <a:lnTo>
                          <a:pt x="114" y="26"/>
                        </a:lnTo>
                        <a:lnTo>
                          <a:pt x="117" y="20"/>
                        </a:lnTo>
                        <a:lnTo>
                          <a:pt x="117" y="8"/>
                        </a:lnTo>
                        <a:lnTo>
                          <a:pt x="122" y="3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69" name="Freeform 1072"/>
                  <p:cNvSpPr>
                    <a:spLocks/>
                  </p:cNvSpPr>
                  <p:nvPr/>
                </p:nvSpPr>
                <p:spPr bwMode="auto">
                  <a:xfrm>
                    <a:off x="6167708" y="3401276"/>
                    <a:ext cx="199116" cy="448009"/>
                  </a:xfrm>
                  <a:custGeom>
                    <a:avLst/>
                    <a:gdLst>
                      <a:gd name="T0" fmla="*/ 151 w 160"/>
                      <a:gd name="T1" fmla="*/ 199 h 360"/>
                      <a:gd name="T2" fmla="*/ 156 w 160"/>
                      <a:gd name="T3" fmla="*/ 176 h 360"/>
                      <a:gd name="T4" fmla="*/ 153 w 160"/>
                      <a:gd name="T5" fmla="*/ 157 h 360"/>
                      <a:gd name="T6" fmla="*/ 153 w 160"/>
                      <a:gd name="T7" fmla="*/ 141 h 360"/>
                      <a:gd name="T8" fmla="*/ 156 w 160"/>
                      <a:gd name="T9" fmla="*/ 113 h 360"/>
                      <a:gd name="T10" fmla="*/ 151 w 160"/>
                      <a:gd name="T11" fmla="*/ 93 h 360"/>
                      <a:gd name="T12" fmla="*/ 146 w 160"/>
                      <a:gd name="T13" fmla="*/ 71 h 360"/>
                      <a:gd name="T14" fmla="*/ 145 w 160"/>
                      <a:gd name="T15" fmla="*/ 71 h 360"/>
                      <a:gd name="T16" fmla="*/ 136 w 160"/>
                      <a:gd name="T17" fmla="*/ 61 h 360"/>
                      <a:gd name="T18" fmla="*/ 125 w 160"/>
                      <a:gd name="T19" fmla="*/ 56 h 360"/>
                      <a:gd name="T20" fmla="*/ 118 w 160"/>
                      <a:gd name="T21" fmla="*/ 58 h 360"/>
                      <a:gd name="T22" fmla="*/ 108 w 160"/>
                      <a:gd name="T23" fmla="*/ 59 h 360"/>
                      <a:gd name="T24" fmla="*/ 98 w 160"/>
                      <a:gd name="T25" fmla="*/ 56 h 360"/>
                      <a:gd name="T26" fmla="*/ 96 w 160"/>
                      <a:gd name="T27" fmla="*/ 39 h 360"/>
                      <a:gd name="T28" fmla="*/ 96 w 160"/>
                      <a:gd name="T29" fmla="*/ 24 h 360"/>
                      <a:gd name="T30" fmla="*/ 87 w 160"/>
                      <a:gd name="T31" fmla="*/ 16 h 360"/>
                      <a:gd name="T32" fmla="*/ 75 w 160"/>
                      <a:gd name="T33" fmla="*/ 16 h 360"/>
                      <a:gd name="T34" fmla="*/ 68 w 160"/>
                      <a:gd name="T35" fmla="*/ 16 h 360"/>
                      <a:gd name="T36" fmla="*/ 65 w 160"/>
                      <a:gd name="T37" fmla="*/ 3 h 360"/>
                      <a:gd name="T38" fmla="*/ 58 w 160"/>
                      <a:gd name="T39" fmla="*/ 10 h 360"/>
                      <a:gd name="T40" fmla="*/ 43 w 160"/>
                      <a:gd name="T41" fmla="*/ 39 h 360"/>
                      <a:gd name="T42" fmla="*/ 32 w 160"/>
                      <a:gd name="T43" fmla="*/ 58 h 360"/>
                      <a:gd name="T44" fmla="*/ 18 w 160"/>
                      <a:gd name="T45" fmla="*/ 61 h 360"/>
                      <a:gd name="T46" fmla="*/ 20 w 160"/>
                      <a:gd name="T47" fmla="*/ 48 h 360"/>
                      <a:gd name="T48" fmla="*/ 5 w 160"/>
                      <a:gd name="T49" fmla="*/ 51 h 360"/>
                      <a:gd name="T50" fmla="*/ 0 w 160"/>
                      <a:gd name="T51" fmla="*/ 103 h 360"/>
                      <a:gd name="T52" fmla="*/ 10 w 160"/>
                      <a:gd name="T53" fmla="*/ 123 h 360"/>
                      <a:gd name="T54" fmla="*/ 12 w 160"/>
                      <a:gd name="T55" fmla="*/ 149 h 360"/>
                      <a:gd name="T56" fmla="*/ 20 w 160"/>
                      <a:gd name="T57" fmla="*/ 161 h 360"/>
                      <a:gd name="T58" fmla="*/ 20 w 160"/>
                      <a:gd name="T59" fmla="*/ 179 h 360"/>
                      <a:gd name="T60" fmla="*/ 25 w 160"/>
                      <a:gd name="T61" fmla="*/ 204 h 360"/>
                      <a:gd name="T62" fmla="*/ 30 w 160"/>
                      <a:gd name="T63" fmla="*/ 229 h 360"/>
                      <a:gd name="T64" fmla="*/ 38 w 160"/>
                      <a:gd name="T65" fmla="*/ 245 h 360"/>
                      <a:gd name="T66" fmla="*/ 50 w 160"/>
                      <a:gd name="T67" fmla="*/ 274 h 360"/>
                      <a:gd name="T68" fmla="*/ 60 w 160"/>
                      <a:gd name="T69" fmla="*/ 314 h 360"/>
                      <a:gd name="T70" fmla="*/ 70 w 160"/>
                      <a:gd name="T71" fmla="*/ 335 h 360"/>
                      <a:gd name="T72" fmla="*/ 72 w 160"/>
                      <a:gd name="T73" fmla="*/ 358 h 360"/>
                      <a:gd name="T74" fmla="*/ 83 w 160"/>
                      <a:gd name="T75" fmla="*/ 355 h 360"/>
                      <a:gd name="T76" fmla="*/ 93 w 160"/>
                      <a:gd name="T77" fmla="*/ 340 h 360"/>
                      <a:gd name="T78" fmla="*/ 105 w 160"/>
                      <a:gd name="T79" fmla="*/ 350 h 360"/>
                      <a:gd name="T80" fmla="*/ 123 w 160"/>
                      <a:gd name="T81" fmla="*/ 353 h 360"/>
                      <a:gd name="T82" fmla="*/ 128 w 160"/>
                      <a:gd name="T83" fmla="*/ 339 h 360"/>
                      <a:gd name="T84" fmla="*/ 131 w 160"/>
                      <a:gd name="T85" fmla="*/ 325 h 360"/>
                      <a:gd name="T86" fmla="*/ 140 w 160"/>
                      <a:gd name="T87" fmla="*/ 317 h 360"/>
                      <a:gd name="T88" fmla="*/ 136 w 160"/>
                      <a:gd name="T89" fmla="*/ 287 h 360"/>
                      <a:gd name="T90" fmla="*/ 131 w 160"/>
                      <a:gd name="T91" fmla="*/ 260 h 360"/>
                      <a:gd name="T92" fmla="*/ 125 w 160"/>
                      <a:gd name="T93" fmla="*/ 247 h 360"/>
                      <a:gd name="T94" fmla="*/ 125 w 160"/>
                      <a:gd name="T95" fmla="*/ 219 h 360"/>
                      <a:gd name="T96" fmla="*/ 131 w 160"/>
                      <a:gd name="T97" fmla="*/ 199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60" h="360">
                        <a:moveTo>
                          <a:pt x="131" y="199"/>
                        </a:moveTo>
                        <a:lnTo>
                          <a:pt x="141" y="201"/>
                        </a:lnTo>
                        <a:lnTo>
                          <a:pt x="151" y="199"/>
                        </a:lnTo>
                        <a:lnTo>
                          <a:pt x="155" y="191"/>
                        </a:lnTo>
                        <a:lnTo>
                          <a:pt x="156" y="184"/>
                        </a:lnTo>
                        <a:lnTo>
                          <a:pt x="156" y="176"/>
                        </a:lnTo>
                        <a:lnTo>
                          <a:pt x="153" y="167"/>
                        </a:lnTo>
                        <a:lnTo>
                          <a:pt x="156" y="161"/>
                        </a:lnTo>
                        <a:lnTo>
                          <a:pt x="153" y="157"/>
                        </a:lnTo>
                        <a:lnTo>
                          <a:pt x="155" y="151"/>
                        </a:lnTo>
                        <a:lnTo>
                          <a:pt x="153" y="146"/>
                        </a:lnTo>
                        <a:lnTo>
                          <a:pt x="153" y="141"/>
                        </a:lnTo>
                        <a:lnTo>
                          <a:pt x="156" y="134"/>
                        </a:lnTo>
                        <a:lnTo>
                          <a:pt x="160" y="123"/>
                        </a:lnTo>
                        <a:lnTo>
                          <a:pt x="156" y="113"/>
                        </a:lnTo>
                        <a:lnTo>
                          <a:pt x="155" y="104"/>
                        </a:lnTo>
                        <a:lnTo>
                          <a:pt x="155" y="98"/>
                        </a:lnTo>
                        <a:lnTo>
                          <a:pt x="151" y="93"/>
                        </a:lnTo>
                        <a:lnTo>
                          <a:pt x="153" y="86"/>
                        </a:lnTo>
                        <a:lnTo>
                          <a:pt x="151" y="78"/>
                        </a:lnTo>
                        <a:lnTo>
                          <a:pt x="146" y="71"/>
                        </a:lnTo>
                        <a:lnTo>
                          <a:pt x="148" y="68"/>
                        </a:lnTo>
                        <a:lnTo>
                          <a:pt x="146" y="66"/>
                        </a:lnTo>
                        <a:lnTo>
                          <a:pt x="145" y="71"/>
                        </a:lnTo>
                        <a:lnTo>
                          <a:pt x="143" y="64"/>
                        </a:lnTo>
                        <a:lnTo>
                          <a:pt x="141" y="58"/>
                        </a:lnTo>
                        <a:lnTo>
                          <a:pt x="136" y="61"/>
                        </a:lnTo>
                        <a:lnTo>
                          <a:pt x="133" y="58"/>
                        </a:lnTo>
                        <a:lnTo>
                          <a:pt x="130" y="58"/>
                        </a:lnTo>
                        <a:lnTo>
                          <a:pt x="125" y="56"/>
                        </a:lnTo>
                        <a:lnTo>
                          <a:pt x="123" y="61"/>
                        </a:lnTo>
                        <a:lnTo>
                          <a:pt x="121" y="61"/>
                        </a:lnTo>
                        <a:lnTo>
                          <a:pt x="118" y="58"/>
                        </a:lnTo>
                        <a:lnTo>
                          <a:pt x="115" y="58"/>
                        </a:lnTo>
                        <a:lnTo>
                          <a:pt x="113" y="61"/>
                        </a:lnTo>
                        <a:lnTo>
                          <a:pt x="108" y="59"/>
                        </a:lnTo>
                        <a:lnTo>
                          <a:pt x="108" y="58"/>
                        </a:lnTo>
                        <a:lnTo>
                          <a:pt x="103" y="56"/>
                        </a:lnTo>
                        <a:lnTo>
                          <a:pt x="98" y="56"/>
                        </a:lnTo>
                        <a:lnTo>
                          <a:pt x="93" y="49"/>
                        </a:lnTo>
                        <a:lnTo>
                          <a:pt x="95" y="46"/>
                        </a:lnTo>
                        <a:lnTo>
                          <a:pt x="96" y="39"/>
                        </a:lnTo>
                        <a:lnTo>
                          <a:pt x="96" y="33"/>
                        </a:lnTo>
                        <a:lnTo>
                          <a:pt x="95" y="29"/>
                        </a:lnTo>
                        <a:lnTo>
                          <a:pt x="96" y="24"/>
                        </a:lnTo>
                        <a:lnTo>
                          <a:pt x="96" y="21"/>
                        </a:lnTo>
                        <a:lnTo>
                          <a:pt x="93" y="15"/>
                        </a:lnTo>
                        <a:lnTo>
                          <a:pt x="87" y="16"/>
                        </a:lnTo>
                        <a:lnTo>
                          <a:pt x="83" y="16"/>
                        </a:lnTo>
                        <a:lnTo>
                          <a:pt x="80" y="15"/>
                        </a:lnTo>
                        <a:lnTo>
                          <a:pt x="75" y="16"/>
                        </a:lnTo>
                        <a:lnTo>
                          <a:pt x="72" y="20"/>
                        </a:lnTo>
                        <a:lnTo>
                          <a:pt x="68" y="21"/>
                        </a:lnTo>
                        <a:lnTo>
                          <a:pt x="68" y="16"/>
                        </a:lnTo>
                        <a:lnTo>
                          <a:pt x="67" y="13"/>
                        </a:lnTo>
                        <a:lnTo>
                          <a:pt x="65" y="6"/>
                        </a:lnTo>
                        <a:lnTo>
                          <a:pt x="65" y="3"/>
                        </a:lnTo>
                        <a:lnTo>
                          <a:pt x="60" y="0"/>
                        </a:lnTo>
                        <a:lnTo>
                          <a:pt x="55" y="3"/>
                        </a:lnTo>
                        <a:lnTo>
                          <a:pt x="58" y="10"/>
                        </a:lnTo>
                        <a:lnTo>
                          <a:pt x="52" y="26"/>
                        </a:lnTo>
                        <a:lnTo>
                          <a:pt x="45" y="28"/>
                        </a:lnTo>
                        <a:lnTo>
                          <a:pt x="43" y="39"/>
                        </a:lnTo>
                        <a:lnTo>
                          <a:pt x="37" y="44"/>
                        </a:lnTo>
                        <a:lnTo>
                          <a:pt x="33" y="44"/>
                        </a:lnTo>
                        <a:lnTo>
                          <a:pt x="32" y="58"/>
                        </a:lnTo>
                        <a:lnTo>
                          <a:pt x="28" y="61"/>
                        </a:lnTo>
                        <a:lnTo>
                          <a:pt x="23" y="59"/>
                        </a:lnTo>
                        <a:lnTo>
                          <a:pt x="18" y="61"/>
                        </a:lnTo>
                        <a:lnTo>
                          <a:pt x="15" y="58"/>
                        </a:lnTo>
                        <a:lnTo>
                          <a:pt x="18" y="56"/>
                        </a:lnTo>
                        <a:lnTo>
                          <a:pt x="20" y="48"/>
                        </a:lnTo>
                        <a:lnTo>
                          <a:pt x="13" y="44"/>
                        </a:lnTo>
                        <a:lnTo>
                          <a:pt x="5" y="46"/>
                        </a:lnTo>
                        <a:lnTo>
                          <a:pt x="5" y="51"/>
                        </a:lnTo>
                        <a:lnTo>
                          <a:pt x="3" y="54"/>
                        </a:lnTo>
                        <a:lnTo>
                          <a:pt x="5" y="98"/>
                        </a:lnTo>
                        <a:lnTo>
                          <a:pt x="0" y="103"/>
                        </a:lnTo>
                        <a:lnTo>
                          <a:pt x="3" y="114"/>
                        </a:lnTo>
                        <a:lnTo>
                          <a:pt x="7" y="116"/>
                        </a:lnTo>
                        <a:lnTo>
                          <a:pt x="10" y="123"/>
                        </a:lnTo>
                        <a:lnTo>
                          <a:pt x="8" y="128"/>
                        </a:lnTo>
                        <a:lnTo>
                          <a:pt x="7" y="131"/>
                        </a:lnTo>
                        <a:lnTo>
                          <a:pt x="12" y="149"/>
                        </a:lnTo>
                        <a:lnTo>
                          <a:pt x="15" y="157"/>
                        </a:lnTo>
                        <a:lnTo>
                          <a:pt x="17" y="157"/>
                        </a:lnTo>
                        <a:lnTo>
                          <a:pt x="20" y="161"/>
                        </a:lnTo>
                        <a:lnTo>
                          <a:pt x="25" y="167"/>
                        </a:lnTo>
                        <a:lnTo>
                          <a:pt x="27" y="177"/>
                        </a:lnTo>
                        <a:lnTo>
                          <a:pt x="20" y="179"/>
                        </a:lnTo>
                        <a:lnTo>
                          <a:pt x="15" y="182"/>
                        </a:lnTo>
                        <a:lnTo>
                          <a:pt x="20" y="192"/>
                        </a:lnTo>
                        <a:lnTo>
                          <a:pt x="25" y="204"/>
                        </a:lnTo>
                        <a:lnTo>
                          <a:pt x="25" y="219"/>
                        </a:lnTo>
                        <a:lnTo>
                          <a:pt x="27" y="224"/>
                        </a:lnTo>
                        <a:lnTo>
                          <a:pt x="30" y="229"/>
                        </a:lnTo>
                        <a:lnTo>
                          <a:pt x="33" y="234"/>
                        </a:lnTo>
                        <a:lnTo>
                          <a:pt x="35" y="237"/>
                        </a:lnTo>
                        <a:lnTo>
                          <a:pt x="38" y="245"/>
                        </a:lnTo>
                        <a:lnTo>
                          <a:pt x="47" y="254"/>
                        </a:lnTo>
                        <a:lnTo>
                          <a:pt x="48" y="262"/>
                        </a:lnTo>
                        <a:lnTo>
                          <a:pt x="50" y="274"/>
                        </a:lnTo>
                        <a:lnTo>
                          <a:pt x="53" y="285"/>
                        </a:lnTo>
                        <a:lnTo>
                          <a:pt x="58" y="304"/>
                        </a:lnTo>
                        <a:lnTo>
                          <a:pt x="60" y="314"/>
                        </a:lnTo>
                        <a:lnTo>
                          <a:pt x="65" y="327"/>
                        </a:lnTo>
                        <a:lnTo>
                          <a:pt x="67" y="335"/>
                        </a:lnTo>
                        <a:lnTo>
                          <a:pt x="70" y="335"/>
                        </a:lnTo>
                        <a:lnTo>
                          <a:pt x="72" y="345"/>
                        </a:lnTo>
                        <a:lnTo>
                          <a:pt x="70" y="353"/>
                        </a:lnTo>
                        <a:lnTo>
                          <a:pt x="72" y="358"/>
                        </a:lnTo>
                        <a:lnTo>
                          <a:pt x="77" y="360"/>
                        </a:lnTo>
                        <a:lnTo>
                          <a:pt x="80" y="357"/>
                        </a:lnTo>
                        <a:lnTo>
                          <a:pt x="83" y="355"/>
                        </a:lnTo>
                        <a:lnTo>
                          <a:pt x="83" y="344"/>
                        </a:lnTo>
                        <a:lnTo>
                          <a:pt x="87" y="339"/>
                        </a:lnTo>
                        <a:lnTo>
                          <a:pt x="93" y="340"/>
                        </a:lnTo>
                        <a:lnTo>
                          <a:pt x="100" y="344"/>
                        </a:lnTo>
                        <a:lnTo>
                          <a:pt x="106" y="347"/>
                        </a:lnTo>
                        <a:lnTo>
                          <a:pt x="105" y="350"/>
                        </a:lnTo>
                        <a:lnTo>
                          <a:pt x="115" y="357"/>
                        </a:lnTo>
                        <a:lnTo>
                          <a:pt x="118" y="350"/>
                        </a:lnTo>
                        <a:lnTo>
                          <a:pt x="123" y="353"/>
                        </a:lnTo>
                        <a:lnTo>
                          <a:pt x="125" y="348"/>
                        </a:lnTo>
                        <a:lnTo>
                          <a:pt x="123" y="345"/>
                        </a:lnTo>
                        <a:lnTo>
                          <a:pt x="128" y="339"/>
                        </a:lnTo>
                        <a:lnTo>
                          <a:pt x="133" y="339"/>
                        </a:lnTo>
                        <a:lnTo>
                          <a:pt x="130" y="334"/>
                        </a:lnTo>
                        <a:lnTo>
                          <a:pt x="131" y="325"/>
                        </a:lnTo>
                        <a:lnTo>
                          <a:pt x="136" y="325"/>
                        </a:lnTo>
                        <a:lnTo>
                          <a:pt x="143" y="322"/>
                        </a:lnTo>
                        <a:lnTo>
                          <a:pt x="140" y="317"/>
                        </a:lnTo>
                        <a:lnTo>
                          <a:pt x="140" y="304"/>
                        </a:lnTo>
                        <a:lnTo>
                          <a:pt x="141" y="294"/>
                        </a:lnTo>
                        <a:lnTo>
                          <a:pt x="136" y="287"/>
                        </a:lnTo>
                        <a:lnTo>
                          <a:pt x="135" y="280"/>
                        </a:lnTo>
                        <a:lnTo>
                          <a:pt x="130" y="272"/>
                        </a:lnTo>
                        <a:lnTo>
                          <a:pt x="131" y="260"/>
                        </a:lnTo>
                        <a:lnTo>
                          <a:pt x="125" y="259"/>
                        </a:lnTo>
                        <a:lnTo>
                          <a:pt x="125" y="254"/>
                        </a:lnTo>
                        <a:lnTo>
                          <a:pt x="125" y="247"/>
                        </a:lnTo>
                        <a:lnTo>
                          <a:pt x="123" y="239"/>
                        </a:lnTo>
                        <a:lnTo>
                          <a:pt x="123" y="236"/>
                        </a:lnTo>
                        <a:lnTo>
                          <a:pt x="125" y="219"/>
                        </a:lnTo>
                        <a:lnTo>
                          <a:pt x="125" y="204"/>
                        </a:lnTo>
                        <a:lnTo>
                          <a:pt x="131" y="199"/>
                        </a:lnTo>
                        <a:lnTo>
                          <a:pt x="131" y="199"/>
                        </a:lnTo>
                        <a:lnTo>
                          <a:pt x="131" y="19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0" name="Freeform 1074"/>
                  <p:cNvSpPr>
                    <a:spLocks/>
                  </p:cNvSpPr>
                  <p:nvPr/>
                </p:nvSpPr>
                <p:spPr bwMode="auto">
                  <a:xfrm>
                    <a:off x="6280955" y="3167315"/>
                    <a:ext cx="276272" cy="331029"/>
                  </a:xfrm>
                  <a:custGeom>
                    <a:avLst/>
                    <a:gdLst>
                      <a:gd name="T0" fmla="*/ 30 w 222"/>
                      <a:gd name="T1" fmla="*/ 76 h 266"/>
                      <a:gd name="T2" fmla="*/ 27 w 222"/>
                      <a:gd name="T3" fmla="*/ 93 h 266"/>
                      <a:gd name="T4" fmla="*/ 27 w 222"/>
                      <a:gd name="T5" fmla="*/ 106 h 266"/>
                      <a:gd name="T6" fmla="*/ 20 w 222"/>
                      <a:gd name="T7" fmla="*/ 126 h 266"/>
                      <a:gd name="T8" fmla="*/ 2 w 222"/>
                      <a:gd name="T9" fmla="*/ 146 h 266"/>
                      <a:gd name="T10" fmla="*/ 0 w 222"/>
                      <a:gd name="T11" fmla="*/ 164 h 266"/>
                      <a:gd name="T12" fmla="*/ 9 w 222"/>
                      <a:gd name="T13" fmla="*/ 193 h 266"/>
                      <a:gd name="T14" fmla="*/ 5 w 222"/>
                      <a:gd name="T15" fmla="*/ 211 h 266"/>
                      <a:gd name="T16" fmla="*/ 4 w 222"/>
                      <a:gd name="T17" fmla="*/ 222 h 266"/>
                      <a:gd name="T18" fmla="*/ 2 w 222"/>
                      <a:gd name="T19" fmla="*/ 241 h 266"/>
                      <a:gd name="T20" fmla="*/ 17 w 222"/>
                      <a:gd name="T21" fmla="*/ 249 h 266"/>
                      <a:gd name="T22" fmla="*/ 25 w 222"/>
                      <a:gd name="T23" fmla="*/ 247 h 266"/>
                      <a:gd name="T24" fmla="*/ 34 w 222"/>
                      <a:gd name="T25" fmla="*/ 246 h 266"/>
                      <a:gd name="T26" fmla="*/ 44 w 222"/>
                      <a:gd name="T27" fmla="*/ 251 h 266"/>
                      <a:gd name="T28" fmla="*/ 49 w 222"/>
                      <a:gd name="T29" fmla="*/ 239 h 266"/>
                      <a:gd name="T30" fmla="*/ 67 w 222"/>
                      <a:gd name="T31" fmla="*/ 254 h 266"/>
                      <a:gd name="T32" fmla="*/ 82 w 222"/>
                      <a:gd name="T33" fmla="*/ 254 h 266"/>
                      <a:gd name="T34" fmla="*/ 105 w 222"/>
                      <a:gd name="T35" fmla="*/ 247 h 266"/>
                      <a:gd name="T36" fmla="*/ 122 w 222"/>
                      <a:gd name="T37" fmla="*/ 251 h 266"/>
                      <a:gd name="T38" fmla="*/ 147 w 222"/>
                      <a:gd name="T39" fmla="*/ 259 h 266"/>
                      <a:gd name="T40" fmla="*/ 158 w 222"/>
                      <a:gd name="T41" fmla="*/ 261 h 266"/>
                      <a:gd name="T42" fmla="*/ 167 w 222"/>
                      <a:gd name="T43" fmla="*/ 237 h 266"/>
                      <a:gd name="T44" fmla="*/ 167 w 222"/>
                      <a:gd name="T45" fmla="*/ 221 h 266"/>
                      <a:gd name="T46" fmla="*/ 173 w 222"/>
                      <a:gd name="T47" fmla="*/ 204 h 266"/>
                      <a:gd name="T48" fmla="*/ 177 w 222"/>
                      <a:gd name="T49" fmla="*/ 184 h 266"/>
                      <a:gd name="T50" fmla="*/ 187 w 222"/>
                      <a:gd name="T51" fmla="*/ 164 h 266"/>
                      <a:gd name="T52" fmla="*/ 195 w 222"/>
                      <a:gd name="T53" fmla="*/ 151 h 266"/>
                      <a:gd name="T54" fmla="*/ 198 w 222"/>
                      <a:gd name="T55" fmla="*/ 133 h 266"/>
                      <a:gd name="T56" fmla="*/ 205 w 222"/>
                      <a:gd name="T57" fmla="*/ 126 h 266"/>
                      <a:gd name="T58" fmla="*/ 213 w 222"/>
                      <a:gd name="T59" fmla="*/ 101 h 266"/>
                      <a:gd name="T60" fmla="*/ 220 w 222"/>
                      <a:gd name="T61" fmla="*/ 85 h 266"/>
                      <a:gd name="T62" fmla="*/ 212 w 222"/>
                      <a:gd name="T63" fmla="*/ 70 h 266"/>
                      <a:gd name="T64" fmla="*/ 195 w 222"/>
                      <a:gd name="T65" fmla="*/ 61 h 266"/>
                      <a:gd name="T66" fmla="*/ 203 w 222"/>
                      <a:gd name="T67" fmla="*/ 36 h 266"/>
                      <a:gd name="T68" fmla="*/ 183 w 222"/>
                      <a:gd name="T69" fmla="*/ 16 h 266"/>
                      <a:gd name="T70" fmla="*/ 185 w 222"/>
                      <a:gd name="T71" fmla="*/ 0 h 266"/>
                      <a:gd name="T72" fmla="*/ 173 w 222"/>
                      <a:gd name="T73" fmla="*/ 8 h 266"/>
                      <a:gd name="T74" fmla="*/ 162 w 222"/>
                      <a:gd name="T75" fmla="*/ 21 h 266"/>
                      <a:gd name="T76" fmla="*/ 143 w 222"/>
                      <a:gd name="T77" fmla="*/ 28 h 266"/>
                      <a:gd name="T78" fmla="*/ 127 w 222"/>
                      <a:gd name="T79" fmla="*/ 28 h 266"/>
                      <a:gd name="T80" fmla="*/ 107 w 222"/>
                      <a:gd name="T81" fmla="*/ 23 h 266"/>
                      <a:gd name="T82" fmla="*/ 89 w 222"/>
                      <a:gd name="T83" fmla="*/ 28 h 266"/>
                      <a:gd name="T84" fmla="*/ 87 w 222"/>
                      <a:gd name="T85" fmla="*/ 36 h 266"/>
                      <a:gd name="T86" fmla="*/ 84 w 222"/>
                      <a:gd name="T87" fmla="*/ 48 h 266"/>
                      <a:gd name="T88" fmla="*/ 72 w 222"/>
                      <a:gd name="T89" fmla="*/ 68 h 266"/>
                      <a:gd name="T90" fmla="*/ 59 w 222"/>
                      <a:gd name="T91" fmla="*/ 71 h 266"/>
                      <a:gd name="T92" fmla="*/ 44 w 222"/>
                      <a:gd name="T93" fmla="*/ 66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22" h="266">
                        <a:moveTo>
                          <a:pt x="44" y="66"/>
                        </a:moveTo>
                        <a:lnTo>
                          <a:pt x="37" y="73"/>
                        </a:lnTo>
                        <a:lnTo>
                          <a:pt x="30" y="76"/>
                        </a:lnTo>
                        <a:lnTo>
                          <a:pt x="34" y="83"/>
                        </a:lnTo>
                        <a:lnTo>
                          <a:pt x="29" y="86"/>
                        </a:lnTo>
                        <a:lnTo>
                          <a:pt x="27" y="93"/>
                        </a:lnTo>
                        <a:lnTo>
                          <a:pt x="22" y="98"/>
                        </a:lnTo>
                        <a:lnTo>
                          <a:pt x="22" y="104"/>
                        </a:lnTo>
                        <a:lnTo>
                          <a:pt x="27" y="106"/>
                        </a:lnTo>
                        <a:lnTo>
                          <a:pt x="27" y="113"/>
                        </a:lnTo>
                        <a:lnTo>
                          <a:pt x="27" y="118"/>
                        </a:lnTo>
                        <a:lnTo>
                          <a:pt x="20" y="126"/>
                        </a:lnTo>
                        <a:lnTo>
                          <a:pt x="9" y="134"/>
                        </a:lnTo>
                        <a:lnTo>
                          <a:pt x="2" y="139"/>
                        </a:lnTo>
                        <a:lnTo>
                          <a:pt x="2" y="146"/>
                        </a:lnTo>
                        <a:lnTo>
                          <a:pt x="9" y="153"/>
                        </a:lnTo>
                        <a:lnTo>
                          <a:pt x="7" y="159"/>
                        </a:lnTo>
                        <a:lnTo>
                          <a:pt x="0" y="164"/>
                        </a:lnTo>
                        <a:lnTo>
                          <a:pt x="0" y="176"/>
                        </a:lnTo>
                        <a:lnTo>
                          <a:pt x="5" y="184"/>
                        </a:lnTo>
                        <a:lnTo>
                          <a:pt x="9" y="193"/>
                        </a:lnTo>
                        <a:lnTo>
                          <a:pt x="7" y="201"/>
                        </a:lnTo>
                        <a:lnTo>
                          <a:pt x="2" y="204"/>
                        </a:lnTo>
                        <a:lnTo>
                          <a:pt x="5" y="211"/>
                        </a:lnTo>
                        <a:lnTo>
                          <a:pt x="5" y="214"/>
                        </a:lnTo>
                        <a:lnTo>
                          <a:pt x="2" y="219"/>
                        </a:lnTo>
                        <a:lnTo>
                          <a:pt x="4" y="222"/>
                        </a:lnTo>
                        <a:lnTo>
                          <a:pt x="5" y="229"/>
                        </a:lnTo>
                        <a:lnTo>
                          <a:pt x="2" y="236"/>
                        </a:lnTo>
                        <a:lnTo>
                          <a:pt x="2" y="241"/>
                        </a:lnTo>
                        <a:lnTo>
                          <a:pt x="5" y="246"/>
                        </a:lnTo>
                        <a:lnTo>
                          <a:pt x="15" y="246"/>
                        </a:lnTo>
                        <a:lnTo>
                          <a:pt x="17" y="249"/>
                        </a:lnTo>
                        <a:lnTo>
                          <a:pt x="20" y="251"/>
                        </a:lnTo>
                        <a:lnTo>
                          <a:pt x="22" y="249"/>
                        </a:lnTo>
                        <a:lnTo>
                          <a:pt x="25" y="247"/>
                        </a:lnTo>
                        <a:lnTo>
                          <a:pt x="29" y="251"/>
                        </a:lnTo>
                        <a:lnTo>
                          <a:pt x="30" y="251"/>
                        </a:lnTo>
                        <a:lnTo>
                          <a:pt x="34" y="246"/>
                        </a:lnTo>
                        <a:lnTo>
                          <a:pt x="37" y="247"/>
                        </a:lnTo>
                        <a:lnTo>
                          <a:pt x="42" y="247"/>
                        </a:lnTo>
                        <a:lnTo>
                          <a:pt x="44" y="251"/>
                        </a:lnTo>
                        <a:lnTo>
                          <a:pt x="49" y="247"/>
                        </a:lnTo>
                        <a:lnTo>
                          <a:pt x="47" y="241"/>
                        </a:lnTo>
                        <a:lnTo>
                          <a:pt x="49" y="239"/>
                        </a:lnTo>
                        <a:lnTo>
                          <a:pt x="57" y="241"/>
                        </a:lnTo>
                        <a:lnTo>
                          <a:pt x="65" y="247"/>
                        </a:lnTo>
                        <a:lnTo>
                          <a:pt x="67" y="254"/>
                        </a:lnTo>
                        <a:lnTo>
                          <a:pt x="69" y="257"/>
                        </a:lnTo>
                        <a:lnTo>
                          <a:pt x="74" y="257"/>
                        </a:lnTo>
                        <a:lnTo>
                          <a:pt x="82" y="254"/>
                        </a:lnTo>
                        <a:lnTo>
                          <a:pt x="89" y="247"/>
                        </a:lnTo>
                        <a:lnTo>
                          <a:pt x="97" y="246"/>
                        </a:lnTo>
                        <a:lnTo>
                          <a:pt x="105" y="247"/>
                        </a:lnTo>
                        <a:lnTo>
                          <a:pt x="109" y="252"/>
                        </a:lnTo>
                        <a:lnTo>
                          <a:pt x="117" y="256"/>
                        </a:lnTo>
                        <a:lnTo>
                          <a:pt x="122" y="251"/>
                        </a:lnTo>
                        <a:lnTo>
                          <a:pt x="130" y="252"/>
                        </a:lnTo>
                        <a:lnTo>
                          <a:pt x="135" y="254"/>
                        </a:lnTo>
                        <a:lnTo>
                          <a:pt x="147" y="259"/>
                        </a:lnTo>
                        <a:lnTo>
                          <a:pt x="152" y="262"/>
                        </a:lnTo>
                        <a:lnTo>
                          <a:pt x="157" y="266"/>
                        </a:lnTo>
                        <a:lnTo>
                          <a:pt x="158" y="261"/>
                        </a:lnTo>
                        <a:lnTo>
                          <a:pt x="162" y="251"/>
                        </a:lnTo>
                        <a:lnTo>
                          <a:pt x="163" y="244"/>
                        </a:lnTo>
                        <a:lnTo>
                          <a:pt x="167" y="237"/>
                        </a:lnTo>
                        <a:lnTo>
                          <a:pt x="170" y="232"/>
                        </a:lnTo>
                        <a:lnTo>
                          <a:pt x="168" y="226"/>
                        </a:lnTo>
                        <a:lnTo>
                          <a:pt x="167" y="221"/>
                        </a:lnTo>
                        <a:lnTo>
                          <a:pt x="172" y="216"/>
                        </a:lnTo>
                        <a:lnTo>
                          <a:pt x="172" y="211"/>
                        </a:lnTo>
                        <a:lnTo>
                          <a:pt x="173" y="204"/>
                        </a:lnTo>
                        <a:lnTo>
                          <a:pt x="173" y="196"/>
                        </a:lnTo>
                        <a:lnTo>
                          <a:pt x="178" y="191"/>
                        </a:lnTo>
                        <a:lnTo>
                          <a:pt x="177" y="184"/>
                        </a:lnTo>
                        <a:lnTo>
                          <a:pt x="183" y="179"/>
                        </a:lnTo>
                        <a:lnTo>
                          <a:pt x="185" y="174"/>
                        </a:lnTo>
                        <a:lnTo>
                          <a:pt x="187" y="164"/>
                        </a:lnTo>
                        <a:lnTo>
                          <a:pt x="188" y="159"/>
                        </a:lnTo>
                        <a:lnTo>
                          <a:pt x="190" y="154"/>
                        </a:lnTo>
                        <a:lnTo>
                          <a:pt x="195" y="151"/>
                        </a:lnTo>
                        <a:lnTo>
                          <a:pt x="197" y="143"/>
                        </a:lnTo>
                        <a:lnTo>
                          <a:pt x="197" y="138"/>
                        </a:lnTo>
                        <a:lnTo>
                          <a:pt x="198" y="133"/>
                        </a:lnTo>
                        <a:lnTo>
                          <a:pt x="205" y="133"/>
                        </a:lnTo>
                        <a:lnTo>
                          <a:pt x="208" y="131"/>
                        </a:lnTo>
                        <a:lnTo>
                          <a:pt x="205" y="126"/>
                        </a:lnTo>
                        <a:lnTo>
                          <a:pt x="208" y="116"/>
                        </a:lnTo>
                        <a:lnTo>
                          <a:pt x="212" y="109"/>
                        </a:lnTo>
                        <a:lnTo>
                          <a:pt x="213" y="101"/>
                        </a:lnTo>
                        <a:lnTo>
                          <a:pt x="213" y="93"/>
                        </a:lnTo>
                        <a:lnTo>
                          <a:pt x="218" y="88"/>
                        </a:lnTo>
                        <a:lnTo>
                          <a:pt x="220" y="85"/>
                        </a:lnTo>
                        <a:lnTo>
                          <a:pt x="222" y="76"/>
                        </a:lnTo>
                        <a:lnTo>
                          <a:pt x="220" y="75"/>
                        </a:lnTo>
                        <a:lnTo>
                          <a:pt x="212" y="70"/>
                        </a:lnTo>
                        <a:lnTo>
                          <a:pt x="207" y="68"/>
                        </a:lnTo>
                        <a:lnTo>
                          <a:pt x="198" y="66"/>
                        </a:lnTo>
                        <a:lnTo>
                          <a:pt x="195" y="61"/>
                        </a:lnTo>
                        <a:lnTo>
                          <a:pt x="195" y="55"/>
                        </a:lnTo>
                        <a:lnTo>
                          <a:pt x="200" y="45"/>
                        </a:lnTo>
                        <a:lnTo>
                          <a:pt x="203" y="36"/>
                        </a:lnTo>
                        <a:lnTo>
                          <a:pt x="200" y="31"/>
                        </a:lnTo>
                        <a:lnTo>
                          <a:pt x="183" y="23"/>
                        </a:lnTo>
                        <a:lnTo>
                          <a:pt x="183" y="16"/>
                        </a:lnTo>
                        <a:lnTo>
                          <a:pt x="187" y="10"/>
                        </a:lnTo>
                        <a:lnTo>
                          <a:pt x="187" y="3"/>
                        </a:lnTo>
                        <a:lnTo>
                          <a:pt x="185" y="0"/>
                        </a:lnTo>
                        <a:lnTo>
                          <a:pt x="183" y="0"/>
                        </a:lnTo>
                        <a:lnTo>
                          <a:pt x="178" y="6"/>
                        </a:lnTo>
                        <a:lnTo>
                          <a:pt x="173" y="8"/>
                        </a:lnTo>
                        <a:lnTo>
                          <a:pt x="170" y="13"/>
                        </a:lnTo>
                        <a:lnTo>
                          <a:pt x="168" y="18"/>
                        </a:lnTo>
                        <a:lnTo>
                          <a:pt x="162" y="21"/>
                        </a:lnTo>
                        <a:lnTo>
                          <a:pt x="157" y="25"/>
                        </a:lnTo>
                        <a:lnTo>
                          <a:pt x="152" y="26"/>
                        </a:lnTo>
                        <a:lnTo>
                          <a:pt x="143" y="28"/>
                        </a:lnTo>
                        <a:lnTo>
                          <a:pt x="138" y="28"/>
                        </a:lnTo>
                        <a:lnTo>
                          <a:pt x="133" y="26"/>
                        </a:lnTo>
                        <a:lnTo>
                          <a:pt x="127" y="28"/>
                        </a:lnTo>
                        <a:lnTo>
                          <a:pt x="122" y="23"/>
                        </a:lnTo>
                        <a:lnTo>
                          <a:pt x="117" y="21"/>
                        </a:lnTo>
                        <a:lnTo>
                          <a:pt x="107" y="23"/>
                        </a:lnTo>
                        <a:lnTo>
                          <a:pt x="102" y="25"/>
                        </a:lnTo>
                        <a:lnTo>
                          <a:pt x="94" y="25"/>
                        </a:lnTo>
                        <a:lnTo>
                          <a:pt x="89" y="28"/>
                        </a:lnTo>
                        <a:lnTo>
                          <a:pt x="84" y="31"/>
                        </a:lnTo>
                        <a:lnTo>
                          <a:pt x="82" y="36"/>
                        </a:lnTo>
                        <a:lnTo>
                          <a:pt x="87" y="36"/>
                        </a:lnTo>
                        <a:lnTo>
                          <a:pt x="89" y="40"/>
                        </a:lnTo>
                        <a:lnTo>
                          <a:pt x="84" y="43"/>
                        </a:lnTo>
                        <a:lnTo>
                          <a:pt x="84" y="48"/>
                        </a:lnTo>
                        <a:lnTo>
                          <a:pt x="82" y="53"/>
                        </a:lnTo>
                        <a:lnTo>
                          <a:pt x="77" y="58"/>
                        </a:lnTo>
                        <a:lnTo>
                          <a:pt x="72" y="68"/>
                        </a:lnTo>
                        <a:lnTo>
                          <a:pt x="70" y="75"/>
                        </a:lnTo>
                        <a:lnTo>
                          <a:pt x="69" y="76"/>
                        </a:lnTo>
                        <a:lnTo>
                          <a:pt x="59" y="71"/>
                        </a:lnTo>
                        <a:lnTo>
                          <a:pt x="52" y="71"/>
                        </a:lnTo>
                        <a:lnTo>
                          <a:pt x="45" y="70"/>
                        </a:lnTo>
                        <a:lnTo>
                          <a:pt x="44" y="66"/>
                        </a:lnTo>
                        <a:lnTo>
                          <a:pt x="44" y="66"/>
                        </a:lnTo>
                        <a:lnTo>
                          <a:pt x="44" y="6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1" name="Freeform 1076"/>
                  <p:cNvSpPr>
                    <a:spLocks/>
                  </p:cNvSpPr>
                  <p:nvPr/>
                </p:nvSpPr>
                <p:spPr bwMode="auto">
                  <a:xfrm>
                    <a:off x="6314556" y="2912199"/>
                    <a:ext cx="289961" cy="349696"/>
                  </a:xfrm>
                  <a:custGeom>
                    <a:avLst/>
                    <a:gdLst>
                      <a:gd name="T0" fmla="*/ 116 w 233"/>
                      <a:gd name="T1" fmla="*/ 92 h 281"/>
                      <a:gd name="T2" fmla="*/ 108 w 233"/>
                      <a:gd name="T3" fmla="*/ 90 h 281"/>
                      <a:gd name="T4" fmla="*/ 100 w 233"/>
                      <a:gd name="T5" fmla="*/ 92 h 281"/>
                      <a:gd name="T6" fmla="*/ 91 w 233"/>
                      <a:gd name="T7" fmla="*/ 113 h 281"/>
                      <a:gd name="T8" fmla="*/ 77 w 233"/>
                      <a:gd name="T9" fmla="*/ 148 h 281"/>
                      <a:gd name="T10" fmla="*/ 75 w 233"/>
                      <a:gd name="T11" fmla="*/ 167 h 281"/>
                      <a:gd name="T12" fmla="*/ 70 w 233"/>
                      <a:gd name="T13" fmla="*/ 187 h 281"/>
                      <a:gd name="T14" fmla="*/ 62 w 233"/>
                      <a:gd name="T15" fmla="*/ 187 h 281"/>
                      <a:gd name="T16" fmla="*/ 55 w 233"/>
                      <a:gd name="T17" fmla="*/ 180 h 281"/>
                      <a:gd name="T18" fmla="*/ 48 w 233"/>
                      <a:gd name="T19" fmla="*/ 175 h 281"/>
                      <a:gd name="T20" fmla="*/ 40 w 233"/>
                      <a:gd name="T21" fmla="*/ 192 h 281"/>
                      <a:gd name="T22" fmla="*/ 13 w 233"/>
                      <a:gd name="T23" fmla="*/ 220 h 281"/>
                      <a:gd name="T24" fmla="*/ 0 w 233"/>
                      <a:gd name="T25" fmla="*/ 241 h 281"/>
                      <a:gd name="T26" fmla="*/ 18 w 233"/>
                      <a:gd name="T27" fmla="*/ 251 h 281"/>
                      <a:gd name="T28" fmla="*/ 15 w 233"/>
                      <a:gd name="T29" fmla="*/ 271 h 281"/>
                      <a:gd name="T30" fmla="*/ 42 w 233"/>
                      <a:gd name="T31" fmla="*/ 281 h 281"/>
                      <a:gd name="T32" fmla="*/ 48 w 233"/>
                      <a:gd name="T33" fmla="*/ 261 h 281"/>
                      <a:gd name="T34" fmla="*/ 57 w 233"/>
                      <a:gd name="T35" fmla="*/ 248 h 281"/>
                      <a:gd name="T36" fmla="*/ 55 w 233"/>
                      <a:gd name="T37" fmla="*/ 240 h 281"/>
                      <a:gd name="T38" fmla="*/ 67 w 233"/>
                      <a:gd name="T39" fmla="*/ 230 h 281"/>
                      <a:gd name="T40" fmla="*/ 88 w 233"/>
                      <a:gd name="T41" fmla="*/ 226 h 281"/>
                      <a:gd name="T42" fmla="*/ 105 w 233"/>
                      <a:gd name="T43" fmla="*/ 230 h 281"/>
                      <a:gd name="T44" fmla="*/ 125 w 233"/>
                      <a:gd name="T45" fmla="*/ 230 h 281"/>
                      <a:gd name="T46" fmla="*/ 145 w 233"/>
                      <a:gd name="T47" fmla="*/ 211 h 281"/>
                      <a:gd name="T48" fmla="*/ 158 w 233"/>
                      <a:gd name="T49" fmla="*/ 203 h 281"/>
                      <a:gd name="T50" fmla="*/ 155 w 233"/>
                      <a:gd name="T51" fmla="*/ 220 h 281"/>
                      <a:gd name="T52" fmla="*/ 175 w 233"/>
                      <a:gd name="T53" fmla="*/ 241 h 281"/>
                      <a:gd name="T54" fmla="*/ 181 w 233"/>
                      <a:gd name="T55" fmla="*/ 226 h 281"/>
                      <a:gd name="T56" fmla="*/ 204 w 233"/>
                      <a:gd name="T57" fmla="*/ 203 h 281"/>
                      <a:gd name="T58" fmla="*/ 219 w 233"/>
                      <a:gd name="T59" fmla="*/ 177 h 281"/>
                      <a:gd name="T60" fmla="*/ 218 w 233"/>
                      <a:gd name="T61" fmla="*/ 153 h 281"/>
                      <a:gd name="T62" fmla="*/ 229 w 233"/>
                      <a:gd name="T63" fmla="*/ 130 h 281"/>
                      <a:gd name="T64" fmla="*/ 224 w 233"/>
                      <a:gd name="T65" fmla="*/ 120 h 281"/>
                      <a:gd name="T66" fmla="*/ 221 w 233"/>
                      <a:gd name="T67" fmla="*/ 105 h 281"/>
                      <a:gd name="T68" fmla="*/ 214 w 233"/>
                      <a:gd name="T69" fmla="*/ 84 h 281"/>
                      <a:gd name="T70" fmla="*/ 218 w 233"/>
                      <a:gd name="T71" fmla="*/ 60 h 281"/>
                      <a:gd name="T72" fmla="*/ 226 w 233"/>
                      <a:gd name="T73" fmla="*/ 39 h 281"/>
                      <a:gd name="T74" fmla="*/ 221 w 233"/>
                      <a:gd name="T75" fmla="*/ 20 h 281"/>
                      <a:gd name="T76" fmla="*/ 218 w 233"/>
                      <a:gd name="T77" fmla="*/ 4 h 281"/>
                      <a:gd name="T78" fmla="*/ 203 w 233"/>
                      <a:gd name="T79" fmla="*/ 12 h 281"/>
                      <a:gd name="T80" fmla="*/ 188 w 233"/>
                      <a:gd name="T81" fmla="*/ 15 h 281"/>
                      <a:gd name="T82" fmla="*/ 175 w 233"/>
                      <a:gd name="T83" fmla="*/ 29 h 281"/>
                      <a:gd name="T84" fmla="*/ 151 w 233"/>
                      <a:gd name="T85" fmla="*/ 54 h 281"/>
                      <a:gd name="T86" fmla="*/ 133 w 233"/>
                      <a:gd name="T87" fmla="*/ 60 h 281"/>
                      <a:gd name="T88" fmla="*/ 123 w 233"/>
                      <a:gd name="T89" fmla="*/ 79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33" h="281">
                        <a:moveTo>
                          <a:pt x="123" y="79"/>
                        </a:moveTo>
                        <a:lnTo>
                          <a:pt x="121" y="85"/>
                        </a:lnTo>
                        <a:lnTo>
                          <a:pt x="116" y="92"/>
                        </a:lnTo>
                        <a:lnTo>
                          <a:pt x="111" y="97"/>
                        </a:lnTo>
                        <a:lnTo>
                          <a:pt x="108" y="93"/>
                        </a:lnTo>
                        <a:lnTo>
                          <a:pt x="108" y="90"/>
                        </a:lnTo>
                        <a:lnTo>
                          <a:pt x="110" y="84"/>
                        </a:lnTo>
                        <a:lnTo>
                          <a:pt x="106" y="82"/>
                        </a:lnTo>
                        <a:lnTo>
                          <a:pt x="100" y="92"/>
                        </a:lnTo>
                        <a:lnTo>
                          <a:pt x="95" y="98"/>
                        </a:lnTo>
                        <a:lnTo>
                          <a:pt x="95" y="103"/>
                        </a:lnTo>
                        <a:lnTo>
                          <a:pt x="91" y="113"/>
                        </a:lnTo>
                        <a:lnTo>
                          <a:pt x="78" y="133"/>
                        </a:lnTo>
                        <a:lnTo>
                          <a:pt x="75" y="143"/>
                        </a:lnTo>
                        <a:lnTo>
                          <a:pt x="77" y="148"/>
                        </a:lnTo>
                        <a:lnTo>
                          <a:pt x="78" y="155"/>
                        </a:lnTo>
                        <a:lnTo>
                          <a:pt x="77" y="160"/>
                        </a:lnTo>
                        <a:lnTo>
                          <a:pt x="75" y="167"/>
                        </a:lnTo>
                        <a:lnTo>
                          <a:pt x="82" y="172"/>
                        </a:lnTo>
                        <a:lnTo>
                          <a:pt x="77" y="180"/>
                        </a:lnTo>
                        <a:lnTo>
                          <a:pt x="70" y="187"/>
                        </a:lnTo>
                        <a:lnTo>
                          <a:pt x="70" y="190"/>
                        </a:lnTo>
                        <a:lnTo>
                          <a:pt x="67" y="188"/>
                        </a:lnTo>
                        <a:lnTo>
                          <a:pt x="62" y="187"/>
                        </a:lnTo>
                        <a:lnTo>
                          <a:pt x="58" y="192"/>
                        </a:lnTo>
                        <a:lnTo>
                          <a:pt x="55" y="190"/>
                        </a:lnTo>
                        <a:lnTo>
                          <a:pt x="55" y="180"/>
                        </a:lnTo>
                        <a:lnTo>
                          <a:pt x="57" y="173"/>
                        </a:lnTo>
                        <a:lnTo>
                          <a:pt x="53" y="172"/>
                        </a:lnTo>
                        <a:lnTo>
                          <a:pt x="48" y="175"/>
                        </a:lnTo>
                        <a:lnTo>
                          <a:pt x="43" y="180"/>
                        </a:lnTo>
                        <a:lnTo>
                          <a:pt x="40" y="185"/>
                        </a:lnTo>
                        <a:lnTo>
                          <a:pt x="40" y="192"/>
                        </a:lnTo>
                        <a:lnTo>
                          <a:pt x="35" y="192"/>
                        </a:lnTo>
                        <a:lnTo>
                          <a:pt x="25" y="205"/>
                        </a:lnTo>
                        <a:lnTo>
                          <a:pt x="13" y="220"/>
                        </a:lnTo>
                        <a:lnTo>
                          <a:pt x="8" y="223"/>
                        </a:lnTo>
                        <a:lnTo>
                          <a:pt x="2" y="233"/>
                        </a:lnTo>
                        <a:lnTo>
                          <a:pt x="0" y="241"/>
                        </a:lnTo>
                        <a:lnTo>
                          <a:pt x="2" y="246"/>
                        </a:lnTo>
                        <a:lnTo>
                          <a:pt x="10" y="250"/>
                        </a:lnTo>
                        <a:lnTo>
                          <a:pt x="18" y="251"/>
                        </a:lnTo>
                        <a:lnTo>
                          <a:pt x="20" y="260"/>
                        </a:lnTo>
                        <a:lnTo>
                          <a:pt x="18" y="266"/>
                        </a:lnTo>
                        <a:lnTo>
                          <a:pt x="15" y="271"/>
                        </a:lnTo>
                        <a:lnTo>
                          <a:pt x="18" y="275"/>
                        </a:lnTo>
                        <a:lnTo>
                          <a:pt x="32" y="275"/>
                        </a:lnTo>
                        <a:lnTo>
                          <a:pt x="42" y="281"/>
                        </a:lnTo>
                        <a:lnTo>
                          <a:pt x="43" y="275"/>
                        </a:lnTo>
                        <a:lnTo>
                          <a:pt x="47" y="265"/>
                        </a:lnTo>
                        <a:lnTo>
                          <a:pt x="48" y="261"/>
                        </a:lnTo>
                        <a:lnTo>
                          <a:pt x="55" y="256"/>
                        </a:lnTo>
                        <a:lnTo>
                          <a:pt x="57" y="251"/>
                        </a:lnTo>
                        <a:lnTo>
                          <a:pt x="57" y="248"/>
                        </a:lnTo>
                        <a:lnTo>
                          <a:pt x="62" y="245"/>
                        </a:lnTo>
                        <a:lnTo>
                          <a:pt x="60" y="241"/>
                        </a:lnTo>
                        <a:lnTo>
                          <a:pt x="55" y="240"/>
                        </a:lnTo>
                        <a:lnTo>
                          <a:pt x="57" y="235"/>
                        </a:lnTo>
                        <a:lnTo>
                          <a:pt x="60" y="231"/>
                        </a:lnTo>
                        <a:lnTo>
                          <a:pt x="67" y="230"/>
                        </a:lnTo>
                        <a:lnTo>
                          <a:pt x="73" y="228"/>
                        </a:lnTo>
                        <a:lnTo>
                          <a:pt x="78" y="228"/>
                        </a:lnTo>
                        <a:lnTo>
                          <a:pt x="88" y="226"/>
                        </a:lnTo>
                        <a:lnTo>
                          <a:pt x="93" y="228"/>
                        </a:lnTo>
                        <a:lnTo>
                          <a:pt x="98" y="231"/>
                        </a:lnTo>
                        <a:lnTo>
                          <a:pt x="105" y="230"/>
                        </a:lnTo>
                        <a:lnTo>
                          <a:pt x="111" y="233"/>
                        </a:lnTo>
                        <a:lnTo>
                          <a:pt x="116" y="231"/>
                        </a:lnTo>
                        <a:lnTo>
                          <a:pt x="125" y="230"/>
                        </a:lnTo>
                        <a:lnTo>
                          <a:pt x="135" y="225"/>
                        </a:lnTo>
                        <a:lnTo>
                          <a:pt x="140" y="221"/>
                        </a:lnTo>
                        <a:lnTo>
                          <a:pt x="145" y="211"/>
                        </a:lnTo>
                        <a:lnTo>
                          <a:pt x="151" y="210"/>
                        </a:lnTo>
                        <a:lnTo>
                          <a:pt x="155" y="205"/>
                        </a:lnTo>
                        <a:lnTo>
                          <a:pt x="158" y="203"/>
                        </a:lnTo>
                        <a:lnTo>
                          <a:pt x="158" y="206"/>
                        </a:lnTo>
                        <a:lnTo>
                          <a:pt x="158" y="215"/>
                        </a:lnTo>
                        <a:lnTo>
                          <a:pt x="155" y="220"/>
                        </a:lnTo>
                        <a:lnTo>
                          <a:pt x="155" y="226"/>
                        </a:lnTo>
                        <a:lnTo>
                          <a:pt x="173" y="235"/>
                        </a:lnTo>
                        <a:lnTo>
                          <a:pt x="175" y="241"/>
                        </a:lnTo>
                        <a:lnTo>
                          <a:pt x="173" y="233"/>
                        </a:lnTo>
                        <a:lnTo>
                          <a:pt x="175" y="230"/>
                        </a:lnTo>
                        <a:lnTo>
                          <a:pt x="181" y="226"/>
                        </a:lnTo>
                        <a:lnTo>
                          <a:pt x="190" y="223"/>
                        </a:lnTo>
                        <a:lnTo>
                          <a:pt x="200" y="211"/>
                        </a:lnTo>
                        <a:lnTo>
                          <a:pt x="204" y="203"/>
                        </a:lnTo>
                        <a:lnTo>
                          <a:pt x="209" y="193"/>
                        </a:lnTo>
                        <a:lnTo>
                          <a:pt x="216" y="185"/>
                        </a:lnTo>
                        <a:lnTo>
                          <a:pt x="219" y="177"/>
                        </a:lnTo>
                        <a:lnTo>
                          <a:pt x="214" y="168"/>
                        </a:lnTo>
                        <a:lnTo>
                          <a:pt x="211" y="158"/>
                        </a:lnTo>
                        <a:lnTo>
                          <a:pt x="218" y="153"/>
                        </a:lnTo>
                        <a:lnTo>
                          <a:pt x="226" y="143"/>
                        </a:lnTo>
                        <a:lnTo>
                          <a:pt x="231" y="137"/>
                        </a:lnTo>
                        <a:lnTo>
                          <a:pt x="229" y="130"/>
                        </a:lnTo>
                        <a:lnTo>
                          <a:pt x="224" y="130"/>
                        </a:lnTo>
                        <a:lnTo>
                          <a:pt x="221" y="127"/>
                        </a:lnTo>
                        <a:lnTo>
                          <a:pt x="224" y="120"/>
                        </a:lnTo>
                        <a:lnTo>
                          <a:pt x="229" y="120"/>
                        </a:lnTo>
                        <a:lnTo>
                          <a:pt x="224" y="115"/>
                        </a:lnTo>
                        <a:lnTo>
                          <a:pt x="221" y="105"/>
                        </a:lnTo>
                        <a:lnTo>
                          <a:pt x="221" y="97"/>
                        </a:lnTo>
                        <a:lnTo>
                          <a:pt x="219" y="90"/>
                        </a:lnTo>
                        <a:lnTo>
                          <a:pt x="214" y="84"/>
                        </a:lnTo>
                        <a:lnTo>
                          <a:pt x="213" y="75"/>
                        </a:lnTo>
                        <a:lnTo>
                          <a:pt x="218" y="69"/>
                        </a:lnTo>
                        <a:lnTo>
                          <a:pt x="218" y="60"/>
                        </a:lnTo>
                        <a:lnTo>
                          <a:pt x="223" y="52"/>
                        </a:lnTo>
                        <a:lnTo>
                          <a:pt x="233" y="45"/>
                        </a:lnTo>
                        <a:lnTo>
                          <a:pt x="226" y="39"/>
                        </a:lnTo>
                        <a:lnTo>
                          <a:pt x="224" y="30"/>
                        </a:lnTo>
                        <a:lnTo>
                          <a:pt x="223" y="25"/>
                        </a:lnTo>
                        <a:lnTo>
                          <a:pt x="221" y="20"/>
                        </a:lnTo>
                        <a:lnTo>
                          <a:pt x="224" y="15"/>
                        </a:lnTo>
                        <a:lnTo>
                          <a:pt x="221" y="9"/>
                        </a:lnTo>
                        <a:lnTo>
                          <a:pt x="218" y="4"/>
                        </a:lnTo>
                        <a:lnTo>
                          <a:pt x="216" y="0"/>
                        </a:lnTo>
                        <a:lnTo>
                          <a:pt x="208" y="5"/>
                        </a:lnTo>
                        <a:lnTo>
                          <a:pt x="203" y="12"/>
                        </a:lnTo>
                        <a:lnTo>
                          <a:pt x="200" y="15"/>
                        </a:lnTo>
                        <a:lnTo>
                          <a:pt x="193" y="20"/>
                        </a:lnTo>
                        <a:lnTo>
                          <a:pt x="188" y="15"/>
                        </a:lnTo>
                        <a:lnTo>
                          <a:pt x="181" y="17"/>
                        </a:lnTo>
                        <a:lnTo>
                          <a:pt x="178" y="20"/>
                        </a:lnTo>
                        <a:lnTo>
                          <a:pt x="175" y="29"/>
                        </a:lnTo>
                        <a:lnTo>
                          <a:pt x="171" y="39"/>
                        </a:lnTo>
                        <a:lnTo>
                          <a:pt x="165" y="44"/>
                        </a:lnTo>
                        <a:lnTo>
                          <a:pt x="151" y="54"/>
                        </a:lnTo>
                        <a:lnTo>
                          <a:pt x="146" y="50"/>
                        </a:lnTo>
                        <a:lnTo>
                          <a:pt x="141" y="59"/>
                        </a:lnTo>
                        <a:lnTo>
                          <a:pt x="133" y="60"/>
                        </a:lnTo>
                        <a:lnTo>
                          <a:pt x="128" y="69"/>
                        </a:lnTo>
                        <a:lnTo>
                          <a:pt x="125" y="75"/>
                        </a:lnTo>
                        <a:lnTo>
                          <a:pt x="123" y="79"/>
                        </a:lnTo>
                        <a:lnTo>
                          <a:pt x="123" y="79"/>
                        </a:lnTo>
                        <a:lnTo>
                          <a:pt x="123" y="7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2" name="Freeform 1078"/>
                  <p:cNvSpPr>
                    <a:spLocks/>
                  </p:cNvSpPr>
                  <p:nvPr/>
                </p:nvSpPr>
                <p:spPr bwMode="auto">
                  <a:xfrm>
                    <a:off x="5999705" y="2461702"/>
                    <a:ext cx="920908" cy="521432"/>
                  </a:xfrm>
                  <a:custGeom>
                    <a:avLst/>
                    <a:gdLst>
                      <a:gd name="T0" fmla="*/ 140 w 740"/>
                      <a:gd name="T1" fmla="*/ 399 h 419"/>
                      <a:gd name="T2" fmla="*/ 178 w 740"/>
                      <a:gd name="T3" fmla="*/ 397 h 419"/>
                      <a:gd name="T4" fmla="*/ 230 w 740"/>
                      <a:gd name="T5" fmla="*/ 396 h 419"/>
                      <a:gd name="T6" fmla="*/ 285 w 740"/>
                      <a:gd name="T7" fmla="*/ 386 h 419"/>
                      <a:gd name="T8" fmla="*/ 300 w 740"/>
                      <a:gd name="T9" fmla="*/ 354 h 419"/>
                      <a:gd name="T10" fmla="*/ 336 w 740"/>
                      <a:gd name="T11" fmla="*/ 291 h 419"/>
                      <a:gd name="T12" fmla="*/ 353 w 740"/>
                      <a:gd name="T13" fmla="*/ 293 h 419"/>
                      <a:gd name="T14" fmla="*/ 398 w 740"/>
                      <a:gd name="T15" fmla="*/ 279 h 419"/>
                      <a:gd name="T16" fmla="*/ 486 w 740"/>
                      <a:gd name="T17" fmla="*/ 239 h 419"/>
                      <a:gd name="T18" fmla="*/ 549 w 740"/>
                      <a:gd name="T19" fmla="*/ 215 h 419"/>
                      <a:gd name="T20" fmla="*/ 539 w 740"/>
                      <a:gd name="T21" fmla="*/ 243 h 419"/>
                      <a:gd name="T22" fmla="*/ 554 w 740"/>
                      <a:gd name="T23" fmla="*/ 286 h 419"/>
                      <a:gd name="T24" fmla="*/ 562 w 740"/>
                      <a:gd name="T25" fmla="*/ 291 h 419"/>
                      <a:gd name="T26" fmla="*/ 564 w 740"/>
                      <a:gd name="T27" fmla="*/ 313 h 419"/>
                      <a:gd name="T28" fmla="*/ 522 w 740"/>
                      <a:gd name="T29" fmla="*/ 328 h 419"/>
                      <a:gd name="T30" fmla="*/ 487 w 740"/>
                      <a:gd name="T31" fmla="*/ 354 h 419"/>
                      <a:gd name="T32" fmla="*/ 479 w 740"/>
                      <a:gd name="T33" fmla="*/ 377 h 419"/>
                      <a:gd name="T34" fmla="*/ 496 w 740"/>
                      <a:gd name="T35" fmla="*/ 412 h 419"/>
                      <a:gd name="T36" fmla="*/ 546 w 740"/>
                      <a:gd name="T37" fmla="*/ 371 h 419"/>
                      <a:gd name="T38" fmla="*/ 580 w 740"/>
                      <a:gd name="T39" fmla="*/ 323 h 419"/>
                      <a:gd name="T40" fmla="*/ 644 w 740"/>
                      <a:gd name="T41" fmla="*/ 296 h 419"/>
                      <a:gd name="T42" fmla="*/ 683 w 740"/>
                      <a:gd name="T43" fmla="*/ 309 h 419"/>
                      <a:gd name="T44" fmla="*/ 717 w 740"/>
                      <a:gd name="T45" fmla="*/ 321 h 419"/>
                      <a:gd name="T46" fmla="*/ 693 w 740"/>
                      <a:gd name="T47" fmla="*/ 281 h 419"/>
                      <a:gd name="T48" fmla="*/ 685 w 740"/>
                      <a:gd name="T49" fmla="*/ 244 h 419"/>
                      <a:gd name="T50" fmla="*/ 723 w 740"/>
                      <a:gd name="T51" fmla="*/ 203 h 419"/>
                      <a:gd name="T52" fmla="*/ 737 w 740"/>
                      <a:gd name="T53" fmla="*/ 191 h 419"/>
                      <a:gd name="T54" fmla="*/ 728 w 740"/>
                      <a:gd name="T55" fmla="*/ 165 h 419"/>
                      <a:gd name="T56" fmla="*/ 730 w 740"/>
                      <a:gd name="T57" fmla="*/ 155 h 419"/>
                      <a:gd name="T58" fmla="*/ 690 w 740"/>
                      <a:gd name="T59" fmla="*/ 145 h 419"/>
                      <a:gd name="T60" fmla="*/ 650 w 740"/>
                      <a:gd name="T61" fmla="*/ 143 h 419"/>
                      <a:gd name="T62" fmla="*/ 614 w 740"/>
                      <a:gd name="T63" fmla="*/ 146 h 419"/>
                      <a:gd name="T64" fmla="*/ 587 w 740"/>
                      <a:gd name="T65" fmla="*/ 150 h 419"/>
                      <a:gd name="T66" fmla="*/ 592 w 740"/>
                      <a:gd name="T67" fmla="*/ 130 h 419"/>
                      <a:gd name="T68" fmla="*/ 619 w 740"/>
                      <a:gd name="T69" fmla="*/ 102 h 419"/>
                      <a:gd name="T70" fmla="*/ 607 w 740"/>
                      <a:gd name="T71" fmla="*/ 62 h 419"/>
                      <a:gd name="T72" fmla="*/ 590 w 740"/>
                      <a:gd name="T73" fmla="*/ 53 h 419"/>
                      <a:gd name="T74" fmla="*/ 561 w 740"/>
                      <a:gd name="T75" fmla="*/ 63 h 419"/>
                      <a:gd name="T76" fmla="*/ 572 w 740"/>
                      <a:gd name="T77" fmla="*/ 40 h 419"/>
                      <a:gd name="T78" fmla="*/ 580 w 740"/>
                      <a:gd name="T79" fmla="*/ 19 h 419"/>
                      <a:gd name="T80" fmla="*/ 559 w 740"/>
                      <a:gd name="T81" fmla="*/ 5 h 419"/>
                      <a:gd name="T82" fmla="*/ 516 w 740"/>
                      <a:gd name="T83" fmla="*/ 19 h 419"/>
                      <a:gd name="T84" fmla="*/ 477 w 740"/>
                      <a:gd name="T85" fmla="*/ 47 h 419"/>
                      <a:gd name="T86" fmla="*/ 448 w 740"/>
                      <a:gd name="T87" fmla="*/ 68 h 419"/>
                      <a:gd name="T88" fmla="*/ 411 w 740"/>
                      <a:gd name="T89" fmla="*/ 60 h 419"/>
                      <a:gd name="T90" fmla="*/ 363 w 740"/>
                      <a:gd name="T91" fmla="*/ 35 h 419"/>
                      <a:gd name="T92" fmla="*/ 330 w 740"/>
                      <a:gd name="T93" fmla="*/ 67 h 419"/>
                      <a:gd name="T94" fmla="*/ 291 w 740"/>
                      <a:gd name="T95" fmla="*/ 117 h 419"/>
                      <a:gd name="T96" fmla="*/ 256 w 740"/>
                      <a:gd name="T97" fmla="*/ 143 h 419"/>
                      <a:gd name="T98" fmla="*/ 205 w 740"/>
                      <a:gd name="T99" fmla="*/ 170 h 419"/>
                      <a:gd name="T100" fmla="*/ 192 w 740"/>
                      <a:gd name="T101" fmla="*/ 201 h 419"/>
                      <a:gd name="T102" fmla="*/ 162 w 740"/>
                      <a:gd name="T103" fmla="*/ 221 h 419"/>
                      <a:gd name="T104" fmla="*/ 138 w 740"/>
                      <a:gd name="T105" fmla="*/ 244 h 419"/>
                      <a:gd name="T106" fmla="*/ 123 w 740"/>
                      <a:gd name="T107" fmla="*/ 278 h 419"/>
                      <a:gd name="T108" fmla="*/ 77 w 740"/>
                      <a:gd name="T109" fmla="*/ 274 h 419"/>
                      <a:gd name="T110" fmla="*/ 45 w 740"/>
                      <a:gd name="T111" fmla="*/ 301 h 419"/>
                      <a:gd name="T112" fmla="*/ 7 w 740"/>
                      <a:gd name="T113" fmla="*/ 281 h 419"/>
                      <a:gd name="T114" fmla="*/ 0 w 740"/>
                      <a:gd name="T115" fmla="*/ 318 h 419"/>
                      <a:gd name="T116" fmla="*/ 25 w 740"/>
                      <a:gd name="T117" fmla="*/ 336 h 419"/>
                      <a:gd name="T118" fmla="*/ 65 w 740"/>
                      <a:gd name="T119" fmla="*/ 336 h 419"/>
                      <a:gd name="T120" fmla="*/ 67 w 740"/>
                      <a:gd name="T121" fmla="*/ 359 h 419"/>
                      <a:gd name="T122" fmla="*/ 82 w 740"/>
                      <a:gd name="T123" fmla="*/ 406 h 419"/>
                      <a:gd name="T124" fmla="*/ 80 w 740"/>
                      <a:gd name="T125" fmla="*/ 419 h 4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40" h="419">
                        <a:moveTo>
                          <a:pt x="80" y="419"/>
                        </a:moveTo>
                        <a:lnTo>
                          <a:pt x="84" y="417"/>
                        </a:lnTo>
                        <a:lnTo>
                          <a:pt x="110" y="411"/>
                        </a:lnTo>
                        <a:lnTo>
                          <a:pt x="135" y="401"/>
                        </a:lnTo>
                        <a:lnTo>
                          <a:pt x="140" y="399"/>
                        </a:lnTo>
                        <a:lnTo>
                          <a:pt x="148" y="394"/>
                        </a:lnTo>
                        <a:lnTo>
                          <a:pt x="157" y="389"/>
                        </a:lnTo>
                        <a:lnTo>
                          <a:pt x="162" y="392"/>
                        </a:lnTo>
                        <a:lnTo>
                          <a:pt x="167" y="392"/>
                        </a:lnTo>
                        <a:lnTo>
                          <a:pt x="178" y="397"/>
                        </a:lnTo>
                        <a:lnTo>
                          <a:pt x="188" y="406"/>
                        </a:lnTo>
                        <a:lnTo>
                          <a:pt x="197" y="407"/>
                        </a:lnTo>
                        <a:lnTo>
                          <a:pt x="208" y="406"/>
                        </a:lnTo>
                        <a:lnTo>
                          <a:pt x="217" y="399"/>
                        </a:lnTo>
                        <a:lnTo>
                          <a:pt x="230" y="396"/>
                        </a:lnTo>
                        <a:lnTo>
                          <a:pt x="251" y="399"/>
                        </a:lnTo>
                        <a:lnTo>
                          <a:pt x="265" y="391"/>
                        </a:lnTo>
                        <a:lnTo>
                          <a:pt x="268" y="396"/>
                        </a:lnTo>
                        <a:lnTo>
                          <a:pt x="278" y="391"/>
                        </a:lnTo>
                        <a:lnTo>
                          <a:pt x="285" y="386"/>
                        </a:lnTo>
                        <a:lnTo>
                          <a:pt x="288" y="376"/>
                        </a:lnTo>
                        <a:lnTo>
                          <a:pt x="296" y="377"/>
                        </a:lnTo>
                        <a:lnTo>
                          <a:pt x="300" y="369"/>
                        </a:lnTo>
                        <a:lnTo>
                          <a:pt x="295" y="364"/>
                        </a:lnTo>
                        <a:lnTo>
                          <a:pt x="300" y="354"/>
                        </a:lnTo>
                        <a:lnTo>
                          <a:pt x="325" y="328"/>
                        </a:lnTo>
                        <a:lnTo>
                          <a:pt x="338" y="313"/>
                        </a:lnTo>
                        <a:lnTo>
                          <a:pt x="348" y="303"/>
                        </a:lnTo>
                        <a:lnTo>
                          <a:pt x="341" y="298"/>
                        </a:lnTo>
                        <a:lnTo>
                          <a:pt x="336" y="291"/>
                        </a:lnTo>
                        <a:lnTo>
                          <a:pt x="341" y="286"/>
                        </a:lnTo>
                        <a:lnTo>
                          <a:pt x="346" y="286"/>
                        </a:lnTo>
                        <a:lnTo>
                          <a:pt x="346" y="291"/>
                        </a:lnTo>
                        <a:lnTo>
                          <a:pt x="346" y="294"/>
                        </a:lnTo>
                        <a:lnTo>
                          <a:pt x="353" y="293"/>
                        </a:lnTo>
                        <a:lnTo>
                          <a:pt x="356" y="296"/>
                        </a:lnTo>
                        <a:lnTo>
                          <a:pt x="366" y="291"/>
                        </a:lnTo>
                        <a:lnTo>
                          <a:pt x="373" y="293"/>
                        </a:lnTo>
                        <a:lnTo>
                          <a:pt x="379" y="291"/>
                        </a:lnTo>
                        <a:lnTo>
                          <a:pt x="398" y="279"/>
                        </a:lnTo>
                        <a:lnTo>
                          <a:pt x="409" y="274"/>
                        </a:lnTo>
                        <a:lnTo>
                          <a:pt x="436" y="259"/>
                        </a:lnTo>
                        <a:lnTo>
                          <a:pt x="464" y="244"/>
                        </a:lnTo>
                        <a:lnTo>
                          <a:pt x="471" y="239"/>
                        </a:lnTo>
                        <a:lnTo>
                          <a:pt x="486" y="239"/>
                        </a:lnTo>
                        <a:lnTo>
                          <a:pt x="501" y="236"/>
                        </a:lnTo>
                        <a:lnTo>
                          <a:pt x="516" y="220"/>
                        </a:lnTo>
                        <a:lnTo>
                          <a:pt x="536" y="218"/>
                        </a:lnTo>
                        <a:lnTo>
                          <a:pt x="542" y="218"/>
                        </a:lnTo>
                        <a:lnTo>
                          <a:pt x="549" y="215"/>
                        </a:lnTo>
                        <a:lnTo>
                          <a:pt x="556" y="215"/>
                        </a:lnTo>
                        <a:lnTo>
                          <a:pt x="557" y="223"/>
                        </a:lnTo>
                        <a:lnTo>
                          <a:pt x="552" y="230"/>
                        </a:lnTo>
                        <a:lnTo>
                          <a:pt x="547" y="235"/>
                        </a:lnTo>
                        <a:lnTo>
                          <a:pt x="539" y="243"/>
                        </a:lnTo>
                        <a:lnTo>
                          <a:pt x="536" y="253"/>
                        </a:lnTo>
                        <a:lnTo>
                          <a:pt x="534" y="256"/>
                        </a:lnTo>
                        <a:lnTo>
                          <a:pt x="537" y="259"/>
                        </a:lnTo>
                        <a:lnTo>
                          <a:pt x="542" y="273"/>
                        </a:lnTo>
                        <a:lnTo>
                          <a:pt x="554" y="286"/>
                        </a:lnTo>
                        <a:lnTo>
                          <a:pt x="551" y="294"/>
                        </a:lnTo>
                        <a:lnTo>
                          <a:pt x="551" y="299"/>
                        </a:lnTo>
                        <a:lnTo>
                          <a:pt x="556" y="303"/>
                        </a:lnTo>
                        <a:lnTo>
                          <a:pt x="557" y="298"/>
                        </a:lnTo>
                        <a:lnTo>
                          <a:pt x="562" y="291"/>
                        </a:lnTo>
                        <a:lnTo>
                          <a:pt x="569" y="291"/>
                        </a:lnTo>
                        <a:lnTo>
                          <a:pt x="572" y="299"/>
                        </a:lnTo>
                        <a:lnTo>
                          <a:pt x="572" y="306"/>
                        </a:lnTo>
                        <a:lnTo>
                          <a:pt x="567" y="306"/>
                        </a:lnTo>
                        <a:lnTo>
                          <a:pt x="564" y="313"/>
                        </a:lnTo>
                        <a:lnTo>
                          <a:pt x="556" y="318"/>
                        </a:lnTo>
                        <a:lnTo>
                          <a:pt x="546" y="321"/>
                        </a:lnTo>
                        <a:lnTo>
                          <a:pt x="537" y="321"/>
                        </a:lnTo>
                        <a:lnTo>
                          <a:pt x="531" y="328"/>
                        </a:lnTo>
                        <a:lnTo>
                          <a:pt x="522" y="328"/>
                        </a:lnTo>
                        <a:lnTo>
                          <a:pt x="516" y="326"/>
                        </a:lnTo>
                        <a:lnTo>
                          <a:pt x="509" y="328"/>
                        </a:lnTo>
                        <a:lnTo>
                          <a:pt x="506" y="339"/>
                        </a:lnTo>
                        <a:lnTo>
                          <a:pt x="506" y="344"/>
                        </a:lnTo>
                        <a:lnTo>
                          <a:pt x="487" y="354"/>
                        </a:lnTo>
                        <a:lnTo>
                          <a:pt x="479" y="361"/>
                        </a:lnTo>
                        <a:lnTo>
                          <a:pt x="471" y="362"/>
                        </a:lnTo>
                        <a:lnTo>
                          <a:pt x="469" y="364"/>
                        </a:lnTo>
                        <a:lnTo>
                          <a:pt x="471" y="366"/>
                        </a:lnTo>
                        <a:lnTo>
                          <a:pt x="479" y="377"/>
                        </a:lnTo>
                        <a:lnTo>
                          <a:pt x="476" y="384"/>
                        </a:lnTo>
                        <a:lnTo>
                          <a:pt x="479" y="394"/>
                        </a:lnTo>
                        <a:lnTo>
                          <a:pt x="481" y="402"/>
                        </a:lnTo>
                        <a:lnTo>
                          <a:pt x="487" y="409"/>
                        </a:lnTo>
                        <a:lnTo>
                          <a:pt x="496" y="412"/>
                        </a:lnTo>
                        <a:lnTo>
                          <a:pt x="507" y="404"/>
                        </a:lnTo>
                        <a:lnTo>
                          <a:pt x="519" y="389"/>
                        </a:lnTo>
                        <a:lnTo>
                          <a:pt x="524" y="384"/>
                        </a:lnTo>
                        <a:lnTo>
                          <a:pt x="536" y="374"/>
                        </a:lnTo>
                        <a:lnTo>
                          <a:pt x="546" y="371"/>
                        </a:lnTo>
                        <a:lnTo>
                          <a:pt x="547" y="361"/>
                        </a:lnTo>
                        <a:lnTo>
                          <a:pt x="554" y="354"/>
                        </a:lnTo>
                        <a:lnTo>
                          <a:pt x="566" y="347"/>
                        </a:lnTo>
                        <a:lnTo>
                          <a:pt x="575" y="329"/>
                        </a:lnTo>
                        <a:lnTo>
                          <a:pt x="580" y="323"/>
                        </a:lnTo>
                        <a:lnTo>
                          <a:pt x="594" y="314"/>
                        </a:lnTo>
                        <a:lnTo>
                          <a:pt x="612" y="306"/>
                        </a:lnTo>
                        <a:lnTo>
                          <a:pt x="620" y="306"/>
                        </a:lnTo>
                        <a:lnTo>
                          <a:pt x="634" y="303"/>
                        </a:lnTo>
                        <a:lnTo>
                          <a:pt x="644" y="296"/>
                        </a:lnTo>
                        <a:lnTo>
                          <a:pt x="647" y="291"/>
                        </a:lnTo>
                        <a:lnTo>
                          <a:pt x="657" y="291"/>
                        </a:lnTo>
                        <a:lnTo>
                          <a:pt x="670" y="291"/>
                        </a:lnTo>
                        <a:lnTo>
                          <a:pt x="683" y="301"/>
                        </a:lnTo>
                        <a:lnTo>
                          <a:pt x="683" y="309"/>
                        </a:lnTo>
                        <a:lnTo>
                          <a:pt x="683" y="313"/>
                        </a:lnTo>
                        <a:lnTo>
                          <a:pt x="692" y="314"/>
                        </a:lnTo>
                        <a:lnTo>
                          <a:pt x="703" y="321"/>
                        </a:lnTo>
                        <a:lnTo>
                          <a:pt x="710" y="323"/>
                        </a:lnTo>
                        <a:lnTo>
                          <a:pt x="717" y="321"/>
                        </a:lnTo>
                        <a:lnTo>
                          <a:pt x="722" y="314"/>
                        </a:lnTo>
                        <a:lnTo>
                          <a:pt x="715" y="311"/>
                        </a:lnTo>
                        <a:lnTo>
                          <a:pt x="712" y="304"/>
                        </a:lnTo>
                        <a:lnTo>
                          <a:pt x="698" y="288"/>
                        </a:lnTo>
                        <a:lnTo>
                          <a:pt x="693" y="281"/>
                        </a:lnTo>
                        <a:lnTo>
                          <a:pt x="688" y="276"/>
                        </a:lnTo>
                        <a:lnTo>
                          <a:pt x="683" y="271"/>
                        </a:lnTo>
                        <a:lnTo>
                          <a:pt x="687" y="266"/>
                        </a:lnTo>
                        <a:lnTo>
                          <a:pt x="680" y="253"/>
                        </a:lnTo>
                        <a:lnTo>
                          <a:pt x="685" y="244"/>
                        </a:lnTo>
                        <a:lnTo>
                          <a:pt x="693" y="235"/>
                        </a:lnTo>
                        <a:lnTo>
                          <a:pt x="702" y="228"/>
                        </a:lnTo>
                        <a:lnTo>
                          <a:pt x="708" y="221"/>
                        </a:lnTo>
                        <a:lnTo>
                          <a:pt x="717" y="208"/>
                        </a:lnTo>
                        <a:lnTo>
                          <a:pt x="723" y="203"/>
                        </a:lnTo>
                        <a:lnTo>
                          <a:pt x="728" y="201"/>
                        </a:lnTo>
                        <a:lnTo>
                          <a:pt x="732" y="206"/>
                        </a:lnTo>
                        <a:lnTo>
                          <a:pt x="737" y="201"/>
                        </a:lnTo>
                        <a:lnTo>
                          <a:pt x="735" y="198"/>
                        </a:lnTo>
                        <a:lnTo>
                          <a:pt x="737" y="191"/>
                        </a:lnTo>
                        <a:lnTo>
                          <a:pt x="737" y="185"/>
                        </a:lnTo>
                        <a:lnTo>
                          <a:pt x="728" y="181"/>
                        </a:lnTo>
                        <a:lnTo>
                          <a:pt x="725" y="181"/>
                        </a:lnTo>
                        <a:lnTo>
                          <a:pt x="725" y="171"/>
                        </a:lnTo>
                        <a:lnTo>
                          <a:pt x="728" y="165"/>
                        </a:lnTo>
                        <a:lnTo>
                          <a:pt x="732" y="160"/>
                        </a:lnTo>
                        <a:lnTo>
                          <a:pt x="735" y="153"/>
                        </a:lnTo>
                        <a:lnTo>
                          <a:pt x="740" y="151"/>
                        </a:lnTo>
                        <a:lnTo>
                          <a:pt x="735" y="148"/>
                        </a:lnTo>
                        <a:lnTo>
                          <a:pt x="730" y="155"/>
                        </a:lnTo>
                        <a:lnTo>
                          <a:pt x="725" y="156"/>
                        </a:lnTo>
                        <a:lnTo>
                          <a:pt x="717" y="155"/>
                        </a:lnTo>
                        <a:lnTo>
                          <a:pt x="705" y="150"/>
                        </a:lnTo>
                        <a:lnTo>
                          <a:pt x="697" y="143"/>
                        </a:lnTo>
                        <a:lnTo>
                          <a:pt x="690" y="145"/>
                        </a:lnTo>
                        <a:lnTo>
                          <a:pt x="687" y="148"/>
                        </a:lnTo>
                        <a:lnTo>
                          <a:pt x="677" y="151"/>
                        </a:lnTo>
                        <a:lnTo>
                          <a:pt x="665" y="143"/>
                        </a:lnTo>
                        <a:lnTo>
                          <a:pt x="660" y="146"/>
                        </a:lnTo>
                        <a:lnTo>
                          <a:pt x="650" y="143"/>
                        </a:lnTo>
                        <a:lnTo>
                          <a:pt x="644" y="138"/>
                        </a:lnTo>
                        <a:lnTo>
                          <a:pt x="637" y="136"/>
                        </a:lnTo>
                        <a:lnTo>
                          <a:pt x="627" y="136"/>
                        </a:lnTo>
                        <a:lnTo>
                          <a:pt x="620" y="143"/>
                        </a:lnTo>
                        <a:lnTo>
                          <a:pt x="614" y="146"/>
                        </a:lnTo>
                        <a:lnTo>
                          <a:pt x="607" y="150"/>
                        </a:lnTo>
                        <a:lnTo>
                          <a:pt x="605" y="156"/>
                        </a:lnTo>
                        <a:lnTo>
                          <a:pt x="602" y="156"/>
                        </a:lnTo>
                        <a:lnTo>
                          <a:pt x="600" y="150"/>
                        </a:lnTo>
                        <a:lnTo>
                          <a:pt x="587" y="150"/>
                        </a:lnTo>
                        <a:lnTo>
                          <a:pt x="590" y="143"/>
                        </a:lnTo>
                        <a:lnTo>
                          <a:pt x="595" y="140"/>
                        </a:lnTo>
                        <a:lnTo>
                          <a:pt x="595" y="135"/>
                        </a:lnTo>
                        <a:lnTo>
                          <a:pt x="592" y="133"/>
                        </a:lnTo>
                        <a:lnTo>
                          <a:pt x="592" y="130"/>
                        </a:lnTo>
                        <a:lnTo>
                          <a:pt x="600" y="127"/>
                        </a:lnTo>
                        <a:lnTo>
                          <a:pt x="605" y="120"/>
                        </a:lnTo>
                        <a:lnTo>
                          <a:pt x="610" y="113"/>
                        </a:lnTo>
                        <a:lnTo>
                          <a:pt x="612" y="107"/>
                        </a:lnTo>
                        <a:lnTo>
                          <a:pt x="619" y="102"/>
                        </a:lnTo>
                        <a:lnTo>
                          <a:pt x="620" y="93"/>
                        </a:lnTo>
                        <a:lnTo>
                          <a:pt x="619" y="83"/>
                        </a:lnTo>
                        <a:lnTo>
                          <a:pt x="614" y="75"/>
                        </a:lnTo>
                        <a:lnTo>
                          <a:pt x="612" y="68"/>
                        </a:lnTo>
                        <a:lnTo>
                          <a:pt x="607" y="62"/>
                        </a:lnTo>
                        <a:lnTo>
                          <a:pt x="602" y="57"/>
                        </a:lnTo>
                        <a:lnTo>
                          <a:pt x="604" y="48"/>
                        </a:lnTo>
                        <a:lnTo>
                          <a:pt x="597" y="50"/>
                        </a:lnTo>
                        <a:lnTo>
                          <a:pt x="595" y="53"/>
                        </a:lnTo>
                        <a:lnTo>
                          <a:pt x="590" y="53"/>
                        </a:lnTo>
                        <a:lnTo>
                          <a:pt x="584" y="57"/>
                        </a:lnTo>
                        <a:lnTo>
                          <a:pt x="577" y="63"/>
                        </a:lnTo>
                        <a:lnTo>
                          <a:pt x="572" y="73"/>
                        </a:lnTo>
                        <a:lnTo>
                          <a:pt x="566" y="72"/>
                        </a:lnTo>
                        <a:lnTo>
                          <a:pt x="561" y="63"/>
                        </a:lnTo>
                        <a:lnTo>
                          <a:pt x="557" y="58"/>
                        </a:lnTo>
                        <a:lnTo>
                          <a:pt x="557" y="52"/>
                        </a:lnTo>
                        <a:lnTo>
                          <a:pt x="564" y="50"/>
                        </a:lnTo>
                        <a:lnTo>
                          <a:pt x="567" y="43"/>
                        </a:lnTo>
                        <a:lnTo>
                          <a:pt x="572" y="40"/>
                        </a:lnTo>
                        <a:lnTo>
                          <a:pt x="580" y="37"/>
                        </a:lnTo>
                        <a:lnTo>
                          <a:pt x="585" y="33"/>
                        </a:lnTo>
                        <a:lnTo>
                          <a:pt x="585" y="25"/>
                        </a:lnTo>
                        <a:lnTo>
                          <a:pt x="587" y="22"/>
                        </a:lnTo>
                        <a:lnTo>
                          <a:pt x="580" y="19"/>
                        </a:lnTo>
                        <a:lnTo>
                          <a:pt x="577" y="23"/>
                        </a:lnTo>
                        <a:lnTo>
                          <a:pt x="570" y="27"/>
                        </a:lnTo>
                        <a:lnTo>
                          <a:pt x="564" y="20"/>
                        </a:lnTo>
                        <a:lnTo>
                          <a:pt x="562" y="14"/>
                        </a:lnTo>
                        <a:lnTo>
                          <a:pt x="559" y="5"/>
                        </a:lnTo>
                        <a:lnTo>
                          <a:pt x="546" y="0"/>
                        </a:lnTo>
                        <a:lnTo>
                          <a:pt x="537" y="4"/>
                        </a:lnTo>
                        <a:lnTo>
                          <a:pt x="529" y="9"/>
                        </a:lnTo>
                        <a:lnTo>
                          <a:pt x="521" y="14"/>
                        </a:lnTo>
                        <a:lnTo>
                          <a:pt x="516" y="19"/>
                        </a:lnTo>
                        <a:lnTo>
                          <a:pt x="506" y="19"/>
                        </a:lnTo>
                        <a:lnTo>
                          <a:pt x="504" y="25"/>
                        </a:lnTo>
                        <a:lnTo>
                          <a:pt x="494" y="32"/>
                        </a:lnTo>
                        <a:lnTo>
                          <a:pt x="486" y="37"/>
                        </a:lnTo>
                        <a:lnTo>
                          <a:pt x="477" y="47"/>
                        </a:lnTo>
                        <a:lnTo>
                          <a:pt x="479" y="65"/>
                        </a:lnTo>
                        <a:lnTo>
                          <a:pt x="474" y="70"/>
                        </a:lnTo>
                        <a:lnTo>
                          <a:pt x="466" y="72"/>
                        </a:lnTo>
                        <a:lnTo>
                          <a:pt x="456" y="67"/>
                        </a:lnTo>
                        <a:lnTo>
                          <a:pt x="448" y="68"/>
                        </a:lnTo>
                        <a:lnTo>
                          <a:pt x="443" y="62"/>
                        </a:lnTo>
                        <a:lnTo>
                          <a:pt x="436" y="63"/>
                        </a:lnTo>
                        <a:lnTo>
                          <a:pt x="428" y="60"/>
                        </a:lnTo>
                        <a:lnTo>
                          <a:pt x="416" y="53"/>
                        </a:lnTo>
                        <a:lnTo>
                          <a:pt x="411" y="60"/>
                        </a:lnTo>
                        <a:lnTo>
                          <a:pt x="399" y="58"/>
                        </a:lnTo>
                        <a:lnTo>
                          <a:pt x="389" y="55"/>
                        </a:lnTo>
                        <a:lnTo>
                          <a:pt x="383" y="47"/>
                        </a:lnTo>
                        <a:lnTo>
                          <a:pt x="371" y="38"/>
                        </a:lnTo>
                        <a:lnTo>
                          <a:pt x="363" y="35"/>
                        </a:lnTo>
                        <a:lnTo>
                          <a:pt x="359" y="50"/>
                        </a:lnTo>
                        <a:lnTo>
                          <a:pt x="356" y="53"/>
                        </a:lnTo>
                        <a:lnTo>
                          <a:pt x="346" y="53"/>
                        </a:lnTo>
                        <a:lnTo>
                          <a:pt x="336" y="62"/>
                        </a:lnTo>
                        <a:lnTo>
                          <a:pt x="330" y="67"/>
                        </a:lnTo>
                        <a:lnTo>
                          <a:pt x="318" y="72"/>
                        </a:lnTo>
                        <a:lnTo>
                          <a:pt x="315" y="87"/>
                        </a:lnTo>
                        <a:lnTo>
                          <a:pt x="310" y="98"/>
                        </a:lnTo>
                        <a:lnTo>
                          <a:pt x="300" y="108"/>
                        </a:lnTo>
                        <a:lnTo>
                          <a:pt x="291" y="117"/>
                        </a:lnTo>
                        <a:lnTo>
                          <a:pt x="290" y="130"/>
                        </a:lnTo>
                        <a:lnTo>
                          <a:pt x="286" y="141"/>
                        </a:lnTo>
                        <a:lnTo>
                          <a:pt x="276" y="140"/>
                        </a:lnTo>
                        <a:lnTo>
                          <a:pt x="266" y="143"/>
                        </a:lnTo>
                        <a:lnTo>
                          <a:pt x="256" y="143"/>
                        </a:lnTo>
                        <a:lnTo>
                          <a:pt x="245" y="148"/>
                        </a:lnTo>
                        <a:lnTo>
                          <a:pt x="230" y="148"/>
                        </a:lnTo>
                        <a:lnTo>
                          <a:pt x="218" y="151"/>
                        </a:lnTo>
                        <a:lnTo>
                          <a:pt x="212" y="153"/>
                        </a:lnTo>
                        <a:lnTo>
                          <a:pt x="205" y="170"/>
                        </a:lnTo>
                        <a:lnTo>
                          <a:pt x="203" y="175"/>
                        </a:lnTo>
                        <a:lnTo>
                          <a:pt x="197" y="181"/>
                        </a:lnTo>
                        <a:lnTo>
                          <a:pt x="198" y="188"/>
                        </a:lnTo>
                        <a:lnTo>
                          <a:pt x="200" y="196"/>
                        </a:lnTo>
                        <a:lnTo>
                          <a:pt x="192" y="201"/>
                        </a:lnTo>
                        <a:lnTo>
                          <a:pt x="183" y="203"/>
                        </a:lnTo>
                        <a:lnTo>
                          <a:pt x="177" y="208"/>
                        </a:lnTo>
                        <a:lnTo>
                          <a:pt x="177" y="213"/>
                        </a:lnTo>
                        <a:lnTo>
                          <a:pt x="167" y="213"/>
                        </a:lnTo>
                        <a:lnTo>
                          <a:pt x="162" y="221"/>
                        </a:lnTo>
                        <a:lnTo>
                          <a:pt x="157" y="226"/>
                        </a:lnTo>
                        <a:lnTo>
                          <a:pt x="148" y="223"/>
                        </a:lnTo>
                        <a:lnTo>
                          <a:pt x="142" y="230"/>
                        </a:lnTo>
                        <a:lnTo>
                          <a:pt x="133" y="238"/>
                        </a:lnTo>
                        <a:lnTo>
                          <a:pt x="138" y="244"/>
                        </a:lnTo>
                        <a:lnTo>
                          <a:pt x="140" y="253"/>
                        </a:lnTo>
                        <a:lnTo>
                          <a:pt x="140" y="259"/>
                        </a:lnTo>
                        <a:lnTo>
                          <a:pt x="132" y="264"/>
                        </a:lnTo>
                        <a:lnTo>
                          <a:pt x="125" y="271"/>
                        </a:lnTo>
                        <a:lnTo>
                          <a:pt x="123" y="278"/>
                        </a:lnTo>
                        <a:lnTo>
                          <a:pt x="113" y="276"/>
                        </a:lnTo>
                        <a:lnTo>
                          <a:pt x="99" y="283"/>
                        </a:lnTo>
                        <a:lnTo>
                          <a:pt x="90" y="283"/>
                        </a:lnTo>
                        <a:lnTo>
                          <a:pt x="87" y="276"/>
                        </a:lnTo>
                        <a:lnTo>
                          <a:pt x="77" y="274"/>
                        </a:lnTo>
                        <a:lnTo>
                          <a:pt x="74" y="279"/>
                        </a:lnTo>
                        <a:lnTo>
                          <a:pt x="72" y="286"/>
                        </a:lnTo>
                        <a:lnTo>
                          <a:pt x="62" y="291"/>
                        </a:lnTo>
                        <a:lnTo>
                          <a:pt x="50" y="296"/>
                        </a:lnTo>
                        <a:lnTo>
                          <a:pt x="45" y="301"/>
                        </a:lnTo>
                        <a:lnTo>
                          <a:pt x="37" y="299"/>
                        </a:lnTo>
                        <a:lnTo>
                          <a:pt x="32" y="294"/>
                        </a:lnTo>
                        <a:lnTo>
                          <a:pt x="22" y="291"/>
                        </a:lnTo>
                        <a:lnTo>
                          <a:pt x="12" y="288"/>
                        </a:lnTo>
                        <a:lnTo>
                          <a:pt x="7" y="281"/>
                        </a:lnTo>
                        <a:lnTo>
                          <a:pt x="9" y="291"/>
                        </a:lnTo>
                        <a:lnTo>
                          <a:pt x="10" y="294"/>
                        </a:lnTo>
                        <a:lnTo>
                          <a:pt x="9" y="303"/>
                        </a:lnTo>
                        <a:lnTo>
                          <a:pt x="5" y="309"/>
                        </a:lnTo>
                        <a:lnTo>
                          <a:pt x="0" y="318"/>
                        </a:lnTo>
                        <a:lnTo>
                          <a:pt x="4" y="324"/>
                        </a:lnTo>
                        <a:lnTo>
                          <a:pt x="9" y="329"/>
                        </a:lnTo>
                        <a:lnTo>
                          <a:pt x="14" y="333"/>
                        </a:lnTo>
                        <a:lnTo>
                          <a:pt x="19" y="331"/>
                        </a:lnTo>
                        <a:lnTo>
                          <a:pt x="25" y="336"/>
                        </a:lnTo>
                        <a:lnTo>
                          <a:pt x="34" y="334"/>
                        </a:lnTo>
                        <a:lnTo>
                          <a:pt x="47" y="334"/>
                        </a:lnTo>
                        <a:lnTo>
                          <a:pt x="55" y="336"/>
                        </a:lnTo>
                        <a:lnTo>
                          <a:pt x="59" y="333"/>
                        </a:lnTo>
                        <a:lnTo>
                          <a:pt x="65" y="336"/>
                        </a:lnTo>
                        <a:lnTo>
                          <a:pt x="65" y="347"/>
                        </a:lnTo>
                        <a:lnTo>
                          <a:pt x="70" y="354"/>
                        </a:lnTo>
                        <a:lnTo>
                          <a:pt x="75" y="357"/>
                        </a:lnTo>
                        <a:lnTo>
                          <a:pt x="75" y="361"/>
                        </a:lnTo>
                        <a:lnTo>
                          <a:pt x="67" y="359"/>
                        </a:lnTo>
                        <a:lnTo>
                          <a:pt x="70" y="366"/>
                        </a:lnTo>
                        <a:lnTo>
                          <a:pt x="65" y="376"/>
                        </a:lnTo>
                        <a:lnTo>
                          <a:pt x="64" y="384"/>
                        </a:lnTo>
                        <a:lnTo>
                          <a:pt x="69" y="391"/>
                        </a:lnTo>
                        <a:lnTo>
                          <a:pt x="82" y="406"/>
                        </a:lnTo>
                        <a:lnTo>
                          <a:pt x="82" y="412"/>
                        </a:lnTo>
                        <a:lnTo>
                          <a:pt x="80" y="416"/>
                        </a:lnTo>
                        <a:lnTo>
                          <a:pt x="80" y="419"/>
                        </a:lnTo>
                        <a:lnTo>
                          <a:pt x="80" y="419"/>
                        </a:lnTo>
                        <a:lnTo>
                          <a:pt x="80" y="419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3" name="Freeform 1080"/>
                  <p:cNvSpPr>
                    <a:spLocks/>
                  </p:cNvSpPr>
                  <p:nvPr/>
                </p:nvSpPr>
                <p:spPr bwMode="auto">
                  <a:xfrm>
                    <a:off x="5445916" y="2802686"/>
                    <a:ext cx="134402" cy="195382"/>
                  </a:xfrm>
                  <a:custGeom>
                    <a:avLst/>
                    <a:gdLst>
                      <a:gd name="T0" fmla="*/ 100 w 108"/>
                      <a:gd name="T1" fmla="*/ 122 h 157"/>
                      <a:gd name="T2" fmla="*/ 108 w 108"/>
                      <a:gd name="T3" fmla="*/ 117 h 157"/>
                      <a:gd name="T4" fmla="*/ 105 w 108"/>
                      <a:gd name="T5" fmla="*/ 107 h 157"/>
                      <a:gd name="T6" fmla="*/ 98 w 108"/>
                      <a:gd name="T7" fmla="*/ 98 h 157"/>
                      <a:gd name="T8" fmla="*/ 93 w 108"/>
                      <a:gd name="T9" fmla="*/ 90 h 157"/>
                      <a:gd name="T10" fmla="*/ 97 w 108"/>
                      <a:gd name="T11" fmla="*/ 75 h 157"/>
                      <a:gd name="T12" fmla="*/ 100 w 108"/>
                      <a:gd name="T13" fmla="*/ 62 h 157"/>
                      <a:gd name="T14" fmla="*/ 103 w 108"/>
                      <a:gd name="T15" fmla="*/ 45 h 157"/>
                      <a:gd name="T16" fmla="*/ 105 w 108"/>
                      <a:gd name="T17" fmla="*/ 32 h 157"/>
                      <a:gd name="T18" fmla="*/ 98 w 108"/>
                      <a:gd name="T19" fmla="*/ 27 h 157"/>
                      <a:gd name="T20" fmla="*/ 101 w 108"/>
                      <a:gd name="T21" fmla="*/ 20 h 157"/>
                      <a:gd name="T22" fmla="*/ 87 w 108"/>
                      <a:gd name="T23" fmla="*/ 9 h 157"/>
                      <a:gd name="T24" fmla="*/ 78 w 108"/>
                      <a:gd name="T25" fmla="*/ 9 h 157"/>
                      <a:gd name="T26" fmla="*/ 75 w 108"/>
                      <a:gd name="T27" fmla="*/ 0 h 157"/>
                      <a:gd name="T28" fmla="*/ 68 w 108"/>
                      <a:gd name="T29" fmla="*/ 7 h 157"/>
                      <a:gd name="T30" fmla="*/ 62 w 108"/>
                      <a:gd name="T31" fmla="*/ 5 h 157"/>
                      <a:gd name="T32" fmla="*/ 55 w 108"/>
                      <a:gd name="T33" fmla="*/ 12 h 157"/>
                      <a:gd name="T34" fmla="*/ 47 w 108"/>
                      <a:gd name="T35" fmla="*/ 19 h 157"/>
                      <a:gd name="T36" fmla="*/ 40 w 108"/>
                      <a:gd name="T37" fmla="*/ 25 h 157"/>
                      <a:gd name="T38" fmla="*/ 27 w 108"/>
                      <a:gd name="T39" fmla="*/ 29 h 157"/>
                      <a:gd name="T40" fmla="*/ 15 w 108"/>
                      <a:gd name="T41" fmla="*/ 29 h 157"/>
                      <a:gd name="T42" fmla="*/ 7 w 108"/>
                      <a:gd name="T43" fmla="*/ 30 h 157"/>
                      <a:gd name="T44" fmla="*/ 7 w 108"/>
                      <a:gd name="T45" fmla="*/ 42 h 157"/>
                      <a:gd name="T46" fmla="*/ 17 w 108"/>
                      <a:gd name="T47" fmla="*/ 45 h 157"/>
                      <a:gd name="T48" fmla="*/ 17 w 108"/>
                      <a:gd name="T49" fmla="*/ 57 h 157"/>
                      <a:gd name="T50" fmla="*/ 15 w 108"/>
                      <a:gd name="T51" fmla="*/ 69 h 157"/>
                      <a:gd name="T52" fmla="*/ 7 w 108"/>
                      <a:gd name="T53" fmla="*/ 78 h 157"/>
                      <a:gd name="T54" fmla="*/ 0 w 108"/>
                      <a:gd name="T55" fmla="*/ 90 h 157"/>
                      <a:gd name="T56" fmla="*/ 0 w 108"/>
                      <a:gd name="T57" fmla="*/ 108 h 157"/>
                      <a:gd name="T58" fmla="*/ 3 w 108"/>
                      <a:gd name="T59" fmla="*/ 122 h 157"/>
                      <a:gd name="T60" fmla="*/ 8 w 108"/>
                      <a:gd name="T61" fmla="*/ 133 h 157"/>
                      <a:gd name="T62" fmla="*/ 7 w 108"/>
                      <a:gd name="T63" fmla="*/ 142 h 157"/>
                      <a:gd name="T64" fmla="*/ 15 w 108"/>
                      <a:gd name="T65" fmla="*/ 153 h 157"/>
                      <a:gd name="T66" fmla="*/ 27 w 108"/>
                      <a:gd name="T67" fmla="*/ 153 h 157"/>
                      <a:gd name="T68" fmla="*/ 38 w 108"/>
                      <a:gd name="T69" fmla="*/ 152 h 157"/>
                      <a:gd name="T70" fmla="*/ 47 w 108"/>
                      <a:gd name="T71" fmla="*/ 155 h 157"/>
                      <a:gd name="T72" fmla="*/ 53 w 108"/>
                      <a:gd name="T73" fmla="*/ 155 h 157"/>
                      <a:gd name="T74" fmla="*/ 58 w 108"/>
                      <a:gd name="T75" fmla="*/ 147 h 157"/>
                      <a:gd name="T76" fmla="*/ 62 w 108"/>
                      <a:gd name="T77" fmla="*/ 142 h 157"/>
                      <a:gd name="T78" fmla="*/ 77 w 108"/>
                      <a:gd name="T79" fmla="*/ 140 h 157"/>
                      <a:gd name="T80" fmla="*/ 88 w 108"/>
                      <a:gd name="T81" fmla="*/ 140 h 157"/>
                      <a:gd name="T82" fmla="*/ 93 w 108"/>
                      <a:gd name="T83" fmla="*/ 132 h 157"/>
                      <a:gd name="T84" fmla="*/ 93 w 108"/>
                      <a:gd name="T85" fmla="*/ 132 h 1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108" h="157">
                        <a:moveTo>
                          <a:pt x="93" y="132"/>
                        </a:moveTo>
                        <a:lnTo>
                          <a:pt x="100" y="122"/>
                        </a:lnTo>
                        <a:lnTo>
                          <a:pt x="106" y="120"/>
                        </a:lnTo>
                        <a:lnTo>
                          <a:pt x="108" y="117"/>
                        </a:lnTo>
                        <a:lnTo>
                          <a:pt x="108" y="110"/>
                        </a:lnTo>
                        <a:lnTo>
                          <a:pt x="105" y="107"/>
                        </a:lnTo>
                        <a:lnTo>
                          <a:pt x="98" y="102"/>
                        </a:lnTo>
                        <a:lnTo>
                          <a:pt x="98" y="98"/>
                        </a:lnTo>
                        <a:lnTo>
                          <a:pt x="93" y="95"/>
                        </a:lnTo>
                        <a:lnTo>
                          <a:pt x="93" y="90"/>
                        </a:lnTo>
                        <a:lnTo>
                          <a:pt x="93" y="83"/>
                        </a:lnTo>
                        <a:lnTo>
                          <a:pt x="97" y="75"/>
                        </a:lnTo>
                        <a:lnTo>
                          <a:pt x="98" y="69"/>
                        </a:lnTo>
                        <a:lnTo>
                          <a:pt x="100" y="62"/>
                        </a:lnTo>
                        <a:lnTo>
                          <a:pt x="101" y="54"/>
                        </a:lnTo>
                        <a:lnTo>
                          <a:pt x="103" y="45"/>
                        </a:lnTo>
                        <a:lnTo>
                          <a:pt x="105" y="39"/>
                        </a:lnTo>
                        <a:lnTo>
                          <a:pt x="105" y="32"/>
                        </a:lnTo>
                        <a:lnTo>
                          <a:pt x="101" y="29"/>
                        </a:lnTo>
                        <a:lnTo>
                          <a:pt x="98" y="27"/>
                        </a:lnTo>
                        <a:lnTo>
                          <a:pt x="100" y="22"/>
                        </a:lnTo>
                        <a:lnTo>
                          <a:pt x="101" y="20"/>
                        </a:lnTo>
                        <a:lnTo>
                          <a:pt x="95" y="12"/>
                        </a:lnTo>
                        <a:lnTo>
                          <a:pt x="87" y="9"/>
                        </a:lnTo>
                        <a:lnTo>
                          <a:pt x="83" y="10"/>
                        </a:lnTo>
                        <a:lnTo>
                          <a:pt x="78" y="9"/>
                        </a:lnTo>
                        <a:lnTo>
                          <a:pt x="78" y="5"/>
                        </a:lnTo>
                        <a:lnTo>
                          <a:pt x="75" y="0"/>
                        </a:lnTo>
                        <a:lnTo>
                          <a:pt x="70" y="4"/>
                        </a:lnTo>
                        <a:lnTo>
                          <a:pt x="68" y="7"/>
                        </a:lnTo>
                        <a:lnTo>
                          <a:pt x="65" y="2"/>
                        </a:lnTo>
                        <a:lnTo>
                          <a:pt x="62" y="5"/>
                        </a:lnTo>
                        <a:lnTo>
                          <a:pt x="60" y="12"/>
                        </a:lnTo>
                        <a:lnTo>
                          <a:pt x="55" y="12"/>
                        </a:lnTo>
                        <a:lnTo>
                          <a:pt x="50" y="17"/>
                        </a:lnTo>
                        <a:lnTo>
                          <a:pt x="47" y="19"/>
                        </a:lnTo>
                        <a:lnTo>
                          <a:pt x="43" y="24"/>
                        </a:lnTo>
                        <a:lnTo>
                          <a:pt x="40" y="25"/>
                        </a:lnTo>
                        <a:lnTo>
                          <a:pt x="35" y="25"/>
                        </a:lnTo>
                        <a:lnTo>
                          <a:pt x="27" y="29"/>
                        </a:lnTo>
                        <a:lnTo>
                          <a:pt x="20" y="27"/>
                        </a:lnTo>
                        <a:lnTo>
                          <a:pt x="15" y="29"/>
                        </a:lnTo>
                        <a:lnTo>
                          <a:pt x="12" y="30"/>
                        </a:lnTo>
                        <a:lnTo>
                          <a:pt x="7" y="30"/>
                        </a:lnTo>
                        <a:lnTo>
                          <a:pt x="5" y="37"/>
                        </a:lnTo>
                        <a:lnTo>
                          <a:pt x="7" y="42"/>
                        </a:lnTo>
                        <a:lnTo>
                          <a:pt x="12" y="42"/>
                        </a:lnTo>
                        <a:lnTo>
                          <a:pt x="17" y="45"/>
                        </a:lnTo>
                        <a:lnTo>
                          <a:pt x="18" y="52"/>
                        </a:lnTo>
                        <a:lnTo>
                          <a:pt x="17" y="57"/>
                        </a:lnTo>
                        <a:lnTo>
                          <a:pt x="18" y="65"/>
                        </a:lnTo>
                        <a:lnTo>
                          <a:pt x="15" y="69"/>
                        </a:lnTo>
                        <a:lnTo>
                          <a:pt x="12" y="72"/>
                        </a:lnTo>
                        <a:lnTo>
                          <a:pt x="7" y="78"/>
                        </a:lnTo>
                        <a:lnTo>
                          <a:pt x="3" y="87"/>
                        </a:lnTo>
                        <a:lnTo>
                          <a:pt x="0" y="90"/>
                        </a:lnTo>
                        <a:lnTo>
                          <a:pt x="2" y="98"/>
                        </a:lnTo>
                        <a:lnTo>
                          <a:pt x="0" y="108"/>
                        </a:lnTo>
                        <a:lnTo>
                          <a:pt x="2" y="113"/>
                        </a:lnTo>
                        <a:lnTo>
                          <a:pt x="3" y="122"/>
                        </a:lnTo>
                        <a:lnTo>
                          <a:pt x="7" y="128"/>
                        </a:lnTo>
                        <a:lnTo>
                          <a:pt x="8" y="133"/>
                        </a:lnTo>
                        <a:lnTo>
                          <a:pt x="5" y="137"/>
                        </a:lnTo>
                        <a:lnTo>
                          <a:pt x="7" y="142"/>
                        </a:lnTo>
                        <a:lnTo>
                          <a:pt x="10" y="147"/>
                        </a:lnTo>
                        <a:lnTo>
                          <a:pt x="15" y="153"/>
                        </a:lnTo>
                        <a:lnTo>
                          <a:pt x="20" y="155"/>
                        </a:lnTo>
                        <a:lnTo>
                          <a:pt x="27" y="153"/>
                        </a:lnTo>
                        <a:lnTo>
                          <a:pt x="33" y="152"/>
                        </a:lnTo>
                        <a:lnTo>
                          <a:pt x="38" y="152"/>
                        </a:lnTo>
                        <a:lnTo>
                          <a:pt x="42" y="152"/>
                        </a:lnTo>
                        <a:lnTo>
                          <a:pt x="47" y="155"/>
                        </a:lnTo>
                        <a:lnTo>
                          <a:pt x="50" y="157"/>
                        </a:lnTo>
                        <a:lnTo>
                          <a:pt x="53" y="155"/>
                        </a:lnTo>
                        <a:lnTo>
                          <a:pt x="53" y="150"/>
                        </a:lnTo>
                        <a:lnTo>
                          <a:pt x="58" y="147"/>
                        </a:lnTo>
                        <a:lnTo>
                          <a:pt x="62" y="145"/>
                        </a:lnTo>
                        <a:lnTo>
                          <a:pt x="62" y="142"/>
                        </a:lnTo>
                        <a:lnTo>
                          <a:pt x="70" y="142"/>
                        </a:lnTo>
                        <a:lnTo>
                          <a:pt x="77" y="140"/>
                        </a:lnTo>
                        <a:lnTo>
                          <a:pt x="82" y="142"/>
                        </a:lnTo>
                        <a:lnTo>
                          <a:pt x="88" y="140"/>
                        </a:lnTo>
                        <a:lnTo>
                          <a:pt x="92" y="137"/>
                        </a:lnTo>
                        <a:lnTo>
                          <a:pt x="93" y="132"/>
                        </a:lnTo>
                        <a:lnTo>
                          <a:pt x="93" y="132"/>
                        </a:lnTo>
                        <a:lnTo>
                          <a:pt x="93" y="13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ln>
                        <a:solidFill>
                          <a:prstClr val="white">
                            <a:lumMod val="85000"/>
                          </a:prstClr>
                        </a:solidFill>
                      </a:ln>
                      <a:solidFill>
                        <a:prstClr val="white">
                          <a:lumMod val="7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4" name="Freeform 1082"/>
                  <p:cNvSpPr>
                    <a:spLocks/>
                  </p:cNvSpPr>
                  <p:nvPr/>
                </p:nvSpPr>
                <p:spPr bwMode="auto">
                  <a:xfrm>
                    <a:off x="4704211" y="2948289"/>
                    <a:ext cx="793972" cy="574945"/>
                  </a:xfrm>
                  <a:custGeom>
                    <a:avLst/>
                    <a:gdLst>
                      <a:gd name="T0" fmla="*/ 94 w 638"/>
                      <a:gd name="T1" fmla="*/ 418 h 462"/>
                      <a:gd name="T2" fmla="*/ 111 w 638"/>
                      <a:gd name="T3" fmla="*/ 430 h 462"/>
                      <a:gd name="T4" fmla="*/ 132 w 638"/>
                      <a:gd name="T5" fmla="*/ 438 h 462"/>
                      <a:gd name="T6" fmla="*/ 167 w 638"/>
                      <a:gd name="T7" fmla="*/ 448 h 462"/>
                      <a:gd name="T8" fmla="*/ 192 w 638"/>
                      <a:gd name="T9" fmla="*/ 432 h 462"/>
                      <a:gd name="T10" fmla="*/ 217 w 638"/>
                      <a:gd name="T11" fmla="*/ 448 h 462"/>
                      <a:gd name="T12" fmla="*/ 257 w 638"/>
                      <a:gd name="T13" fmla="*/ 430 h 462"/>
                      <a:gd name="T14" fmla="*/ 310 w 638"/>
                      <a:gd name="T15" fmla="*/ 415 h 462"/>
                      <a:gd name="T16" fmla="*/ 315 w 638"/>
                      <a:gd name="T17" fmla="*/ 384 h 462"/>
                      <a:gd name="T18" fmla="*/ 365 w 638"/>
                      <a:gd name="T19" fmla="*/ 390 h 462"/>
                      <a:gd name="T20" fmla="*/ 385 w 638"/>
                      <a:gd name="T21" fmla="*/ 408 h 462"/>
                      <a:gd name="T22" fmla="*/ 415 w 638"/>
                      <a:gd name="T23" fmla="*/ 442 h 462"/>
                      <a:gd name="T24" fmla="*/ 450 w 638"/>
                      <a:gd name="T25" fmla="*/ 408 h 462"/>
                      <a:gd name="T26" fmla="*/ 481 w 638"/>
                      <a:gd name="T27" fmla="*/ 398 h 462"/>
                      <a:gd name="T28" fmla="*/ 505 w 638"/>
                      <a:gd name="T29" fmla="*/ 347 h 462"/>
                      <a:gd name="T30" fmla="*/ 525 w 638"/>
                      <a:gd name="T31" fmla="*/ 312 h 462"/>
                      <a:gd name="T32" fmla="*/ 551 w 638"/>
                      <a:gd name="T33" fmla="*/ 292 h 462"/>
                      <a:gd name="T34" fmla="*/ 589 w 638"/>
                      <a:gd name="T35" fmla="*/ 304 h 462"/>
                      <a:gd name="T36" fmla="*/ 596 w 638"/>
                      <a:gd name="T37" fmla="*/ 266 h 462"/>
                      <a:gd name="T38" fmla="*/ 611 w 638"/>
                      <a:gd name="T39" fmla="*/ 256 h 462"/>
                      <a:gd name="T40" fmla="*/ 596 w 638"/>
                      <a:gd name="T41" fmla="*/ 227 h 462"/>
                      <a:gd name="T42" fmla="*/ 581 w 638"/>
                      <a:gd name="T43" fmla="*/ 194 h 462"/>
                      <a:gd name="T44" fmla="*/ 626 w 638"/>
                      <a:gd name="T45" fmla="*/ 158 h 462"/>
                      <a:gd name="T46" fmla="*/ 634 w 638"/>
                      <a:gd name="T47" fmla="*/ 129 h 462"/>
                      <a:gd name="T48" fmla="*/ 618 w 638"/>
                      <a:gd name="T49" fmla="*/ 123 h 462"/>
                      <a:gd name="T50" fmla="*/ 588 w 638"/>
                      <a:gd name="T51" fmla="*/ 123 h 462"/>
                      <a:gd name="T52" fmla="*/ 551 w 638"/>
                      <a:gd name="T53" fmla="*/ 141 h 462"/>
                      <a:gd name="T54" fmla="*/ 508 w 638"/>
                      <a:gd name="T55" fmla="*/ 141 h 462"/>
                      <a:gd name="T56" fmla="*/ 458 w 638"/>
                      <a:gd name="T57" fmla="*/ 131 h 462"/>
                      <a:gd name="T58" fmla="*/ 403 w 638"/>
                      <a:gd name="T59" fmla="*/ 126 h 462"/>
                      <a:gd name="T60" fmla="*/ 365 w 638"/>
                      <a:gd name="T61" fmla="*/ 119 h 462"/>
                      <a:gd name="T62" fmla="*/ 307 w 638"/>
                      <a:gd name="T63" fmla="*/ 116 h 462"/>
                      <a:gd name="T64" fmla="*/ 255 w 638"/>
                      <a:gd name="T65" fmla="*/ 106 h 462"/>
                      <a:gd name="T66" fmla="*/ 224 w 638"/>
                      <a:gd name="T67" fmla="*/ 91 h 462"/>
                      <a:gd name="T68" fmla="*/ 181 w 638"/>
                      <a:gd name="T69" fmla="*/ 68 h 462"/>
                      <a:gd name="T70" fmla="*/ 169 w 638"/>
                      <a:gd name="T71" fmla="*/ 38 h 462"/>
                      <a:gd name="T72" fmla="*/ 119 w 638"/>
                      <a:gd name="T73" fmla="*/ 16 h 462"/>
                      <a:gd name="T74" fmla="*/ 78 w 638"/>
                      <a:gd name="T75" fmla="*/ 10 h 462"/>
                      <a:gd name="T76" fmla="*/ 64 w 638"/>
                      <a:gd name="T77" fmla="*/ 30 h 462"/>
                      <a:gd name="T78" fmla="*/ 81 w 638"/>
                      <a:gd name="T79" fmla="*/ 68 h 462"/>
                      <a:gd name="T80" fmla="*/ 108 w 638"/>
                      <a:gd name="T81" fmla="*/ 98 h 462"/>
                      <a:gd name="T82" fmla="*/ 124 w 638"/>
                      <a:gd name="T83" fmla="*/ 114 h 462"/>
                      <a:gd name="T84" fmla="*/ 96 w 638"/>
                      <a:gd name="T85" fmla="*/ 131 h 462"/>
                      <a:gd name="T86" fmla="*/ 73 w 638"/>
                      <a:gd name="T87" fmla="*/ 156 h 462"/>
                      <a:gd name="T88" fmla="*/ 104 w 638"/>
                      <a:gd name="T89" fmla="*/ 184 h 462"/>
                      <a:gd name="T90" fmla="*/ 141 w 638"/>
                      <a:gd name="T91" fmla="*/ 229 h 462"/>
                      <a:gd name="T92" fmla="*/ 147 w 638"/>
                      <a:gd name="T93" fmla="*/ 257 h 462"/>
                      <a:gd name="T94" fmla="*/ 96 w 638"/>
                      <a:gd name="T95" fmla="*/ 272 h 462"/>
                      <a:gd name="T96" fmla="*/ 53 w 638"/>
                      <a:gd name="T97" fmla="*/ 305 h 462"/>
                      <a:gd name="T98" fmla="*/ 14 w 638"/>
                      <a:gd name="T99" fmla="*/ 398 h 462"/>
                      <a:gd name="T100" fmla="*/ 29 w 638"/>
                      <a:gd name="T101" fmla="*/ 430 h 4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638" h="462">
                        <a:moveTo>
                          <a:pt x="29" y="430"/>
                        </a:moveTo>
                        <a:lnTo>
                          <a:pt x="53" y="432"/>
                        </a:lnTo>
                        <a:lnTo>
                          <a:pt x="74" y="428"/>
                        </a:lnTo>
                        <a:lnTo>
                          <a:pt x="86" y="425"/>
                        </a:lnTo>
                        <a:lnTo>
                          <a:pt x="94" y="418"/>
                        </a:lnTo>
                        <a:lnTo>
                          <a:pt x="101" y="423"/>
                        </a:lnTo>
                        <a:lnTo>
                          <a:pt x="106" y="432"/>
                        </a:lnTo>
                        <a:lnTo>
                          <a:pt x="109" y="435"/>
                        </a:lnTo>
                        <a:lnTo>
                          <a:pt x="114" y="433"/>
                        </a:lnTo>
                        <a:lnTo>
                          <a:pt x="111" y="430"/>
                        </a:lnTo>
                        <a:lnTo>
                          <a:pt x="118" y="427"/>
                        </a:lnTo>
                        <a:lnTo>
                          <a:pt x="124" y="430"/>
                        </a:lnTo>
                        <a:lnTo>
                          <a:pt x="127" y="428"/>
                        </a:lnTo>
                        <a:lnTo>
                          <a:pt x="136" y="430"/>
                        </a:lnTo>
                        <a:lnTo>
                          <a:pt x="132" y="438"/>
                        </a:lnTo>
                        <a:lnTo>
                          <a:pt x="141" y="448"/>
                        </a:lnTo>
                        <a:lnTo>
                          <a:pt x="152" y="452"/>
                        </a:lnTo>
                        <a:lnTo>
                          <a:pt x="159" y="462"/>
                        </a:lnTo>
                        <a:lnTo>
                          <a:pt x="161" y="457"/>
                        </a:lnTo>
                        <a:lnTo>
                          <a:pt x="167" y="448"/>
                        </a:lnTo>
                        <a:lnTo>
                          <a:pt x="167" y="443"/>
                        </a:lnTo>
                        <a:lnTo>
                          <a:pt x="177" y="448"/>
                        </a:lnTo>
                        <a:lnTo>
                          <a:pt x="182" y="442"/>
                        </a:lnTo>
                        <a:lnTo>
                          <a:pt x="182" y="438"/>
                        </a:lnTo>
                        <a:lnTo>
                          <a:pt x="192" y="432"/>
                        </a:lnTo>
                        <a:lnTo>
                          <a:pt x="199" y="428"/>
                        </a:lnTo>
                        <a:lnTo>
                          <a:pt x="202" y="435"/>
                        </a:lnTo>
                        <a:lnTo>
                          <a:pt x="211" y="440"/>
                        </a:lnTo>
                        <a:lnTo>
                          <a:pt x="211" y="445"/>
                        </a:lnTo>
                        <a:lnTo>
                          <a:pt x="217" y="448"/>
                        </a:lnTo>
                        <a:lnTo>
                          <a:pt x="229" y="443"/>
                        </a:lnTo>
                        <a:lnTo>
                          <a:pt x="234" y="445"/>
                        </a:lnTo>
                        <a:lnTo>
                          <a:pt x="237" y="448"/>
                        </a:lnTo>
                        <a:lnTo>
                          <a:pt x="245" y="438"/>
                        </a:lnTo>
                        <a:lnTo>
                          <a:pt x="257" y="430"/>
                        </a:lnTo>
                        <a:lnTo>
                          <a:pt x="269" y="425"/>
                        </a:lnTo>
                        <a:lnTo>
                          <a:pt x="289" y="422"/>
                        </a:lnTo>
                        <a:lnTo>
                          <a:pt x="295" y="422"/>
                        </a:lnTo>
                        <a:lnTo>
                          <a:pt x="300" y="415"/>
                        </a:lnTo>
                        <a:lnTo>
                          <a:pt x="310" y="415"/>
                        </a:lnTo>
                        <a:lnTo>
                          <a:pt x="312" y="410"/>
                        </a:lnTo>
                        <a:lnTo>
                          <a:pt x="310" y="402"/>
                        </a:lnTo>
                        <a:lnTo>
                          <a:pt x="315" y="393"/>
                        </a:lnTo>
                        <a:lnTo>
                          <a:pt x="315" y="390"/>
                        </a:lnTo>
                        <a:lnTo>
                          <a:pt x="315" y="384"/>
                        </a:lnTo>
                        <a:lnTo>
                          <a:pt x="327" y="384"/>
                        </a:lnTo>
                        <a:lnTo>
                          <a:pt x="334" y="384"/>
                        </a:lnTo>
                        <a:lnTo>
                          <a:pt x="345" y="393"/>
                        </a:lnTo>
                        <a:lnTo>
                          <a:pt x="357" y="387"/>
                        </a:lnTo>
                        <a:lnTo>
                          <a:pt x="365" y="390"/>
                        </a:lnTo>
                        <a:lnTo>
                          <a:pt x="367" y="395"/>
                        </a:lnTo>
                        <a:lnTo>
                          <a:pt x="370" y="402"/>
                        </a:lnTo>
                        <a:lnTo>
                          <a:pt x="367" y="405"/>
                        </a:lnTo>
                        <a:lnTo>
                          <a:pt x="378" y="412"/>
                        </a:lnTo>
                        <a:lnTo>
                          <a:pt x="385" y="408"/>
                        </a:lnTo>
                        <a:lnTo>
                          <a:pt x="395" y="410"/>
                        </a:lnTo>
                        <a:lnTo>
                          <a:pt x="393" y="418"/>
                        </a:lnTo>
                        <a:lnTo>
                          <a:pt x="392" y="428"/>
                        </a:lnTo>
                        <a:lnTo>
                          <a:pt x="397" y="427"/>
                        </a:lnTo>
                        <a:lnTo>
                          <a:pt x="415" y="442"/>
                        </a:lnTo>
                        <a:lnTo>
                          <a:pt x="420" y="425"/>
                        </a:lnTo>
                        <a:lnTo>
                          <a:pt x="427" y="413"/>
                        </a:lnTo>
                        <a:lnTo>
                          <a:pt x="435" y="403"/>
                        </a:lnTo>
                        <a:lnTo>
                          <a:pt x="442" y="410"/>
                        </a:lnTo>
                        <a:lnTo>
                          <a:pt x="450" y="408"/>
                        </a:lnTo>
                        <a:lnTo>
                          <a:pt x="455" y="402"/>
                        </a:lnTo>
                        <a:lnTo>
                          <a:pt x="463" y="408"/>
                        </a:lnTo>
                        <a:lnTo>
                          <a:pt x="476" y="410"/>
                        </a:lnTo>
                        <a:lnTo>
                          <a:pt x="476" y="398"/>
                        </a:lnTo>
                        <a:lnTo>
                          <a:pt x="481" y="398"/>
                        </a:lnTo>
                        <a:lnTo>
                          <a:pt x="493" y="400"/>
                        </a:lnTo>
                        <a:lnTo>
                          <a:pt x="496" y="387"/>
                        </a:lnTo>
                        <a:lnTo>
                          <a:pt x="496" y="370"/>
                        </a:lnTo>
                        <a:lnTo>
                          <a:pt x="503" y="357"/>
                        </a:lnTo>
                        <a:lnTo>
                          <a:pt x="505" y="347"/>
                        </a:lnTo>
                        <a:lnTo>
                          <a:pt x="503" y="335"/>
                        </a:lnTo>
                        <a:lnTo>
                          <a:pt x="518" y="327"/>
                        </a:lnTo>
                        <a:lnTo>
                          <a:pt x="523" y="327"/>
                        </a:lnTo>
                        <a:lnTo>
                          <a:pt x="521" y="319"/>
                        </a:lnTo>
                        <a:lnTo>
                          <a:pt x="525" y="312"/>
                        </a:lnTo>
                        <a:lnTo>
                          <a:pt x="535" y="310"/>
                        </a:lnTo>
                        <a:lnTo>
                          <a:pt x="545" y="315"/>
                        </a:lnTo>
                        <a:lnTo>
                          <a:pt x="545" y="309"/>
                        </a:lnTo>
                        <a:lnTo>
                          <a:pt x="551" y="300"/>
                        </a:lnTo>
                        <a:lnTo>
                          <a:pt x="551" y="292"/>
                        </a:lnTo>
                        <a:lnTo>
                          <a:pt x="558" y="292"/>
                        </a:lnTo>
                        <a:lnTo>
                          <a:pt x="566" y="297"/>
                        </a:lnTo>
                        <a:lnTo>
                          <a:pt x="581" y="302"/>
                        </a:lnTo>
                        <a:lnTo>
                          <a:pt x="586" y="309"/>
                        </a:lnTo>
                        <a:lnTo>
                          <a:pt x="589" y="304"/>
                        </a:lnTo>
                        <a:lnTo>
                          <a:pt x="591" y="299"/>
                        </a:lnTo>
                        <a:lnTo>
                          <a:pt x="586" y="294"/>
                        </a:lnTo>
                        <a:lnTo>
                          <a:pt x="580" y="285"/>
                        </a:lnTo>
                        <a:lnTo>
                          <a:pt x="588" y="279"/>
                        </a:lnTo>
                        <a:lnTo>
                          <a:pt x="596" y="266"/>
                        </a:lnTo>
                        <a:lnTo>
                          <a:pt x="603" y="261"/>
                        </a:lnTo>
                        <a:lnTo>
                          <a:pt x="609" y="267"/>
                        </a:lnTo>
                        <a:lnTo>
                          <a:pt x="618" y="267"/>
                        </a:lnTo>
                        <a:lnTo>
                          <a:pt x="614" y="261"/>
                        </a:lnTo>
                        <a:lnTo>
                          <a:pt x="611" y="256"/>
                        </a:lnTo>
                        <a:lnTo>
                          <a:pt x="616" y="249"/>
                        </a:lnTo>
                        <a:lnTo>
                          <a:pt x="611" y="246"/>
                        </a:lnTo>
                        <a:lnTo>
                          <a:pt x="611" y="239"/>
                        </a:lnTo>
                        <a:lnTo>
                          <a:pt x="604" y="232"/>
                        </a:lnTo>
                        <a:lnTo>
                          <a:pt x="596" y="227"/>
                        </a:lnTo>
                        <a:lnTo>
                          <a:pt x="593" y="216"/>
                        </a:lnTo>
                        <a:lnTo>
                          <a:pt x="584" y="212"/>
                        </a:lnTo>
                        <a:lnTo>
                          <a:pt x="580" y="211"/>
                        </a:lnTo>
                        <a:lnTo>
                          <a:pt x="581" y="204"/>
                        </a:lnTo>
                        <a:lnTo>
                          <a:pt x="581" y="194"/>
                        </a:lnTo>
                        <a:lnTo>
                          <a:pt x="588" y="187"/>
                        </a:lnTo>
                        <a:lnTo>
                          <a:pt x="601" y="187"/>
                        </a:lnTo>
                        <a:lnTo>
                          <a:pt x="596" y="177"/>
                        </a:lnTo>
                        <a:lnTo>
                          <a:pt x="608" y="169"/>
                        </a:lnTo>
                        <a:lnTo>
                          <a:pt x="626" y="158"/>
                        </a:lnTo>
                        <a:lnTo>
                          <a:pt x="633" y="148"/>
                        </a:lnTo>
                        <a:lnTo>
                          <a:pt x="638" y="146"/>
                        </a:lnTo>
                        <a:lnTo>
                          <a:pt x="638" y="141"/>
                        </a:lnTo>
                        <a:lnTo>
                          <a:pt x="629" y="134"/>
                        </a:lnTo>
                        <a:lnTo>
                          <a:pt x="634" y="129"/>
                        </a:lnTo>
                        <a:lnTo>
                          <a:pt x="631" y="124"/>
                        </a:lnTo>
                        <a:lnTo>
                          <a:pt x="626" y="126"/>
                        </a:lnTo>
                        <a:lnTo>
                          <a:pt x="628" y="114"/>
                        </a:lnTo>
                        <a:lnTo>
                          <a:pt x="623" y="116"/>
                        </a:lnTo>
                        <a:lnTo>
                          <a:pt x="618" y="123"/>
                        </a:lnTo>
                        <a:lnTo>
                          <a:pt x="614" y="119"/>
                        </a:lnTo>
                        <a:lnTo>
                          <a:pt x="614" y="129"/>
                        </a:lnTo>
                        <a:lnTo>
                          <a:pt x="606" y="139"/>
                        </a:lnTo>
                        <a:lnTo>
                          <a:pt x="596" y="134"/>
                        </a:lnTo>
                        <a:lnTo>
                          <a:pt x="588" y="123"/>
                        </a:lnTo>
                        <a:lnTo>
                          <a:pt x="584" y="131"/>
                        </a:lnTo>
                        <a:lnTo>
                          <a:pt x="576" y="126"/>
                        </a:lnTo>
                        <a:lnTo>
                          <a:pt x="571" y="134"/>
                        </a:lnTo>
                        <a:lnTo>
                          <a:pt x="560" y="136"/>
                        </a:lnTo>
                        <a:lnTo>
                          <a:pt x="551" y="141"/>
                        </a:lnTo>
                        <a:lnTo>
                          <a:pt x="543" y="136"/>
                        </a:lnTo>
                        <a:lnTo>
                          <a:pt x="526" y="134"/>
                        </a:lnTo>
                        <a:lnTo>
                          <a:pt x="518" y="146"/>
                        </a:lnTo>
                        <a:lnTo>
                          <a:pt x="511" y="146"/>
                        </a:lnTo>
                        <a:lnTo>
                          <a:pt x="508" y="141"/>
                        </a:lnTo>
                        <a:lnTo>
                          <a:pt x="493" y="141"/>
                        </a:lnTo>
                        <a:lnTo>
                          <a:pt x="485" y="139"/>
                        </a:lnTo>
                        <a:lnTo>
                          <a:pt x="481" y="116"/>
                        </a:lnTo>
                        <a:lnTo>
                          <a:pt x="471" y="126"/>
                        </a:lnTo>
                        <a:lnTo>
                          <a:pt x="458" y="131"/>
                        </a:lnTo>
                        <a:lnTo>
                          <a:pt x="453" y="139"/>
                        </a:lnTo>
                        <a:lnTo>
                          <a:pt x="445" y="136"/>
                        </a:lnTo>
                        <a:lnTo>
                          <a:pt x="438" y="143"/>
                        </a:lnTo>
                        <a:lnTo>
                          <a:pt x="425" y="134"/>
                        </a:lnTo>
                        <a:lnTo>
                          <a:pt x="403" y="126"/>
                        </a:lnTo>
                        <a:lnTo>
                          <a:pt x="392" y="119"/>
                        </a:lnTo>
                        <a:lnTo>
                          <a:pt x="385" y="116"/>
                        </a:lnTo>
                        <a:lnTo>
                          <a:pt x="373" y="119"/>
                        </a:lnTo>
                        <a:lnTo>
                          <a:pt x="370" y="126"/>
                        </a:lnTo>
                        <a:lnTo>
                          <a:pt x="365" y="119"/>
                        </a:lnTo>
                        <a:lnTo>
                          <a:pt x="353" y="113"/>
                        </a:lnTo>
                        <a:lnTo>
                          <a:pt x="342" y="113"/>
                        </a:lnTo>
                        <a:lnTo>
                          <a:pt x="330" y="123"/>
                        </a:lnTo>
                        <a:lnTo>
                          <a:pt x="317" y="121"/>
                        </a:lnTo>
                        <a:lnTo>
                          <a:pt x="307" y="116"/>
                        </a:lnTo>
                        <a:lnTo>
                          <a:pt x="309" y="94"/>
                        </a:lnTo>
                        <a:lnTo>
                          <a:pt x="302" y="89"/>
                        </a:lnTo>
                        <a:lnTo>
                          <a:pt x="287" y="86"/>
                        </a:lnTo>
                        <a:lnTo>
                          <a:pt x="269" y="98"/>
                        </a:lnTo>
                        <a:lnTo>
                          <a:pt x="255" y="106"/>
                        </a:lnTo>
                        <a:lnTo>
                          <a:pt x="239" y="101"/>
                        </a:lnTo>
                        <a:lnTo>
                          <a:pt x="236" y="96"/>
                        </a:lnTo>
                        <a:lnTo>
                          <a:pt x="236" y="91"/>
                        </a:lnTo>
                        <a:lnTo>
                          <a:pt x="231" y="88"/>
                        </a:lnTo>
                        <a:lnTo>
                          <a:pt x="224" y="91"/>
                        </a:lnTo>
                        <a:lnTo>
                          <a:pt x="217" y="91"/>
                        </a:lnTo>
                        <a:lnTo>
                          <a:pt x="211" y="81"/>
                        </a:lnTo>
                        <a:lnTo>
                          <a:pt x="204" y="76"/>
                        </a:lnTo>
                        <a:lnTo>
                          <a:pt x="192" y="71"/>
                        </a:lnTo>
                        <a:lnTo>
                          <a:pt x="181" y="68"/>
                        </a:lnTo>
                        <a:lnTo>
                          <a:pt x="169" y="68"/>
                        </a:lnTo>
                        <a:lnTo>
                          <a:pt x="162" y="63"/>
                        </a:lnTo>
                        <a:lnTo>
                          <a:pt x="167" y="56"/>
                        </a:lnTo>
                        <a:lnTo>
                          <a:pt x="169" y="51"/>
                        </a:lnTo>
                        <a:lnTo>
                          <a:pt x="169" y="38"/>
                        </a:lnTo>
                        <a:lnTo>
                          <a:pt x="166" y="30"/>
                        </a:lnTo>
                        <a:lnTo>
                          <a:pt x="161" y="25"/>
                        </a:lnTo>
                        <a:lnTo>
                          <a:pt x="151" y="23"/>
                        </a:lnTo>
                        <a:lnTo>
                          <a:pt x="132" y="20"/>
                        </a:lnTo>
                        <a:lnTo>
                          <a:pt x="119" y="16"/>
                        </a:lnTo>
                        <a:lnTo>
                          <a:pt x="111" y="10"/>
                        </a:lnTo>
                        <a:lnTo>
                          <a:pt x="103" y="6"/>
                        </a:lnTo>
                        <a:lnTo>
                          <a:pt x="98" y="0"/>
                        </a:lnTo>
                        <a:lnTo>
                          <a:pt x="88" y="10"/>
                        </a:lnTo>
                        <a:lnTo>
                          <a:pt x="78" y="10"/>
                        </a:lnTo>
                        <a:lnTo>
                          <a:pt x="66" y="10"/>
                        </a:lnTo>
                        <a:lnTo>
                          <a:pt x="58" y="10"/>
                        </a:lnTo>
                        <a:lnTo>
                          <a:pt x="59" y="15"/>
                        </a:lnTo>
                        <a:lnTo>
                          <a:pt x="68" y="21"/>
                        </a:lnTo>
                        <a:lnTo>
                          <a:pt x="64" y="30"/>
                        </a:lnTo>
                        <a:lnTo>
                          <a:pt x="63" y="40"/>
                        </a:lnTo>
                        <a:lnTo>
                          <a:pt x="78" y="46"/>
                        </a:lnTo>
                        <a:lnTo>
                          <a:pt x="74" y="58"/>
                        </a:lnTo>
                        <a:lnTo>
                          <a:pt x="74" y="64"/>
                        </a:lnTo>
                        <a:lnTo>
                          <a:pt x="81" y="68"/>
                        </a:lnTo>
                        <a:lnTo>
                          <a:pt x="89" y="78"/>
                        </a:lnTo>
                        <a:lnTo>
                          <a:pt x="86" y="93"/>
                        </a:lnTo>
                        <a:lnTo>
                          <a:pt x="99" y="93"/>
                        </a:lnTo>
                        <a:lnTo>
                          <a:pt x="103" y="98"/>
                        </a:lnTo>
                        <a:lnTo>
                          <a:pt x="108" y="98"/>
                        </a:lnTo>
                        <a:lnTo>
                          <a:pt x="111" y="93"/>
                        </a:lnTo>
                        <a:lnTo>
                          <a:pt x="114" y="96"/>
                        </a:lnTo>
                        <a:lnTo>
                          <a:pt x="113" y="106"/>
                        </a:lnTo>
                        <a:lnTo>
                          <a:pt x="108" y="113"/>
                        </a:lnTo>
                        <a:lnTo>
                          <a:pt x="124" y="114"/>
                        </a:lnTo>
                        <a:lnTo>
                          <a:pt x="137" y="123"/>
                        </a:lnTo>
                        <a:lnTo>
                          <a:pt x="126" y="129"/>
                        </a:lnTo>
                        <a:lnTo>
                          <a:pt x="111" y="133"/>
                        </a:lnTo>
                        <a:lnTo>
                          <a:pt x="104" y="128"/>
                        </a:lnTo>
                        <a:lnTo>
                          <a:pt x="96" y="131"/>
                        </a:lnTo>
                        <a:lnTo>
                          <a:pt x="93" y="134"/>
                        </a:lnTo>
                        <a:lnTo>
                          <a:pt x="89" y="143"/>
                        </a:lnTo>
                        <a:lnTo>
                          <a:pt x="71" y="143"/>
                        </a:lnTo>
                        <a:lnTo>
                          <a:pt x="68" y="151"/>
                        </a:lnTo>
                        <a:lnTo>
                          <a:pt x="73" y="156"/>
                        </a:lnTo>
                        <a:lnTo>
                          <a:pt x="84" y="156"/>
                        </a:lnTo>
                        <a:lnTo>
                          <a:pt x="91" y="163"/>
                        </a:lnTo>
                        <a:lnTo>
                          <a:pt x="106" y="168"/>
                        </a:lnTo>
                        <a:lnTo>
                          <a:pt x="108" y="174"/>
                        </a:lnTo>
                        <a:lnTo>
                          <a:pt x="104" y="184"/>
                        </a:lnTo>
                        <a:lnTo>
                          <a:pt x="88" y="184"/>
                        </a:lnTo>
                        <a:lnTo>
                          <a:pt x="89" y="192"/>
                        </a:lnTo>
                        <a:lnTo>
                          <a:pt x="89" y="199"/>
                        </a:lnTo>
                        <a:lnTo>
                          <a:pt x="123" y="227"/>
                        </a:lnTo>
                        <a:lnTo>
                          <a:pt x="141" y="229"/>
                        </a:lnTo>
                        <a:lnTo>
                          <a:pt x="146" y="237"/>
                        </a:lnTo>
                        <a:lnTo>
                          <a:pt x="157" y="241"/>
                        </a:lnTo>
                        <a:lnTo>
                          <a:pt x="167" y="249"/>
                        </a:lnTo>
                        <a:lnTo>
                          <a:pt x="159" y="261"/>
                        </a:lnTo>
                        <a:lnTo>
                          <a:pt x="147" y="257"/>
                        </a:lnTo>
                        <a:lnTo>
                          <a:pt x="131" y="256"/>
                        </a:lnTo>
                        <a:lnTo>
                          <a:pt x="119" y="261"/>
                        </a:lnTo>
                        <a:lnTo>
                          <a:pt x="104" y="257"/>
                        </a:lnTo>
                        <a:lnTo>
                          <a:pt x="98" y="266"/>
                        </a:lnTo>
                        <a:lnTo>
                          <a:pt x="96" y="272"/>
                        </a:lnTo>
                        <a:lnTo>
                          <a:pt x="78" y="285"/>
                        </a:lnTo>
                        <a:lnTo>
                          <a:pt x="69" y="292"/>
                        </a:lnTo>
                        <a:lnTo>
                          <a:pt x="71" y="302"/>
                        </a:lnTo>
                        <a:lnTo>
                          <a:pt x="63" y="305"/>
                        </a:lnTo>
                        <a:lnTo>
                          <a:pt x="53" y="305"/>
                        </a:lnTo>
                        <a:lnTo>
                          <a:pt x="6" y="330"/>
                        </a:lnTo>
                        <a:lnTo>
                          <a:pt x="6" y="339"/>
                        </a:lnTo>
                        <a:lnTo>
                          <a:pt x="0" y="360"/>
                        </a:lnTo>
                        <a:lnTo>
                          <a:pt x="6" y="377"/>
                        </a:lnTo>
                        <a:lnTo>
                          <a:pt x="14" y="398"/>
                        </a:lnTo>
                        <a:lnTo>
                          <a:pt x="26" y="407"/>
                        </a:lnTo>
                        <a:lnTo>
                          <a:pt x="26" y="413"/>
                        </a:lnTo>
                        <a:lnTo>
                          <a:pt x="33" y="420"/>
                        </a:lnTo>
                        <a:lnTo>
                          <a:pt x="29" y="430"/>
                        </a:lnTo>
                        <a:lnTo>
                          <a:pt x="29" y="430"/>
                        </a:lnTo>
                        <a:lnTo>
                          <a:pt x="29" y="43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5" name="Freeform 1084"/>
                  <p:cNvSpPr>
                    <a:spLocks/>
                  </p:cNvSpPr>
                  <p:nvPr/>
                </p:nvSpPr>
                <p:spPr bwMode="auto">
                  <a:xfrm>
                    <a:off x="5127331" y="2952022"/>
                    <a:ext cx="618501" cy="1029177"/>
                  </a:xfrm>
                  <a:custGeom>
                    <a:avLst/>
                    <a:gdLst>
                      <a:gd name="T0" fmla="*/ 271 w 497"/>
                      <a:gd name="T1" fmla="*/ 233 h 827"/>
                      <a:gd name="T2" fmla="*/ 256 w 497"/>
                      <a:gd name="T3" fmla="*/ 259 h 827"/>
                      <a:gd name="T4" fmla="*/ 244 w 497"/>
                      <a:gd name="T5" fmla="*/ 326 h 827"/>
                      <a:gd name="T6" fmla="*/ 259 w 497"/>
                      <a:gd name="T7" fmla="*/ 376 h 827"/>
                      <a:gd name="T8" fmla="*/ 253 w 497"/>
                      <a:gd name="T9" fmla="*/ 422 h 827"/>
                      <a:gd name="T10" fmla="*/ 223 w 497"/>
                      <a:gd name="T11" fmla="*/ 460 h 827"/>
                      <a:gd name="T12" fmla="*/ 201 w 497"/>
                      <a:gd name="T13" fmla="*/ 485 h 827"/>
                      <a:gd name="T14" fmla="*/ 186 w 497"/>
                      <a:gd name="T15" fmla="*/ 498 h 827"/>
                      <a:gd name="T16" fmla="*/ 163 w 497"/>
                      <a:gd name="T17" fmla="*/ 513 h 827"/>
                      <a:gd name="T18" fmla="*/ 120 w 497"/>
                      <a:gd name="T19" fmla="*/ 533 h 827"/>
                      <a:gd name="T20" fmla="*/ 55 w 497"/>
                      <a:gd name="T21" fmla="*/ 575 h 827"/>
                      <a:gd name="T22" fmla="*/ 25 w 497"/>
                      <a:gd name="T23" fmla="*/ 570 h 827"/>
                      <a:gd name="T24" fmla="*/ 0 w 497"/>
                      <a:gd name="T25" fmla="*/ 603 h 827"/>
                      <a:gd name="T26" fmla="*/ 42 w 497"/>
                      <a:gd name="T27" fmla="*/ 630 h 827"/>
                      <a:gd name="T28" fmla="*/ 85 w 497"/>
                      <a:gd name="T29" fmla="*/ 653 h 827"/>
                      <a:gd name="T30" fmla="*/ 133 w 497"/>
                      <a:gd name="T31" fmla="*/ 703 h 827"/>
                      <a:gd name="T32" fmla="*/ 138 w 497"/>
                      <a:gd name="T33" fmla="*/ 741 h 827"/>
                      <a:gd name="T34" fmla="*/ 166 w 497"/>
                      <a:gd name="T35" fmla="*/ 791 h 827"/>
                      <a:gd name="T36" fmla="*/ 206 w 497"/>
                      <a:gd name="T37" fmla="*/ 803 h 827"/>
                      <a:gd name="T38" fmla="*/ 284 w 497"/>
                      <a:gd name="T39" fmla="*/ 804 h 827"/>
                      <a:gd name="T40" fmla="*/ 324 w 497"/>
                      <a:gd name="T41" fmla="*/ 744 h 827"/>
                      <a:gd name="T42" fmla="*/ 344 w 497"/>
                      <a:gd name="T43" fmla="*/ 798 h 827"/>
                      <a:gd name="T44" fmla="*/ 392 w 497"/>
                      <a:gd name="T45" fmla="*/ 759 h 827"/>
                      <a:gd name="T46" fmla="*/ 437 w 497"/>
                      <a:gd name="T47" fmla="*/ 754 h 827"/>
                      <a:gd name="T48" fmla="*/ 417 w 497"/>
                      <a:gd name="T49" fmla="*/ 660 h 827"/>
                      <a:gd name="T50" fmla="*/ 406 w 497"/>
                      <a:gd name="T51" fmla="*/ 600 h 827"/>
                      <a:gd name="T52" fmla="*/ 387 w 497"/>
                      <a:gd name="T53" fmla="*/ 565 h 827"/>
                      <a:gd name="T54" fmla="*/ 357 w 497"/>
                      <a:gd name="T55" fmla="*/ 520 h 827"/>
                      <a:gd name="T56" fmla="*/ 376 w 497"/>
                      <a:gd name="T57" fmla="*/ 432 h 827"/>
                      <a:gd name="T58" fmla="*/ 288 w 497"/>
                      <a:gd name="T59" fmla="*/ 390 h 827"/>
                      <a:gd name="T60" fmla="*/ 308 w 497"/>
                      <a:gd name="T61" fmla="*/ 344 h 827"/>
                      <a:gd name="T62" fmla="*/ 329 w 497"/>
                      <a:gd name="T63" fmla="*/ 317 h 827"/>
                      <a:gd name="T64" fmla="*/ 384 w 497"/>
                      <a:gd name="T65" fmla="*/ 301 h 827"/>
                      <a:gd name="T66" fmla="*/ 366 w 497"/>
                      <a:gd name="T67" fmla="*/ 256 h 827"/>
                      <a:gd name="T68" fmla="*/ 306 w 497"/>
                      <a:gd name="T69" fmla="*/ 221 h 827"/>
                      <a:gd name="T70" fmla="*/ 283 w 497"/>
                      <a:gd name="T71" fmla="*/ 174 h 827"/>
                      <a:gd name="T72" fmla="*/ 319 w 497"/>
                      <a:gd name="T73" fmla="*/ 135 h 827"/>
                      <a:gd name="T74" fmla="*/ 304 w 497"/>
                      <a:gd name="T75" fmla="*/ 118 h 827"/>
                      <a:gd name="T76" fmla="*/ 334 w 497"/>
                      <a:gd name="T77" fmla="*/ 121 h 827"/>
                      <a:gd name="T78" fmla="*/ 346 w 497"/>
                      <a:gd name="T79" fmla="*/ 145 h 827"/>
                      <a:gd name="T80" fmla="*/ 379 w 497"/>
                      <a:gd name="T81" fmla="*/ 138 h 827"/>
                      <a:gd name="T82" fmla="*/ 379 w 497"/>
                      <a:gd name="T83" fmla="*/ 116 h 827"/>
                      <a:gd name="T84" fmla="*/ 409 w 497"/>
                      <a:gd name="T85" fmla="*/ 145 h 827"/>
                      <a:gd name="T86" fmla="*/ 459 w 497"/>
                      <a:gd name="T87" fmla="*/ 173 h 827"/>
                      <a:gd name="T88" fmla="*/ 477 w 497"/>
                      <a:gd name="T89" fmla="*/ 135 h 827"/>
                      <a:gd name="T90" fmla="*/ 497 w 497"/>
                      <a:gd name="T91" fmla="*/ 85 h 827"/>
                      <a:gd name="T92" fmla="*/ 472 w 497"/>
                      <a:gd name="T93" fmla="*/ 63 h 827"/>
                      <a:gd name="T94" fmla="*/ 444 w 497"/>
                      <a:gd name="T95" fmla="*/ 53 h 827"/>
                      <a:gd name="T96" fmla="*/ 402 w 497"/>
                      <a:gd name="T97" fmla="*/ 61 h 827"/>
                      <a:gd name="T98" fmla="*/ 366 w 497"/>
                      <a:gd name="T99" fmla="*/ 40 h 827"/>
                      <a:gd name="T100" fmla="*/ 351 w 497"/>
                      <a:gd name="T101" fmla="*/ 15 h 827"/>
                      <a:gd name="T102" fmla="*/ 311 w 497"/>
                      <a:gd name="T103" fmla="*/ 28 h 827"/>
                      <a:gd name="T104" fmla="*/ 273 w 497"/>
                      <a:gd name="T105" fmla="*/ 30 h 827"/>
                      <a:gd name="T106" fmla="*/ 259 w 497"/>
                      <a:gd name="T107" fmla="*/ 8 h 827"/>
                      <a:gd name="T108" fmla="*/ 271 w 497"/>
                      <a:gd name="T109" fmla="*/ 50 h 827"/>
                      <a:gd name="T110" fmla="*/ 274 w 497"/>
                      <a:gd name="T111" fmla="*/ 108 h 827"/>
                      <a:gd name="T112" fmla="*/ 286 w 497"/>
                      <a:gd name="T113" fmla="*/ 121 h 827"/>
                      <a:gd name="T114" fmla="*/ 291 w 497"/>
                      <a:gd name="T115" fmla="*/ 145 h 827"/>
                      <a:gd name="T116" fmla="*/ 246 w 497"/>
                      <a:gd name="T117" fmla="*/ 183 h 8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97" h="827">
                        <a:moveTo>
                          <a:pt x="246" y="183"/>
                        </a:moveTo>
                        <a:lnTo>
                          <a:pt x="241" y="191"/>
                        </a:lnTo>
                        <a:lnTo>
                          <a:pt x="241" y="199"/>
                        </a:lnTo>
                        <a:lnTo>
                          <a:pt x="240" y="206"/>
                        </a:lnTo>
                        <a:lnTo>
                          <a:pt x="254" y="211"/>
                        </a:lnTo>
                        <a:lnTo>
                          <a:pt x="256" y="223"/>
                        </a:lnTo>
                        <a:lnTo>
                          <a:pt x="271" y="233"/>
                        </a:lnTo>
                        <a:lnTo>
                          <a:pt x="271" y="241"/>
                        </a:lnTo>
                        <a:lnTo>
                          <a:pt x="276" y="244"/>
                        </a:lnTo>
                        <a:lnTo>
                          <a:pt x="271" y="251"/>
                        </a:lnTo>
                        <a:lnTo>
                          <a:pt x="278" y="264"/>
                        </a:lnTo>
                        <a:lnTo>
                          <a:pt x="268" y="263"/>
                        </a:lnTo>
                        <a:lnTo>
                          <a:pt x="263" y="256"/>
                        </a:lnTo>
                        <a:lnTo>
                          <a:pt x="256" y="259"/>
                        </a:lnTo>
                        <a:lnTo>
                          <a:pt x="253" y="269"/>
                        </a:lnTo>
                        <a:lnTo>
                          <a:pt x="240" y="281"/>
                        </a:lnTo>
                        <a:lnTo>
                          <a:pt x="243" y="286"/>
                        </a:lnTo>
                        <a:lnTo>
                          <a:pt x="251" y="294"/>
                        </a:lnTo>
                        <a:lnTo>
                          <a:pt x="251" y="301"/>
                        </a:lnTo>
                        <a:lnTo>
                          <a:pt x="244" y="306"/>
                        </a:lnTo>
                        <a:lnTo>
                          <a:pt x="244" y="326"/>
                        </a:lnTo>
                        <a:lnTo>
                          <a:pt x="254" y="334"/>
                        </a:lnTo>
                        <a:lnTo>
                          <a:pt x="256" y="347"/>
                        </a:lnTo>
                        <a:lnTo>
                          <a:pt x="259" y="357"/>
                        </a:lnTo>
                        <a:lnTo>
                          <a:pt x="258" y="369"/>
                        </a:lnTo>
                        <a:lnTo>
                          <a:pt x="251" y="371"/>
                        </a:lnTo>
                        <a:lnTo>
                          <a:pt x="254" y="376"/>
                        </a:lnTo>
                        <a:lnTo>
                          <a:pt x="259" y="376"/>
                        </a:lnTo>
                        <a:lnTo>
                          <a:pt x="261" y="382"/>
                        </a:lnTo>
                        <a:lnTo>
                          <a:pt x="261" y="392"/>
                        </a:lnTo>
                        <a:lnTo>
                          <a:pt x="258" y="400"/>
                        </a:lnTo>
                        <a:lnTo>
                          <a:pt x="249" y="397"/>
                        </a:lnTo>
                        <a:lnTo>
                          <a:pt x="246" y="400"/>
                        </a:lnTo>
                        <a:lnTo>
                          <a:pt x="253" y="412"/>
                        </a:lnTo>
                        <a:lnTo>
                          <a:pt x="253" y="422"/>
                        </a:lnTo>
                        <a:lnTo>
                          <a:pt x="248" y="434"/>
                        </a:lnTo>
                        <a:lnTo>
                          <a:pt x="240" y="447"/>
                        </a:lnTo>
                        <a:lnTo>
                          <a:pt x="233" y="452"/>
                        </a:lnTo>
                        <a:lnTo>
                          <a:pt x="240" y="459"/>
                        </a:lnTo>
                        <a:lnTo>
                          <a:pt x="235" y="464"/>
                        </a:lnTo>
                        <a:lnTo>
                          <a:pt x="233" y="460"/>
                        </a:lnTo>
                        <a:lnTo>
                          <a:pt x="223" y="460"/>
                        </a:lnTo>
                        <a:lnTo>
                          <a:pt x="226" y="469"/>
                        </a:lnTo>
                        <a:lnTo>
                          <a:pt x="221" y="472"/>
                        </a:lnTo>
                        <a:lnTo>
                          <a:pt x="216" y="470"/>
                        </a:lnTo>
                        <a:lnTo>
                          <a:pt x="213" y="472"/>
                        </a:lnTo>
                        <a:lnTo>
                          <a:pt x="215" y="480"/>
                        </a:lnTo>
                        <a:lnTo>
                          <a:pt x="208" y="487"/>
                        </a:lnTo>
                        <a:lnTo>
                          <a:pt x="201" y="485"/>
                        </a:lnTo>
                        <a:lnTo>
                          <a:pt x="198" y="487"/>
                        </a:lnTo>
                        <a:lnTo>
                          <a:pt x="193" y="482"/>
                        </a:lnTo>
                        <a:lnTo>
                          <a:pt x="186" y="482"/>
                        </a:lnTo>
                        <a:lnTo>
                          <a:pt x="181" y="482"/>
                        </a:lnTo>
                        <a:lnTo>
                          <a:pt x="181" y="487"/>
                        </a:lnTo>
                        <a:lnTo>
                          <a:pt x="186" y="492"/>
                        </a:lnTo>
                        <a:lnTo>
                          <a:pt x="186" y="498"/>
                        </a:lnTo>
                        <a:lnTo>
                          <a:pt x="185" y="505"/>
                        </a:lnTo>
                        <a:lnTo>
                          <a:pt x="183" y="512"/>
                        </a:lnTo>
                        <a:lnTo>
                          <a:pt x="176" y="508"/>
                        </a:lnTo>
                        <a:lnTo>
                          <a:pt x="170" y="507"/>
                        </a:lnTo>
                        <a:lnTo>
                          <a:pt x="173" y="512"/>
                        </a:lnTo>
                        <a:lnTo>
                          <a:pt x="170" y="517"/>
                        </a:lnTo>
                        <a:lnTo>
                          <a:pt x="163" y="513"/>
                        </a:lnTo>
                        <a:lnTo>
                          <a:pt x="151" y="507"/>
                        </a:lnTo>
                        <a:lnTo>
                          <a:pt x="143" y="507"/>
                        </a:lnTo>
                        <a:lnTo>
                          <a:pt x="136" y="503"/>
                        </a:lnTo>
                        <a:lnTo>
                          <a:pt x="133" y="512"/>
                        </a:lnTo>
                        <a:lnTo>
                          <a:pt x="126" y="523"/>
                        </a:lnTo>
                        <a:lnTo>
                          <a:pt x="128" y="527"/>
                        </a:lnTo>
                        <a:lnTo>
                          <a:pt x="120" y="533"/>
                        </a:lnTo>
                        <a:lnTo>
                          <a:pt x="108" y="533"/>
                        </a:lnTo>
                        <a:lnTo>
                          <a:pt x="88" y="543"/>
                        </a:lnTo>
                        <a:lnTo>
                          <a:pt x="78" y="550"/>
                        </a:lnTo>
                        <a:lnTo>
                          <a:pt x="68" y="560"/>
                        </a:lnTo>
                        <a:lnTo>
                          <a:pt x="72" y="568"/>
                        </a:lnTo>
                        <a:lnTo>
                          <a:pt x="63" y="572"/>
                        </a:lnTo>
                        <a:lnTo>
                          <a:pt x="55" y="575"/>
                        </a:lnTo>
                        <a:lnTo>
                          <a:pt x="47" y="570"/>
                        </a:lnTo>
                        <a:lnTo>
                          <a:pt x="42" y="565"/>
                        </a:lnTo>
                        <a:lnTo>
                          <a:pt x="40" y="558"/>
                        </a:lnTo>
                        <a:lnTo>
                          <a:pt x="32" y="555"/>
                        </a:lnTo>
                        <a:lnTo>
                          <a:pt x="23" y="557"/>
                        </a:lnTo>
                        <a:lnTo>
                          <a:pt x="25" y="563"/>
                        </a:lnTo>
                        <a:lnTo>
                          <a:pt x="25" y="570"/>
                        </a:lnTo>
                        <a:lnTo>
                          <a:pt x="18" y="572"/>
                        </a:lnTo>
                        <a:lnTo>
                          <a:pt x="13" y="570"/>
                        </a:lnTo>
                        <a:lnTo>
                          <a:pt x="5" y="570"/>
                        </a:lnTo>
                        <a:lnTo>
                          <a:pt x="4" y="577"/>
                        </a:lnTo>
                        <a:lnTo>
                          <a:pt x="9" y="582"/>
                        </a:lnTo>
                        <a:lnTo>
                          <a:pt x="5" y="592"/>
                        </a:lnTo>
                        <a:lnTo>
                          <a:pt x="0" y="603"/>
                        </a:lnTo>
                        <a:lnTo>
                          <a:pt x="4" y="610"/>
                        </a:lnTo>
                        <a:lnTo>
                          <a:pt x="7" y="618"/>
                        </a:lnTo>
                        <a:lnTo>
                          <a:pt x="10" y="616"/>
                        </a:lnTo>
                        <a:lnTo>
                          <a:pt x="25" y="613"/>
                        </a:lnTo>
                        <a:lnTo>
                          <a:pt x="32" y="626"/>
                        </a:lnTo>
                        <a:lnTo>
                          <a:pt x="40" y="625"/>
                        </a:lnTo>
                        <a:lnTo>
                          <a:pt x="42" y="630"/>
                        </a:lnTo>
                        <a:lnTo>
                          <a:pt x="53" y="638"/>
                        </a:lnTo>
                        <a:lnTo>
                          <a:pt x="68" y="638"/>
                        </a:lnTo>
                        <a:lnTo>
                          <a:pt x="85" y="638"/>
                        </a:lnTo>
                        <a:lnTo>
                          <a:pt x="93" y="638"/>
                        </a:lnTo>
                        <a:lnTo>
                          <a:pt x="93" y="645"/>
                        </a:lnTo>
                        <a:lnTo>
                          <a:pt x="85" y="650"/>
                        </a:lnTo>
                        <a:lnTo>
                          <a:pt x="85" y="653"/>
                        </a:lnTo>
                        <a:lnTo>
                          <a:pt x="83" y="660"/>
                        </a:lnTo>
                        <a:lnTo>
                          <a:pt x="85" y="670"/>
                        </a:lnTo>
                        <a:lnTo>
                          <a:pt x="90" y="673"/>
                        </a:lnTo>
                        <a:lnTo>
                          <a:pt x="105" y="678"/>
                        </a:lnTo>
                        <a:lnTo>
                          <a:pt x="117" y="695"/>
                        </a:lnTo>
                        <a:lnTo>
                          <a:pt x="131" y="696"/>
                        </a:lnTo>
                        <a:lnTo>
                          <a:pt x="133" y="703"/>
                        </a:lnTo>
                        <a:lnTo>
                          <a:pt x="128" y="708"/>
                        </a:lnTo>
                        <a:lnTo>
                          <a:pt x="131" y="718"/>
                        </a:lnTo>
                        <a:lnTo>
                          <a:pt x="140" y="716"/>
                        </a:lnTo>
                        <a:lnTo>
                          <a:pt x="138" y="721"/>
                        </a:lnTo>
                        <a:lnTo>
                          <a:pt x="140" y="731"/>
                        </a:lnTo>
                        <a:lnTo>
                          <a:pt x="148" y="739"/>
                        </a:lnTo>
                        <a:lnTo>
                          <a:pt x="138" y="741"/>
                        </a:lnTo>
                        <a:lnTo>
                          <a:pt x="125" y="748"/>
                        </a:lnTo>
                        <a:lnTo>
                          <a:pt x="126" y="756"/>
                        </a:lnTo>
                        <a:lnTo>
                          <a:pt x="135" y="754"/>
                        </a:lnTo>
                        <a:lnTo>
                          <a:pt x="146" y="763"/>
                        </a:lnTo>
                        <a:lnTo>
                          <a:pt x="160" y="766"/>
                        </a:lnTo>
                        <a:lnTo>
                          <a:pt x="165" y="773"/>
                        </a:lnTo>
                        <a:lnTo>
                          <a:pt x="166" y="791"/>
                        </a:lnTo>
                        <a:lnTo>
                          <a:pt x="175" y="796"/>
                        </a:lnTo>
                        <a:lnTo>
                          <a:pt x="176" y="789"/>
                        </a:lnTo>
                        <a:lnTo>
                          <a:pt x="185" y="788"/>
                        </a:lnTo>
                        <a:lnTo>
                          <a:pt x="186" y="779"/>
                        </a:lnTo>
                        <a:lnTo>
                          <a:pt x="196" y="783"/>
                        </a:lnTo>
                        <a:lnTo>
                          <a:pt x="196" y="794"/>
                        </a:lnTo>
                        <a:lnTo>
                          <a:pt x="206" y="803"/>
                        </a:lnTo>
                        <a:lnTo>
                          <a:pt x="220" y="804"/>
                        </a:lnTo>
                        <a:lnTo>
                          <a:pt x="226" y="809"/>
                        </a:lnTo>
                        <a:lnTo>
                          <a:pt x="226" y="819"/>
                        </a:lnTo>
                        <a:lnTo>
                          <a:pt x="230" y="827"/>
                        </a:lnTo>
                        <a:lnTo>
                          <a:pt x="241" y="826"/>
                        </a:lnTo>
                        <a:lnTo>
                          <a:pt x="266" y="816"/>
                        </a:lnTo>
                        <a:lnTo>
                          <a:pt x="284" y="804"/>
                        </a:lnTo>
                        <a:lnTo>
                          <a:pt x="294" y="791"/>
                        </a:lnTo>
                        <a:lnTo>
                          <a:pt x="304" y="769"/>
                        </a:lnTo>
                        <a:lnTo>
                          <a:pt x="323" y="753"/>
                        </a:lnTo>
                        <a:lnTo>
                          <a:pt x="319" y="744"/>
                        </a:lnTo>
                        <a:lnTo>
                          <a:pt x="309" y="738"/>
                        </a:lnTo>
                        <a:lnTo>
                          <a:pt x="319" y="736"/>
                        </a:lnTo>
                        <a:lnTo>
                          <a:pt x="324" y="744"/>
                        </a:lnTo>
                        <a:lnTo>
                          <a:pt x="328" y="754"/>
                        </a:lnTo>
                        <a:lnTo>
                          <a:pt x="324" y="763"/>
                        </a:lnTo>
                        <a:lnTo>
                          <a:pt x="319" y="776"/>
                        </a:lnTo>
                        <a:lnTo>
                          <a:pt x="321" y="788"/>
                        </a:lnTo>
                        <a:lnTo>
                          <a:pt x="329" y="799"/>
                        </a:lnTo>
                        <a:lnTo>
                          <a:pt x="334" y="791"/>
                        </a:lnTo>
                        <a:lnTo>
                          <a:pt x="344" y="798"/>
                        </a:lnTo>
                        <a:lnTo>
                          <a:pt x="359" y="789"/>
                        </a:lnTo>
                        <a:lnTo>
                          <a:pt x="367" y="778"/>
                        </a:lnTo>
                        <a:lnTo>
                          <a:pt x="377" y="776"/>
                        </a:lnTo>
                        <a:lnTo>
                          <a:pt x="377" y="763"/>
                        </a:lnTo>
                        <a:lnTo>
                          <a:pt x="382" y="754"/>
                        </a:lnTo>
                        <a:lnTo>
                          <a:pt x="386" y="759"/>
                        </a:lnTo>
                        <a:lnTo>
                          <a:pt x="392" y="759"/>
                        </a:lnTo>
                        <a:lnTo>
                          <a:pt x="399" y="754"/>
                        </a:lnTo>
                        <a:lnTo>
                          <a:pt x="399" y="764"/>
                        </a:lnTo>
                        <a:lnTo>
                          <a:pt x="411" y="771"/>
                        </a:lnTo>
                        <a:lnTo>
                          <a:pt x="421" y="769"/>
                        </a:lnTo>
                        <a:lnTo>
                          <a:pt x="429" y="771"/>
                        </a:lnTo>
                        <a:lnTo>
                          <a:pt x="439" y="768"/>
                        </a:lnTo>
                        <a:lnTo>
                          <a:pt x="437" y="754"/>
                        </a:lnTo>
                        <a:lnTo>
                          <a:pt x="432" y="744"/>
                        </a:lnTo>
                        <a:lnTo>
                          <a:pt x="436" y="733"/>
                        </a:lnTo>
                        <a:lnTo>
                          <a:pt x="426" y="714"/>
                        </a:lnTo>
                        <a:lnTo>
                          <a:pt x="424" y="703"/>
                        </a:lnTo>
                        <a:lnTo>
                          <a:pt x="424" y="690"/>
                        </a:lnTo>
                        <a:lnTo>
                          <a:pt x="416" y="676"/>
                        </a:lnTo>
                        <a:lnTo>
                          <a:pt x="417" y="660"/>
                        </a:lnTo>
                        <a:lnTo>
                          <a:pt x="414" y="650"/>
                        </a:lnTo>
                        <a:lnTo>
                          <a:pt x="417" y="645"/>
                        </a:lnTo>
                        <a:lnTo>
                          <a:pt x="416" y="633"/>
                        </a:lnTo>
                        <a:lnTo>
                          <a:pt x="412" y="623"/>
                        </a:lnTo>
                        <a:lnTo>
                          <a:pt x="404" y="620"/>
                        </a:lnTo>
                        <a:lnTo>
                          <a:pt x="407" y="613"/>
                        </a:lnTo>
                        <a:lnTo>
                          <a:pt x="406" y="600"/>
                        </a:lnTo>
                        <a:lnTo>
                          <a:pt x="419" y="588"/>
                        </a:lnTo>
                        <a:lnTo>
                          <a:pt x="414" y="582"/>
                        </a:lnTo>
                        <a:lnTo>
                          <a:pt x="404" y="580"/>
                        </a:lnTo>
                        <a:lnTo>
                          <a:pt x="394" y="580"/>
                        </a:lnTo>
                        <a:lnTo>
                          <a:pt x="386" y="580"/>
                        </a:lnTo>
                        <a:lnTo>
                          <a:pt x="381" y="572"/>
                        </a:lnTo>
                        <a:lnTo>
                          <a:pt x="387" y="565"/>
                        </a:lnTo>
                        <a:lnTo>
                          <a:pt x="389" y="553"/>
                        </a:lnTo>
                        <a:lnTo>
                          <a:pt x="384" y="542"/>
                        </a:lnTo>
                        <a:lnTo>
                          <a:pt x="376" y="540"/>
                        </a:lnTo>
                        <a:lnTo>
                          <a:pt x="372" y="535"/>
                        </a:lnTo>
                        <a:lnTo>
                          <a:pt x="364" y="530"/>
                        </a:lnTo>
                        <a:lnTo>
                          <a:pt x="356" y="528"/>
                        </a:lnTo>
                        <a:lnTo>
                          <a:pt x="357" y="520"/>
                        </a:lnTo>
                        <a:lnTo>
                          <a:pt x="357" y="497"/>
                        </a:lnTo>
                        <a:lnTo>
                          <a:pt x="371" y="487"/>
                        </a:lnTo>
                        <a:lnTo>
                          <a:pt x="379" y="479"/>
                        </a:lnTo>
                        <a:lnTo>
                          <a:pt x="377" y="470"/>
                        </a:lnTo>
                        <a:lnTo>
                          <a:pt x="372" y="457"/>
                        </a:lnTo>
                        <a:lnTo>
                          <a:pt x="372" y="445"/>
                        </a:lnTo>
                        <a:lnTo>
                          <a:pt x="376" y="432"/>
                        </a:lnTo>
                        <a:lnTo>
                          <a:pt x="367" y="427"/>
                        </a:lnTo>
                        <a:lnTo>
                          <a:pt x="359" y="425"/>
                        </a:lnTo>
                        <a:lnTo>
                          <a:pt x="348" y="425"/>
                        </a:lnTo>
                        <a:lnTo>
                          <a:pt x="326" y="420"/>
                        </a:lnTo>
                        <a:lnTo>
                          <a:pt x="308" y="409"/>
                        </a:lnTo>
                        <a:lnTo>
                          <a:pt x="298" y="405"/>
                        </a:lnTo>
                        <a:lnTo>
                          <a:pt x="288" y="390"/>
                        </a:lnTo>
                        <a:lnTo>
                          <a:pt x="279" y="379"/>
                        </a:lnTo>
                        <a:lnTo>
                          <a:pt x="286" y="371"/>
                        </a:lnTo>
                        <a:lnTo>
                          <a:pt x="296" y="352"/>
                        </a:lnTo>
                        <a:lnTo>
                          <a:pt x="291" y="346"/>
                        </a:lnTo>
                        <a:lnTo>
                          <a:pt x="298" y="341"/>
                        </a:lnTo>
                        <a:lnTo>
                          <a:pt x="304" y="337"/>
                        </a:lnTo>
                        <a:lnTo>
                          <a:pt x="308" y="344"/>
                        </a:lnTo>
                        <a:lnTo>
                          <a:pt x="304" y="349"/>
                        </a:lnTo>
                        <a:lnTo>
                          <a:pt x="313" y="349"/>
                        </a:lnTo>
                        <a:lnTo>
                          <a:pt x="316" y="346"/>
                        </a:lnTo>
                        <a:lnTo>
                          <a:pt x="319" y="339"/>
                        </a:lnTo>
                        <a:lnTo>
                          <a:pt x="329" y="332"/>
                        </a:lnTo>
                        <a:lnTo>
                          <a:pt x="331" y="324"/>
                        </a:lnTo>
                        <a:lnTo>
                          <a:pt x="329" y="317"/>
                        </a:lnTo>
                        <a:lnTo>
                          <a:pt x="329" y="307"/>
                        </a:lnTo>
                        <a:lnTo>
                          <a:pt x="338" y="302"/>
                        </a:lnTo>
                        <a:lnTo>
                          <a:pt x="349" y="306"/>
                        </a:lnTo>
                        <a:lnTo>
                          <a:pt x="357" y="299"/>
                        </a:lnTo>
                        <a:lnTo>
                          <a:pt x="362" y="302"/>
                        </a:lnTo>
                        <a:lnTo>
                          <a:pt x="376" y="304"/>
                        </a:lnTo>
                        <a:lnTo>
                          <a:pt x="384" y="301"/>
                        </a:lnTo>
                        <a:lnTo>
                          <a:pt x="394" y="296"/>
                        </a:lnTo>
                        <a:lnTo>
                          <a:pt x="399" y="281"/>
                        </a:lnTo>
                        <a:lnTo>
                          <a:pt x="382" y="274"/>
                        </a:lnTo>
                        <a:lnTo>
                          <a:pt x="374" y="268"/>
                        </a:lnTo>
                        <a:lnTo>
                          <a:pt x="374" y="259"/>
                        </a:lnTo>
                        <a:lnTo>
                          <a:pt x="374" y="253"/>
                        </a:lnTo>
                        <a:lnTo>
                          <a:pt x="366" y="256"/>
                        </a:lnTo>
                        <a:lnTo>
                          <a:pt x="357" y="256"/>
                        </a:lnTo>
                        <a:lnTo>
                          <a:pt x="344" y="258"/>
                        </a:lnTo>
                        <a:lnTo>
                          <a:pt x="333" y="253"/>
                        </a:lnTo>
                        <a:lnTo>
                          <a:pt x="328" y="243"/>
                        </a:lnTo>
                        <a:lnTo>
                          <a:pt x="323" y="234"/>
                        </a:lnTo>
                        <a:lnTo>
                          <a:pt x="309" y="226"/>
                        </a:lnTo>
                        <a:lnTo>
                          <a:pt x="306" y="221"/>
                        </a:lnTo>
                        <a:lnTo>
                          <a:pt x="298" y="214"/>
                        </a:lnTo>
                        <a:lnTo>
                          <a:pt x="289" y="218"/>
                        </a:lnTo>
                        <a:lnTo>
                          <a:pt x="281" y="223"/>
                        </a:lnTo>
                        <a:lnTo>
                          <a:pt x="279" y="213"/>
                        </a:lnTo>
                        <a:lnTo>
                          <a:pt x="281" y="206"/>
                        </a:lnTo>
                        <a:lnTo>
                          <a:pt x="281" y="191"/>
                        </a:lnTo>
                        <a:lnTo>
                          <a:pt x="283" y="174"/>
                        </a:lnTo>
                        <a:lnTo>
                          <a:pt x="289" y="165"/>
                        </a:lnTo>
                        <a:lnTo>
                          <a:pt x="299" y="156"/>
                        </a:lnTo>
                        <a:lnTo>
                          <a:pt x="308" y="158"/>
                        </a:lnTo>
                        <a:lnTo>
                          <a:pt x="306" y="151"/>
                        </a:lnTo>
                        <a:lnTo>
                          <a:pt x="309" y="145"/>
                        </a:lnTo>
                        <a:lnTo>
                          <a:pt x="314" y="138"/>
                        </a:lnTo>
                        <a:lnTo>
                          <a:pt x="319" y="135"/>
                        </a:lnTo>
                        <a:lnTo>
                          <a:pt x="328" y="136"/>
                        </a:lnTo>
                        <a:lnTo>
                          <a:pt x="331" y="131"/>
                        </a:lnTo>
                        <a:lnTo>
                          <a:pt x="324" y="128"/>
                        </a:lnTo>
                        <a:lnTo>
                          <a:pt x="319" y="126"/>
                        </a:lnTo>
                        <a:lnTo>
                          <a:pt x="311" y="121"/>
                        </a:lnTo>
                        <a:lnTo>
                          <a:pt x="311" y="120"/>
                        </a:lnTo>
                        <a:lnTo>
                          <a:pt x="304" y="118"/>
                        </a:lnTo>
                        <a:lnTo>
                          <a:pt x="306" y="110"/>
                        </a:lnTo>
                        <a:lnTo>
                          <a:pt x="309" y="106"/>
                        </a:lnTo>
                        <a:lnTo>
                          <a:pt x="313" y="105"/>
                        </a:lnTo>
                        <a:lnTo>
                          <a:pt x="314" y="108"/>
                        </a:lnTo>
                        <a:lnTo>
                          <a:pt x="321" y="108"/>
                        </a:lnTo>
                        <a:lnTo>
                          <a:pt x="331" y="118"/>
                        </a:lnTo>
                        <a:lnTo>
                          <a:pt x="334" y="121"/>
                        </a:lnTo>
                        <a:lnTo>
                          <a:pt x="338" y="116"/>
                        </a:lnTo>
                        <a:lnTo>
                          <a:pt x="344" y="123"/>
                        </a:lnTo>
                        <a:lnTo>
                          <a:pt x="349" y="128"/>
                        </a:lnTo>
                        <a:lnTo>
                          <a:pt x="351" y="135"/>
                        </a:lnTo>
                        <a:lnTo>
                          <a:pt x="346" y="140"/>
                        </a:lnTo>
                        <a:lnTo>
                          <a:pt x="343" y="141"/>
                        </a:lnTo>
                        <a:lnTo>
                          <a:pt x="346" y="145"/>
                        </a:lnTo>
                        <a:lnTo>
                          <a:pt x="351" y="145"/>
                        </a:lnTo>
                        <a:lnTo>
                          <a:pt x="354" y="143"/>
                        </a:lnTo>
                        <a:lnTo>
                          <a:pt x="356" y="141"/>
                        </a:lnTo>
                        <a:lnTo>
                          <a:pt x="361" y="143"/>
                        </a:lnTo>
                        <a:lnTo>
                          <a:pt x="367" y="146"/>
                        </a:lnTo>
                        <a:lnTo>
                          <a:pt x="374" y="141"/>
                        </a:lnTo>
                        <a:lnTo>
                          <a:pt x="379" y="138"/>
                        </a:lnTo>
                        <a:lnTo>
                          <a:pt x="386" y="141"/>
                        </a:lnTo>
                        <a:lnTo>
                          <a:pt x="392" y="145"/>
                        </a:lnTo>
                        <a:lnTo>
                          <a:pt x="396" y="135"/>
                        </a:lnTo>
                        <a:lnTo>
                          <a:pt x="391" y="131"/>
                        </a:lnTo>
                        <a:lnTo>
                          <a:pt x="382" y="130"/>
                        </a:lnTo>
                        <a:lnTo>
                          <a:pt x="379" y="121"/>
                        </a:lnTo>
                        <a:lnTo>
                          <a:pt x="379" y="116"/>
                        </a:lnTo>
                        <a:lnTo>
                          <a:pt x="384" y="116"/>
                        </a:lnTo>
                        <a:lnTo>
                          <a:pt x="394" y="116"/>
                        </a:lnTo>
                        <a:lnTo>
                          <a:pt x="401" y="120"/>
                        </a:lnTo>
                        <a:lnTo>
                          <a:pt x="404" y="126"/>
                        </a:lnTo>
                        <a:lnTo>
                          <a:pt x="402" y="133"/>
                        </a:lnTo>
                        <a:lnTo>
                          <a:pt x="409" y="141"/>
                        </a:lnTo>
                        <a:lnTo>
                          <a:pt x="409" y="145"/>
                        </a:lnTo>
                        <a:lnTo>
                          <a:pt x="407" y="146"/>
                        </a:lnTo>
                        <a:lnTo>
                          <a:pt x="412" y="153"/>
                        </a:lnTo>
                        <a:lnTo>
                          <a:pt x="424" y="161"/>
                        </a:lnTo>
                        <a:lnTo>
                          <a:pt x="432" y="171"/>
                        </a:lnTo>
                        <a:lnTo>
                          <a:pt x="441" y="173"/>
                        </a:lnTo>
                        <a:lnTo>
                          <a:pt x="451" y="174"/>
                        </a:lnTo>
                        <a:lnTo>
                          <a:pt x="459" y="173"/>
                        </a:lnTo>
                        <a:lnTo>
                          <a:pt x="466" y="178"/>
                        </a:lnTo>
                        <a:lnTo>
                          <a:pt x="469" y="171"/>
                        </a:lnTo>
                        <a:lnTo>
                          <a:pt x="474" y="161"/>
                        </a:lnTo>
                        <a:lnTo>
                          <a:pt x="467" y="156"/>
                        </a:lnTo>
                        <a:lnTo>
                          <a:pt x="469" y="148"/>
                        </a:lnTo>
                        <a:lnTo>
                          <a:pt x="474" y="141"/>
                        </a:lnTo>
                        <a:lnTo>
                          <a:pt x="477" y="135"/>
                        </a:lnTo>
                        <a:lnTo>
                          <a:pt x="484" y="140"/>
                        </a:lnTo>
                        <a:lnTo>
                          <a:pt x="485" y="131"/>
                        </a:lnTo>
                        <a:lnTo>
                          <a:pt x="495" y="125"/>
                        </a:lnTo>
                        <a:lnTo>
                          <a:pt x="495" y="110"/>
                        </a:lnTo>
                        <a:lnTo>
                          <a:pt x="495" y="105"/>
                        </a:lnTo>
                        <a:lnTo>
                          <a:pt x="495" y="95"/>
                        </a:lnTo>
                        <a:lnTo>
                          <a:pt x="497" y="85"/>
                        </a:lnTo>
                        <a:lnTo>
                          <a:pt x="497" y="80"/>
                        </a:lnTo>
                        <a:lnTo>
                          <a:pt x="492" y="73"/>
                        </a:lnTo>
                        <a:lnTo>
                          <a:pt x="487" y="73"/>
                        </a:lnTo>
                        <a:lnTo>
                          <a:pt x="477" y="68"/>
                        </a:lnTo>
                        <a:lnTo>
                          <a:pt x="470" y="70"/>
                        </a:lnTo>
                        <a:lnTo>
                          <a:pt x="467" y="66"/>
                        </a:lnTo>
                        <a:lnTo>
                          <a:pt x="472" y="63"/>
                        </a:lnTo>
                        <a:lnTo>
                          <a:pt x="466" y="60"/>
                        </a:lnTo>
                        <a:lnTo>
                          <a:pt x="464" y="63"/>
                        </a:lnTo>
                        <a:lnTo>
                          <a:pt x="457" y="60"/>
                        </a:lnTo>
                        <a:lnTo>
                          <a:pt x="451" y="58"/>
                        </a:lnTo>
                        <a:lnTo>
                          <a:pt x="447" y="61"/>
                        </a:lnTo>
                        <a:lnTo>
                          <a:pt x="442" y="58"/>
                        </a:lnTo>
                        <a:lnTo>
                          <a:pt x="444" y="53"/>
                        </a:lnTo>
                        <a:lnTo>
                          <a:pt x="436" y="52"/>
                        </a:lnTo>
                        <a:lnTo>
                          <a:pt x="431" y="52"/>
                        </a:lnTo>
                        <a:lnTo>
                          <a:pt x="424" y="57"/>
                        </a:lnTo>
                        <a:lnTo>
                          <a:pt x="421" y="60"/>
                        </a:lnTo>
                        <a:lnTo>
                          <a:pt x="414" y="58"/>
                        </a:lnTo>
                        <a:lnTo>
                          <a:pt x="412" y="61"/>
                        </a:lnTo>
                        <a:lnTo>
                          <a:pt x="402" y="61"/>
                        </a:lnTo>
                        <a:lnTo>
                          <a:pt x="397" y="58"/>
                        </a:lnTo>
                        <a:lnTo>
                          <a:pt x="394" y="50"/>
                        </a:lnTo>
                        <a:lnTo>
                          <a:pt x="391" y="47"/>
                        </a:lnTo>
                        <a:lnTo>
                          <a:pt x="381" y="47"/>
                        </a:lnTo>
                        <a:lnTo>
                          <a:pt x="379" y="40"/>
                        </a:lnTo>
                        <a:lnTo>
                          <a:pt x="372" y="43"/>
                        </a:lnTo>
                        <a:lnTo>
                          <a:pt x="366" y="40"/>
                        </a:lnTo>
                        <a:lnTo>
                          <a:pt x="369" y="33"/>
                        </a:lnTo>
                        <a:lnTo>
                          <a:pt x="367" y="25"/>
                        </a:lnTo>
                        <a:lnTo>
                          <a:pt x="366" y="22"/>
                        </a:lnTo>
                        <a:lnTo>
                          <a:pt x="357" y="20"/>
                        </a:lnTo>
                        <a:lnTo>
                          <a:pt x="357" y="17"/>
                        </a:lnTo>
                        <a:lnTo>
                          <a:pt x="354" y="15"/>
                        </a:lnTo>
                        <a:lnTo>
                          <a:pt x="351" y="15"/>
                        </a:lnTo>
                        <a:lnTo>
                          <a:pt x="346" y="18"/>
                        </a:lnTo>
                        <a:lnTo>
                          <a:pt x="341" y="18"/>
                        </a:lnTo>
                        <a:lnTo>
                          <a:pt x="334" y="18"/>
                        </a:lnTo>
                        <a:lnTo>
                          <a:pt x="329" y="20"/>
                        </a:lnTo>
                        <a:lnTo>
                          <a:pt x="321" y="20"/>
                        </a:lnTo>
                        <a:lnTo>
                          <a:pt x="319" y="23"/>
                        </a:lnTo>
                        <a:lnTo>
                          <a:pt x="311" y="28"/>
                        </a:lnTo>
                        <a:lnTo>
                          <a:pt x="313" y="32"/>
                        </a:lnTo>
                        <a:lnTo>
                          <a:pt x="308" y="35"/>
                        </a:lnTo>
                        <a:lnTo>
                          <a:pt x="303" y="30"/>
                        </a:lnTo>
                        <a:lnTo>
                          <a:pt x="296" y="28"/>
                        </a:lnTo>
                        <a:lnTo>
                          <a:pt x="288" y="30"/>
                        </a:lnTo>
                        <a:lnTo>
                          <a:pt x="279" y="33"/>
                        </a:lnTo>
                        <a:lnTo>
                          <a:pt x="273" y="30"/>
                        </a:lnTo>
                        <a:lnTo>
                          <a:pt x="266" y="23"/>
                        </a:lnTo>
                        <a:lnTo>
                          <a:pt x="263" y="20"/>
                        </a:lnTo>
                        <a:lnTo>
                          <a:pt x="263" y="15"/>
                        </a:lnTo>
                        <a:lnTo>
                          <a:pt x="266" y="12"/>
                        </a:lnTo>
                        <a:lnTo>
                          <a:pt x="264" y="5"/>
                        </a:lnTo>
                        <a:lnTo>
                          <a:pt x="259" y="0"/>
                        </a:lnTo>
                        <a:lnTo>
                          <a:pt x="259" y="8"/>
                        </a:lnTo>
                        <a:lnTo>
                          <a:pt x="259" y="17"/>
                        </a:lnTo>
                        <a:lnTo>
                          <a:pt x="254" y="18"/>
                        </a:lnTo>
                        <a:lnTo>
                          <a:pt x="251" y="27"/>
                        </a:lnTo>
                        <a:lnTo>
                          <a:pt x="253" y="33"/>
                        </a:lnTo>
                        <a:lnTo>
                          <a:pt x="259" y="40"/>
                        </a:lnTo>
                        <a:lnTo>
                          <a:pt x="266" y="43"/>
                        </a:lnTo>
                        <a:lnTo>
                          <a:pt x="271" y="50"/>
                        </a:lnTo>
                        <a:lnTo>
                          <a:pt x="273" y="53"/>
                        </a:lnTo>
                        <a:lnTo>
                          <a:pt x="278" y="61"/>
                        </a:lnTo>
                        <a:lnTo>
                          <a:pt x="279" y="66"/>
                        </a:lnTo>
                        <a:lnTo>
                          <a:pt x="283" y="75"/>
                        </a:lnTo>
                        <a:lnTo>
                          <a:pt x="283" y="93"/>
                        </a:lnTo>
                        <a:lnTo>
                          <a:pt x="278" y="101"/>
                        </a:lnTo>
                        <a:lnTo>
                          <a:pt x="274" y="108"/>
                        </a:lnTo>
                        <a:lnTo>
                          <a:pt x="273" y="113"/>
                        </a:lnTo>
                        <a:lnTo>
                          <a:pt x="279" y="116"/>
                        </a:lnTo>
                        <a:lnTo>
                          <a:pt x="281" y="113"/>
                        </a:lnTo>
                        <a:lnTo>
                          <a:pt x="286" y="110"/>
                        </a:lnTo>
                        <a:lnTo>
                          <a:pt x="286" y="115"/>
                        </a:lnTo>
                        <a:lnTo>
                          <a:pt x="283" y="118"/>
                        </a:lnTo>
                        <a:lnTo>
                          <a:pt x="286" y="121"/>
                        </a:lnTo>
                        <a:lnTo>
                          <a:pt x="291" y="120"/>
                        </a:lnTo>
                        <a:lnTo>
                          <a:pt x="293" y="125"/>
                        </a:lnTo>
                        <a:lnTo>
                          <a:pt x="289" y="130"/>
                        </a:lnTo>
                        <a:lnTo>
                          <a:pt x="293" y="135"/>
                        </a:lnTo>
                        <a:lnTo>
                          <a:pt x="298" y="136"/>
                        </a:lnTo>
                        <a:lnTo>
                          <a:pt x="296" y="141"/>
                        </a:lnTo>
                        <a:lnTo>
                          <a:pt x="291" y="145"/>
                        </a:lnTo>
                        <a:lnTo>
                          <a:pt x="284" y="153"/>
                        </a:lnTo>
                        <a:lnTo>
                          <a:pt x="266" y="165"/>
                        </a:lnTo>
                        <a:lnTo>
                          <a:pt x="254" y="173"/>
                        </a:lnTo>
                        <a:lnTo>
                          <a:pt x="261" y="184"/>
                        </a:lnTo>
                        <a:lnTo>
                          <a:pt x="253" y="183"/>
                        </a:lnTo>
                        <a:lnTo>
                          <a:pt x="249" y="183"/>
                        </a:lnTo>
                        <a:lnTo>
                          <a:pt x="246" y="183"/>
                        </a:lnTo>
                        <a:lnTo>
                          <a:pt x="246" y="183"/>
                        </a:lnTo>
                        <a:lnTo>
                          <a:pt x="246" y="1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6" name="Freeform 1112"/>
                  <p:cNvSpPr>
                    <a:spLocks/>
                  </p:cNvSpPr>
                  <p:nvPr/>
                </p:nvSpPr>
                <p:spPr bwMode="auto">
                  <a:xfrm>
                    <a:off x="4711679" y="3307941"/>
                    <a:ext cx="737971" cy="619746"/>
                  </a:xfrm>
                  <a:custGeom>
                    <a:avLst/>
                    <a:gdLst>
                      <a:gd name="T0" fmla="*/ 472 w 593"/>
                      <a:gd name="T1" fmla="*/ 435 h 498"/>
                      <a:gd name="T2" fmla="*/ 465 w 593"/>
                      <a:gd name="T3" fmla="*/ 409 h 498"/>
                      <a:gd name="T4" fmla="*/ 419 w 593"/>
                      <a:gd name="T5" fmla="*/ 364 h 498"/>
                      <a:gd name="T6" fmla="*/ 372 w 593"/>
                      <a:gd name="T7" fmla="*/ 337 h 498"/>
                      <a:gd name="T8" fmla="*/ 334 w 593"/>
                      <a:gd name="T9" fmla="*/ 315 h 498"/>
                      <a:gd name="T10" fmla="*/ 354 w 593"/>
                      <a:gd name="T11" fmla="*/ 284 h 498"/>
                      <a:gd name="T12" fmla="*/ 376 w 593"/>
                      <a:gd name="T13" fmla="*/ 272 h 498"/>
                      <a:gd name="T14" fmla="*/ 422 w 593"/>
                      <a:gd name="T15" fmla="*/ 256 h 498"/>
                      <a:gd name="T16" fmla="*/ 467 w 593"/>
                      <a:gd name="T17" fmla="*/ 226 h 498"/>
                      <a:gd name="T18" fmla="*/ 504 w 593"/>
                      <a:gd name="T19" fmla="*/ 229 h 498"/>
                      <a:gd name="T20" fmla="*/ 515 w 593"/>
                      <a:gd name="T21" fmla="*/ 203 h 498"/>
                      <a:gd name="T22" fmla="*/ 540 w 593"/>
                      <a:gd name="T23" fmla="*/ 201 h 498"/>
                      <a:gd name="T24" fmla="*/ 560 w 593"/>
                      <a:gd name="T25" fmla="*/ 181 h 498"/>
                      <a:gd name="T26" fmla="*/ 565 w 593"/>
                      <a:gd name="T27" fmla="*/ 164 h 498"/>
                      <a:gd name="T28" fmla="*/ 580 w 593"/>
                      <a:gd name="T29" fmla="*/ 114 h 498"/>
                      <a:gd name="T30" fmla="*/ 585 w 593"/>
                      <a:gd name="T31" fmla="*/ 88 h 498"/>
                      <a:gd name="T32" fmla="*/ 588 w 593"/>
                      <a:gd name="T33" fmla="*/ 46 h 498"/>
                      <a:gd name="T34" fmla="*/ 552 w 593"/>
                      <a:gd name="T35" fmla="*/ 1 h 498"/>
                      <a:gd name="T36" fmla="*/ 527 w 593"/>
                      <a:gd name="T37" fmla="*/ 20 h 498"/>
                      <a:gd name="T38" fmla="*/ 497 w 593"/>
                      <a:gd name="T39" fmla="*/ 45 h 498"/>
                      <a:gd name="T40" fmla="*/ 469 w 593"/>
                      <a:gd name="T41" fmla="*/ 106 h 498"/>
                      <a:gd name="T42" fmla="*/ 434 w 593"/>
                      <a:gd name="T43" fmla="*/ 119 h 498"/>
                      <a:gd name="T44" fmla="*/ 386 w 593"/>
                      <a:gd name="T45" fmla="*/ 138 h 498"/>
                      <a:gd name="T46" fmla="*/ 361 w 593"/>
                      <a:gd name="T47" fmla="*/ 114 h 498"/>
                      <a:gd name="T48" fmla="*/ 328 w 593"/>
                      <a:gd name="T49" fmla="*/ 93 h 498"/>
                      <a:gd name="T50" fmla="*/ 301 w 593"/>
                      <a:gd name="T51" fmla="*/ 124 h 498"/>
                      <a:gd name="T52" fmla="*/ 239 w 593"/>
                      <a:gd name="T53" fmla="*/ 148 h 498"/>
                      <a:gd name="T54" fmla="*/ 203 w 593"/>
                      <a:gd name="T55" fmla="*/ 156 h 498"/>
                      <a:gd name="T56" fmla="*/ 175 w 593"/>
                      <a:gd name="T57" fmla="*/ 153 h 498"/>
                      <a:gd name="T58" fmla="*/ 151 w 593"/>
                      <a:gd name="T59" fmla="*/ 174 h 498"/>
                      <a:gd name="T60" fmla="*/ 121 w 593"/>
                      <a:gd name="T61" fmla="*/ 138 h 498"/>
                      <a:gd name="T62" fmla="*/ 103 w 593"/>
                      <a:gd name="T63" fmla="*/ 146 h 498"/>
                      <a:gd name="T64" fmla="*/ 68 w 593"/>
                      <a:gd name="T65" fmla="*/ 139 h 498"/>
                      <a:gd name="T66" fmla="*/ 7 w 593"/>
                      <a:gd name="T67" fmla="*/ 174 h 498"/>
                      <a:gd name="T68" fmla="*/ 13 w 593"/>
                      <a:gd name="T69" fmla="*/ 211 h 498"/>
                      <a:gd name="T70" fmla="*/ 58 w 593"/>
                      <a:gd name="T71" fmla="*/ 261 h 498"/>
                      <a:gd name="T72" fmla="*/ 90 w 593"/>
                      <a:gd name="T73" fmla="*/ 267 h 498"/>
                      <a:gd name="T74" fmla="*/ 87 w 593"/>
                      <a:gd name="T75" fmla="*/ 302 h 498"/>
                      <a:gd name="T76" fmla="*/ 103 w 593"/>
                      <a:gd name="T77" fmla="*/ 315 h 498"/>
                      <a:gd name="T78" fmla="*/ 112 w 593"/>
                      <a:gd name="T79" fmla="*/ 362 h 498"/>
                      <a:gd name="T80" fmla="*/ 140 w 593"/>
                      <a:gd name="T81" fmla="*/ 362 h 498"/>
                      <a:gd name="T82" fmla="*/ 118 w 593"/>
                      <a:gd name="T83" fmla="*/ 409 h 498"/>
                      <a:gd name="T84" fmla="*/ 103 w 593"/>
                      <a:gd name="T85" fmla="*/ 432 h 498"/>
                      <a:gd name="T86" fmla="*/ 150 w 593"/>
                      <a:gd name="T87" fmla="*/ 453 h 498"/>
                      <a:gd name="T88" fmla="*/ 200 w 593"/>
                      <a:gd name="T89" fmla="*/ 438 h 498"/>
                      <a:gd name="T90" fmla="*/ 236 w 593"/>
                      <a:gd name="T91" fmla="*/ 432 h 498"/>
                      <a:gd name="T92" fmla="*/ 230 w 593"/>
                      <a:gd name="T93" fmla="*/ 485 h 498"/>
                      <a:gd name="T94" fmla="*/ 264 w 593"/>
                      <a:gd name="T95" fmla="*/ 497 h 498"/>
                      <a:gd name="T96" fmla="*/ 281 w 593"/>
                      <a:gd name="T97" fmla="*/ 475 h 498"/>
                      <a:gd name="T98" fmla="*/ 331 w 593"/>
                      <a:gd name="T99" fmla="*/ 487 h 498"/>
                      <a:gd name="T100" fmla="*/ 336 w 593"/>
                      <a:gd name="T101" fmla="*/ 498 h 498"/>
                      <a:gd name="T102" fmla="*/ 362 w 593"/>
                      <a:gd name="T103" fmla="*/ 482 h 498"/>
                      <a:gd name="T104" fmla="*/ 361 w 593"/>
                      <a:gd name="T105" fmla="*/ 447 h 498"/>
                      <a:gd name="T106" fmla="*/ 354 w 593"/>
                      <a:gd name="T107" fmla="*/ 422 h 498"/>
                      <a:gd name="T108" fmla="*/ 394 w 593"/>
                      <a:gd name="T109" fmla="*/ 428 h 498"/>
                      <a:gd name="T110" fmla="*/ 452 w 593"/>
                      <a:gd name="T111" fmla="*/ 457 h 4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593" h="498">
                        <a:moveTo>
                          <a:pt x="459" y="462"/>
                        </a:moveTo>
                        <a:lnTo>
                          <a:pt x="472" y="453"/>
                        </a:lnTo>
                        <a:lnTo>
                          <a:pt x="482" y="452"/>
                        </a:lnTo>
                        <a:lnTo>
                          <a:pt x="474" y="443"/>
                        </a:lnTo>
                        <a:lnTo>
                          <a:pt x="472" y="435"/>
                        </a:lnTo>
                        <a:lnTo>
                          <a:pt x="474" y="427"/>
                        </a:lnTo>
                        <a:lnTo>
                          <a:pt x="465" y="430"/>
                        </a:lnTo>
                        <a:lnTo>
                          <a:pt x="464" y="420"/>
                        </a:lnTo>
                        <a:lnTo>
                          <a:pt x="467" y="415"/>
                        </a:lnTo>
                        <a:lnTo>
                          <a:pt x="465" y="409"/>
                        </a:lnTo>
                        <a:lnTo>
                          <a:pt x="451" y="407"/>
                        </a:lnTo>
                        <a:lnTo>
                          <a:pt x="439" y="390"/>
                        </a:lnTo>
                        <a:lnTo>
                          <a:pt x="422" y="387"/>
                        </a:lnTo>
                        <a:lnTo>
                          <a:pt x="419" y="382"/>
                        </a:lnTo>
                        <a:lnTo>
                          <a:pt x="419" y="364"/>
                        </a:lnTo>
                        <a:lnTo>
                          <a:pt x="427" y="355"/>
                        </a:lnTo>
                        <a:lnTo>
                          <a:pt x="429" y="352"/>
                        </a:lnTo>
                        <a:lnTo>
                          <a:pt x="417" y="350"/>
                        </a:lnTo>
                        <a:lnTo>
                          <a:pt x="387" y="350"/>
                        </a:lnTo>
                        <a:lnTo>
                          <a:pt x="372" y="337"/>
                        </a:lnTo>
                        <a:lnTo>
                          <a:pt x="366" y="339"/>
                        </a:lnTo>
                        <a:lnTo>
                          <a:pt x="359" y="325"/>
                        </a:lnTo>
                        <a:lnTo>
                          <a:pt x="341" y="330"/>
                        </a:lnTo>
                        <a:lnTo>
                          <a:pt x="338" y="322"/>
                        </a:lnTo>
                        <a:lnTo>
                          <a:pt x="334" y="315"/>
                        </a:lnTo>
                        <a:lnTo>
                          <a:pt x="343" y="292"/>
                        </a:lnTo>
                        <a:lnTo>
                          <a:pt x="338" y="289"/>
                        </a:lnTo>
                        <a:lnTo>
                          <a:pt x="339" y="282"/>
                        </a:lnTo>
                        <a:lnTo>
                          <a:pt x="347" y="282"/>
                        </a:lnTo>
                        <a:lnTo>
                          <a:pt x="354" y="284"/>
                        </a:lnTo>
                        <a:lnTo>
                          <a:pt x="361" y="282"/>
                        </a:lnTo>
                        <a:lnTo>
                          <a:pt x="359" y="277"/>
                        </a:lnTo>
                        <a:lnTo>
                          <a:pt x="356" y="271"/>
                        </a:lnTo>
                        <a:lnTo>
                          <a:pt x="367" y="267"/>
                        </a:lnTo>
                        <a:lnTo>
                          <a:pt x="376" y="272"/>
                        </a:lnTo>
                        <a:lnTo>
                          <a:pt x="376" y="279"/>
                        </a:lnTo>
                        <a:lnTo>
                          <a:pt x="389" y="289"/>
                        </a:lnTo>
                        <a:lnTo>
                          <a:pt x="406" y="282"/>
                        </a:lnTo>
                        <a:lnTo>
                          <a:pt x="402" y="272"/>
                        </a:lnTo>
                        <a:lnTo>
                          <a:pt x="422" y="256"/>
                        </a:lnTo>
                        <a:lnTo>
                          <a:pt x="442" y="246"/>
                        </a:lnTo>
                        <a:lnTo>
                          <a:pt x="454" y="247"/>
                        </a:lnTo>
                        <a:lnTo>
                          <a:pt x="462" y="241"/>
                        </a:lnTo>
                        <a:lnTo>
                          <a:pt x="459" y="236"/>
                        </a:lnTo>
                        <a:lnTo>
                          <a:pt x="467" y="226"/>
                        </a:lnTo>
                        <a:lnTo>
                          <a:pt x="470" y="216"/>
                        </a:lnTo>
                        <a:lnTo>
                          <a:pt x="474" y="221"/>
                        </a:lnTo>
                        <a:lnTo>
                          <a:pt x="484" y="219"/>
                        </a:lnTo>
                        <a:lnTo>
                          <a:pt x="497" y="227"/>
                        </a:lnTo>
                        <a:lnTo>
                          <a:pt x="504" y="229"/>
                        </a:lnTo>
                        <a:lnTo>
                          <a:pt x="505" y="224"/>
                        </a:lnTo>
                        <a:lnTo>
                          <a:pt x="504" y="219"/>
                        </a:lnTo>
                        <a:lnTo>
                          <a:pt x="517" y="224"/>
                        </a:lnTo>
                        <a:lnTo>
                          <a:pt x="522" y="204"/>
                        </a:lnTo>
                        <a:lnTo>
                          <a:pt x="515" y="203"/>
                        </a:lnTo>
                        <a:lnTo>
                          <a:pt x="515" y="193"/>
                        </a:lnTo>
                        <a:lnTo>
                          <a:pt x="527" y="196"/>
                        </a:lnTo>
                        <a:lnTo>
                          <a:pt x="532" y="201"/>
                        </a:lnTo>
                        <a:lnTo>
                          <a:pt x="535" y="198"/>
                        </a:lnTo>
                        <a:lnTo>
                          <a:pt x="540" y="201"/>
                        </a:lnTo>
                        <a:lnTo>
                          <a:pt x="549" y="193"/>
                        </a:lnTo>
                        <a:lnTo>
                          <a:pt x="545" y="184"/>
                        </a:lnTo>
                        <a:lnTo>
                          <a:pt x="549" y="183"/>
                        </a:lnTo>
                        <a:lnTo>
                          <a:pt x="557" y="184"/>
                        </a:lnTo>
                        <a:lnTo>
                          <a:pt x="560" y="181"/>
                        </a:lnTo>
                        <a:lnTo>
                          <a:pt x="555" y="174"/>
                        </a:lnTo>
                        <a:lnTo>
                          <a:pt x="565" y="174"/>
                        </a:lnTo>
                        <a:lnTo>
                          <a:pt x="569" y="178"/>
                        </a:lnTo>
                        <a:lnTo>
                          <a:pt x="574" y="173"/>
                        </a:lnTo>
                        <a:lnTo>
                          <a:pt x="565" y="164"/>
                        </a:lnTo>
                        <a:lnTo>
                          <a:pt x="574" y="159"/>
                        </a:lnTo>
                        <a:lnTo>
                          <a:pt x="583" y="143"/>
                        </a:lnTo>
                        <a:lnTo>
                          <a:pt x="587" y="136"/>
                        </a:lnTo>
                        <a:lnTo>
                          <a:pt x="587" y="124"/>
                        </a:lnTo>
                        <a:lnTo>
                          <a:pt x="580" y="114"/>
                        </a:lnTo>
                        <a:lnTo>
                          <a:pt x="582" y="108"/>
                        </a:lnTo>
                        <a:lnTo>
                          <a:pt x="590" y="113"/>
                        </a:lnTo>
                        <a:lnTo>
                          <a:pt x="593" y="106"/>
                        </a:lnTo>
                        <a:lnTo>
                          <a:pt x="593" y="88"/>
                        </a:lnTo>
                        <a:lnTo>
                          <a:pt x="585" y="88"/>
                        </a:lnTo>
                        <a:lnTo>
                          <a:pt x="585" y="85"/>
                        </a:lnTo>
                        <a:lnTo>
                          <a:pt x="592" y="81"/>
                        </a:lnTo>
                        <a:lnTo>
                          <a:pt x="593" y="70"/>
                        </a:lnTo>
                        <a:lnTo>
                          <a:pt x="590" y="58"/>
                        </a:lnTo>
                        <a:lnTo>
                          <a:pt x="588" y="46"/>
                        </a:lnTo>
                        <a:lnTo>
                          <a:pt x="578" y="38"/>
                        </a:lnTo>
                        <a:lnTo>
                          <a:pt x="578" y="18"/>
                        </a:lnTo>
                        <a:lnTo>
                          <a:pt x="574" y="11"/>
                        </a:lnTo>
                        <a:lnTo>
                          <a:pt x="555" y="3"/>
                        </a:lnTo>
                        <a:lnTo>
                          <a:pt x="552" y="1"/>
                        </a:lnTo>
                        <a:lnTo>
                          <a:pt x="544" y="0"/>
                        </a:lnTo>
                        <a:lnTo>
                          <a:pt x="545" y="10"/>
                        </a:lnTo>
                        <a:lnTo>
                          <a:pt x="539" y="16"/>
                        </a:lnTo>
                        <a:lnTo>
                          <a:pt x="537" y="26"/>
                        </a:lnTo>
                        <a:lnTo>
                          <a:pt x="527" y="20"/>
                        </a:lnTo>
                        <a:lnTo>
                          <a:pt x="517" y="20"/>
                        </a:lnTo>
                        <a:lnTo>
                          <a:pt x="514" y="26"/>
                        </a:lnTo>
                        <a:lnTo>
                          <a:pt x="517" y="36"/>
                        </a:lnTo>
                        <a:lnTo>
                          <a:pt x="510" y="36"/>
                        </a:lnTo>
                        <a:lnTo>
                          <a:pt x="497" y="45"/>
                        </a:lnTo>
                        <a:lnTo>
                          <a:pt x="497" y="66"/>
                        </a:lnTo>
                        <a:lnTo>
                          <a:pt x="490" y="80"/>
                        </a:lnTo>
                        <a:lnTo>
                          <a:pt x="489" y="98"/>
                        </a:lnTo>
                        <a:lnTo>
                          <a:pt x="485" y="109"/>
                        </a:lnTo>
                        <a:lnTo>
                          <a:pt x="469" y="106"/>
                        </a:lnTo>
                        <a:lnTo>
                          <a:pt x="470" y="121"/>
                        </a:lnTo>
                        <a:lnTo>
                          <a:pt x="456" y="119"/>
                        </a:lnTo>
                        <a:lnTo>
                          <a:pt x="449" y="111"/>
                        </a:lnTo>
                        <a:lnTo>
                          <a:pt x="442" y="118"/>
                        </a:lnTo>
                        <a:lnTo>
                          <a:pt x="434" y="119"/>
                        </a:lnTo>
                        <a:lnTo>
                          <a:pt x="426" y="111"/>
                        </a:lnTo>
                        <a:lnTo>
                          <a:pt x="416" y="133"/>
                        </a:lnTo>
                        <a:lnTo>
                          <a:pt x="407" y="151"/>
                        </a:lnTo>
                        <a:lnTo>
                          <a:pt x="391" y="136"/>
                        </a:lnTo>
                        <a:lnTo>
                          <a:pt x="386" y="138"/>
                        </a:lnTo>
                        <a:lnTo>
                          <a:pt x="386" y="129"/>
                        </a:lnTo>
                        <a:lnTo>
                          <a:pt x="389" y="119"/>
                        </a:lnTo>
                        <a:lnTo>
                          <a:pt x="377" y="118"/>
                        </a:lnTo>
                        <a:lnTo>
                          <a:pt x="369" y="123"/>
                        </a:lnTo>
                        <a:lnTo>
                          <a:pt x="361" y="114"/>
                        </a:lnTo>
                        <a:lnTo>
                          <a:pt x="364" y="111"/>
                        </a:lnTo>
                        <a:lnTo>
                          <a:pt x="359" y="99"/>
                        </a:lnTo>
                        <a:lnTo>
                          <a:pt x="349" y="96"/>
                        </a:lnTo>
                        <a:lnTo>
                          <a:pt x="338" y="103"/>
                        </a:lnTo>
                        <a:lnTo>
                          <a:pt x="328" y="93"/>
                        </a:lnTo>
                        <a:lnTo>
                          <a:pt x="308" y="93"/>
                        </a:lnTo>
                        <a:lnTo>
                          <a:pt x="308" y="104"/>
                        </a:lnTo>
                        <a:lnTo>
                          <a:pt x="301" y="111"/>
                        </a:lnTo>
                        <a:lnTo>
                          <a:pt x="306" y="121"/>
                        </a:lnTo>
                        <a:lnTo>
                          <a:pt x="301" y="124"/>
                        </a:lnTo>
                        <a:lnTo>
                          <a:pt x="294" y="124"/>
                        </a:lnTo>
                        <a:lnTo>
                          <a:pt x="286" y="131"/>
                        </a:lnTo>
                        <a:lnTo>
                          <a:pt x="266" y="133"/>
                        </a:lnTo>
                        <a:lnTo>
                          <a:pt x="249" y="139"/>
                        </a:lnTo>
                        <a:lnTo>
                          <a:pt x="239" y="148"/>
                        </a:lnTo>
                        <a:lnTo>
                          <a:pt x="231" y="161"/>
                        </a:lnTo>
                        <a:lnTo>
                          <a:pt x="228" y="153"/>
                        </a:lnTo>
                        <a:lnTo>
                          <a:pt x="221" y="153"/>
                        </a:lnTo>
                        <a:lnTo>
                          <a:pt x="211" y="159"/>
                        </a:lnTo>
                        <a:lnTo>
                          <a:pt x="203" y="156"/>
                        </a:lnTo>
                        <a:lnTo>
                          <a:pt x="203" y="148"/>
                        </a:lnTo>
                        <a:lnTo>
                          <a:pt x="200" y="148"/>
                        </a:lnTo>
                        <a:lnTo>
                          <a:pt x="191" y="138"/>
                        </a:lnTo>
                        <a:lnTo>
                          <a:pt x="175" y="148"/>
                        </a:lnTo>
                        <a:lnTo>
                          <a:pt x="175" y="153"/>
                        </a:lnTo>
                        <a:lnTo>
                          <a:pt x="170" y="158"/>
                        </a:lnTo>
                        <a:lnTo>
                          <a:pt x="161" y="153"/>
                        </a:lnTo>
                        <a:lnTo>
                          <a:pt x="160" y="159"/>
                        </a:lnTo>
                        <a:lnTo>
                          <a:pt x="153" y="169"/>
                        </a:lnTo>
                        <a:lnTo>
                          <a:pt x="151" y="174"/>
                        </a:lnTo>
                        <a:lnTo>
                          <a:pt x="145" y="163"/>
                        </a:lnTo>
                        <a:lnTo>
                          <a:pt x="135" y="159"/>
                        </a:lnTo>
                        <a:lnTo>
                          <a:pt x="126" y="148"/>
                        </a:lnTo>
                        <a:lnTo>
                          <a:pt x="130" y="141"/>
                        </a:lnTo>
                        <a:lnTo>
                          <a:pt x="121" y="138"/>
                        </a:lnTo>
                        <a:lnTo>
                          <a:pt x="117" y="141"/>
                        </a:lnTo>
                        <a:lnTo>
                          <a:pt x="112" y="136"/>
                        </a:lnTo>
                        <a:lnTo>
                          <a:pt x="105" y="139"/>
                        </a:lnTo>
                        <a:lnTo>
                          <a:pt x="108" y="144"/>
                        </a:lnTo>
                        <a:lnTo>
                          <a:pt x="103" y="146"/>
                        </a:lnTo>
                        <a:lnTo>
                          <a:pt x="98" y="139"/>
                        </a:lnTo>
                        <a:lnTo>
                          <a:pt x="95" y="133"/>
                        </a:lnTo>
                        <a:lnTo>
                          <a:pt x="88" y="128"/>
                        </a:lnTo>
                        <a:lnTo>
                          <a:pt x="80" y="133"/>
                        </a:lnTo>
                        <a:lnTo>
                          <a:pt x="68" y="139"/>
                        </a:lnTo>
                        <a:lnTo>
                          <a:pt x="43" y="143"/>
                        </a:lnTo>
                        <a:lnTo>
                          <a:pt x="22" y="141"/>
                        </a:lnTo>
                        <a:lnTo>
                          <a:pt x="7" y="153"/>
                        </a:lnTo>
                        <a:lnTo>
                          <a:pt x="15" y="164"/>
                        </a:lnTo>
                        <a:lnTo>
                          <a:pt x="7" y="174"/>
                        </a:lnTo>
                        <a:lnTo>
                          <a:pt x="7" y="184"/>
                        </a:lnTo>
                        <a:lnTo>
                          <a:pt x="3" y="198"/>
                        </a:lnTo>
                        <a:lnTo>
                          <a:pt x="0" y="206"/>
                        </a:lnTo>
                        <a:lnTo>
                          <a:pt x="8" y="209"/>
                        </a:lnTo>
                        <a:lnTo>
                          <a:pt x="13" y="211"/>
                        </a:lnTo>
                        <a:lnTo>
                          <a:pt x="28" y="226"/>
                        </a:lnTo>
                        <a:lnTo>
                          <a:pt x="37" y="236"/>
                        </a:lnTo>
                        <a:lnTo>
                          <a:pt x="47" y="242"/>
                        </a:lnTo>
                        <a:lnTo>
                          <a:pt x="55" y="252"/>
                        </a:lnTo>
                        <a:lnTo>
                          <a:pt x="58" y="261"/>
                        </a:lnTo>
                        <a:lnTo>
                          <a:pt x="63" y="272"/>
                        </a:lnTo>
                        <a:lnTo>
                          <a:pt x="72" y="277"/>
                        </a:lnTo>
                        <a:lnTo>
                          <a:pt x="82" y="274"/>
                        </a:lnTo>
                        <a:lnTo>
                          <a:pt x="85" y="269"/>
                        </a:lnTo>
                        <a:lnTo>
                          <a:pt x="90" y="267"/>
                        </a:lnTo>
                        <a:lnTo>
                          <a:pt x="97" y="274"/>
                        </a:lnTo>
                        <a:lnTo>
                          <a:pt x="97" y="281"/>
                        </a:lnTo>
                        <a:lnTo>
                          <a:pt x="92" y="289"/>
                        </a:lnTo>
                        <a:lnTo>
                          <a:pt x="88" y="296"/>
                        </a:lnTo>
                        <a:lnTo>
                          <a:pt x="87" y="302"/>
                        </a:lnTo>
                        <a:lnTo>
                          <a:pt x="85" y="306"/>
                        </a:lnTo>
                        <a:lnTo>
                          <a:pt x="85" y="311"/>
                        </a:lnTo>
                        <a:lnTo>
                          <a:pt x="93" y="309"/>
                        </a:lnTo>
                        <a:lnTo>
                          <a:pt x="102" y="307"/>
                        </a:lnTo>
                        <a:lnTo>
                          <a:pt x="103" y="315"/>
                        </a:lnTo>
                        <a:lnTo>
                          <a:pt x="100" y="324"/>
                        </a:lnTo>
                        <a:lnTo>
                          <a:pt x="97" y="334"/>
                        </a:lnTo>
                        <a:lnTo>
                          <a:pt x="100" y="342"/>
                        </a:lnTo>
                        <a:lnTo>
                          <a:pt x="112" y="349"/>
                        </a:lnTo>
                        <a:lnTo>
                          <a:pt x="112" y="362"/>
                        </a:lnTo>
                        <a:lnTo>
                          <a:pt x="115" y="360"/>
                        </a:lnTo>
                        <a:lnTo>
                          <a:pt x="118" y="357"/>
                        </a:lnTo>
                        <a:lnTo>
                          <a:pt x="123" y="364"/>
                        </a:lnTo>
                        <a:lnTo>
                          <a:pt x="133" y="362"/>
                        </a:lnTo>
                        <a:lnTo>
                          <a:pt x="140" y="362"/>
                        </a:lnTo>
                        <a:lnTo>
                          <a:pt x="143" y="369"/>
                        </a:lnTo>
                        <a:lnTo>
                          <a:pt x="140" y="384"/>
                        </a:lnTo>
                        <a:lnTo>
                          <a:pt x="133" y="387"/>
                        </a:lnTo>
                        <a:lnTo>
                          <a:pt x="128" y="404"/>
                        </a:lnTo>
                        <a:lnTo>
                          <a:pt x="118" y="409"/>
                        </a:lnTo>
                        <a:lnTo>
                          <a:pt x="112" y="414"/>
                        </a:lnTo>
                        <a:lnTo>
                          <a:pt x="98" y="420"/>
                        </a:lnTo>
                        <a:lnTo>
                          <a:pt x="93" y="427"/>
                        </a:lnTo>
                        <a:lnTo>
                          <a:pt x="98" y="432"/>
                        </a:lnTo>
                        <a:lnTo>
                          <a:pt x="103" y="432"/>
                        </a:lnTo>
                        <a:lnTo>
                          <a:pt x="110" y="437"/>
                        </a:lnTo>
                        <a:lnTo>
                          <a:pt x="121" y="447"/>
                        </a:lnTo>
                        <a:lnTo>
                          <a:pt x="130" y="448"/>
                        </a:lnTo>
                        <a:lnTo>
                          <a:pt x="136" y="453"/>
                        </a:lnTo>
                        <a:lnTo>
                          <a:pt x="150" y="453"/>
                        </a:lnTo>
                        <a:lnTo>
                          <a:pt x="155" y="447"/>
                        </a:lnTo>
                        <a:lnTo>
                          <a:pt x="163" y="442"/>
                        </a:lnTo>
                        <a:lnTo>
                          <a:pt x="175" y="440"/>
                        </a:lnTo>
                        <a:lnTo>
                          <a:pt x="186" y="440"/>
                        </a:lnTo>
                        <a:lnTo>
                          <a:pt x="200" y="438"/>
                        </a:lnTo>
                        <a:lnTo>
                          <a:pt x="205" y="437"/>
                        </a:lnTo>
                        <a:lnTo>
                          <a:pt x="216" y="440"/>
                        </a:lnTo>
                        <a:lnTo>
                          <a:pt x="221" y="433"/>
                        </a:lnTo>
                        <a:lnTo>
                          <a:pt x="230" y="433"/>
                        </a:lnTo>
                        <a:lnTo>
                          <a:pt x="236" y="432"/>
                        </a:lnTo>
                        <a:lnTo>
                          <a:pt x="239" y="443"/>
                        </a:lnTo>
                        <a:lnTo>
                          <a:pt x="241" y="452"/>
                        </a:lnTo>
                        <a:lnTo>
                          <a:pt x="241" y="463"/>
                        </a:lnTo>
                        <a:lnTo>
                          <a:pt x="234" y="477"/>
                        </a:lnTo>
                        <a:lnTo>
                          <a:pt x="230" y="485"/>
                        </a:lnTo>
                        <a:lnTo>
                          <a:pt x="234" y="488"/>
                        </a:lnTo>
                        <a:lnTo>
                          <a:pt x="241" y="488"/>
                        </a:lnTo>
                        <a:lnTo>
                          <a:pt x="251" y="492"/>
                        </a:lnTo>
                        <a:lnTo>
                          <a:pt x="259" y="495"/>
                        </a:lnTo>
                        <a:lnTo>
                          <a:pt x="264" y="497"/>
                        </a:lnTo>
                        <a:lnTo>
                          <a:pt x="268" y="488"/>
                        </a:lnTo>
                        <a:lnTo>
                          <a:pt x="271" y="483"/>
                        </a:lnTo>
                        <a:lnTo>
                          <a:pt x="276" y="482"/>
                        </a:lnTo>
                        <a:lnTo>
                          <a:pt x="276" y="475"/>
                        </a:lnTo>
                        <a:lnTo>
                          <a:pt x="281" y="475"/>
                        </a:lnTo>
                        <a:lnTo>
                          <a:pt x="289" y="477"/>
                        </a:lnTo>
                        <a:lnTo>
                          <a:pt x="299" y="482"/>
                        </a:lnTo>
                        <a:lnTo>
                          <a:pt x="306" y="487"/>
                        </a:lnTo>
                        <a:lnTo>
                          <a:pt x="319" y="487"/>
                        </a:lnTo>
                        <a:lnTo>
                          <a:pt x="331" y="487"/>
                        </a:lnTo>
                        <a:lnTo>
                          <a:pt x="334" y="480"/>
                        </a:lnTo>
                        <a:lnTo>
                          <a:pt x="341" y="482"/>
                        </a:lnTo>
                        <a:lnTo>
                          <a:pt x="338" y="490"/>
                        </a:lnTo>
                        <a:lnTo>
                          <a:pt x="334" y="495"/>
                        </a:lnTo>
                        <a:lnTo>
                          <a:pt x="336" y="498"/>
                        </a:lnTo>
                        <a:lnTo>
                          <a:pt x="344" y="498"/>
                        </a:lnTo>
                        <a:lnTo>
                          <a:pt x="349" y="498"/>
                        </a:lnTo>
                        <a:lnTo>
                          <a:pt x="356" y="493"/>
                        </a:lnTo>
                        <a:lnTo>
                          <a:pt x="362" y="488"/>
                        </a:lnTo>
                        <a:lnTo>
                          <a:pt x="362" y="482"/>
                        </a:lnTo>
                        <a:lnTo>
                          <a:pt x="366" y="475"/>
                        </a:lnTo>
                        <a:lnTo>
                          <a:pt x="367" y="468"/>
                        </a:lnTo>
                        <a:lnTo>
                          <a:pt x="361" y="458"/>
                        </a:lnTo>
                        <a:lnTo>
                          <a:pt x="366" y="453"/>
                        </a:lnTo>
                        <a:lnTo>
                          <a:pt x="361" y="447"/>
                        </a:lnTo>
                        <a:lnTo>
                          <a:pt x="367" y="442"/>
                        </a:lnTo>
                        <a:lnTo>
                          <a:pt x="367" y="437"/>
                        </a:lnTo>
                        <a:lnTo>
                          <a:pt x="361" y="432"/>
                        </a:lnTo>
                        <a:lnTo>
                          <a:pt x="354" y="427"/>
                        </a:lnTo>
                        <a:lnTo>
                          <a:pt x="354" y="422"/>
                        </a:lnTo>
                        <a:lnTo>
                          <a:pt x="362" y="419"/>
                        </a:lnTo>
                        <a:lnTo>
                          <a:pt x="364" y="414"/>
                        </a:lnTo>
                        <a:lnTo>
                          <a:pt x="376" y="420"/>
                        </a:lnTo>
                        <a:lnTo>
                          <a:pt x="382" y="427"/>
                        </a:lnTo>
                        <a:lnTo>
                          <a:pt x="394" y="428"/>
                        </a:lnTo>
                        <a:lnTo>
                          <a:pt x="402" y="435"/>
                        </a:lnTo>
                        <a:lnTo>
                          <a:pt x="416" y="445"/>
                        </a:lnTo>
                        <a:lnTo>
                          <a:pt x="429" y="443"/>
                        </a:lnTo>
                        <a:lnTo>
                          <a:pt x="442" y="447"/>
                        </a:lnTo>
                        <a:lnTo>
                          <a:pt x="452" y="457"/>
                        </a:lnTo>
                        <a:lnTo>
                          <a:pt x="459" y="462"/>
                        </a:lnTo>
                        <a:lnTo>
                          <a:pt x="459" y="462"/>
                        </a:lnTo>
                        <a:lnTo>
                          <a:pt x="459" y="46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7" name="Freeform 1114"/>
                  <p:cNvSpPr>
                    <a:spLocks/>
                  </p:cNvSpPr>
                  <p:nvPr/>
                </p:nvSpPr>
                <p:spPr bwMode="auto">
                  <a:xfrm>
                    <a:off x="2486566" y="2461702"/>
                    <a:ext cx="1400029" cy="1284293"/>
                  </a:xfrm>
                  <a:custGeom>
                    <a:avLst/>
                    <a:gdLst>
                      <a:gd name="T0" fmla="*/ 261 w 1125"/>
                      <a:gd name="T1" fmla="*/ 786 h 1032"/>
                      <a:gd name="T2" fmla="*/ 307 w 1125"/>
                      <a:gd name="T3" fmla="*/ 778 h 1032"/>
                      <a:gd name="T4" fmla="*/ 357 w 1125"/>
                      <a:gd name="T5" fmla="*/ 818 h 1032"/>
                      <a:gd name="T6" fmla="*/ 416 w 1125"/>
                      <a:gd name="T7" fmla="*/ 829 h 1032"/>
                      <a:gd name="T8" fmla="*/ 442 w 1125"/>
                      <a:gd name="T9" fmla="*/ 829 h 1032"/>
                      <a:gd name="T10" fmla="*/ 457 w 1125"/>
                      <a:gd name="T11" fmla="*/ 881 h 1032"/>
                      <a:gd name="T12" fmla="*/ 482 w 1125"/>
                      <a:gd name="T13" fmla="*/ 896 h 1032"/>
                      <a:gd name="T14" fmla="*/ 489 w 1125"/>
                      <a:gd name="T15" fmla="*/ 941 h 1032"/>
                      <a:gd name="T16" fmla="*/ 525 w 1125"/>
                      <a:gd name="T17" fmla="*/ 974 h 1032"/>
                      <a:gd name="T18" fmla="*/ 570 w 1125"/>
                      <a:gd name="T19" fmla="*/ 1014 h 1032"/>
                      <a:gd name="T20" fmla="*/ 622 w 1125"/>
                      <a:gd name="T21" fmla="*/ 1024 h 1032"/>
                      <a:gd name="T22" fmla="*/ 627 w 1125"/>
                      <a:gd name="T23" fmla="*/ 995 h 1032"/>
                      <a:gd name="T24" fmla="*/ 675 w 1125"/>
                      <a:gd name="T25" fmla="*/ 951 h 1032"/>
                      <a:gd name="T26" fmla="*/ 688 w 1125"/>
                      <a:gd name="T27" fmla="*/ 889 h 1032"/>
                      <a:gd name="T28" fmla="*/ 658 w 1125"/>
                      <a:gd name="T29" fmla="*/ 824 h 1032"/>
                      <a:gd name="T30" fmla="*/ 690 w 1125"/>
                      <a:gd name="T31" fmla="*/ 798 h 1032"/>
                      <a:gd name="T32" fmla="*/ 676 w 1125"/>
                      <a:gd name="T33" fmla="*/ 761 h 1032"/>
                      <a:gd name="T34" fmla="*/ 713 w 1125"/>
                      <a:gd name="T35" fmla="*/ 748 h 1032"/>
                      <a:gd name="T36" fmla="*/ 748 w 1125"/>
                      <a:gd name="T37" fmla="*/ 771 h 1032"/>
                      <a:gd name="T38" fmla="*/ 720 w 1125"/>
                      <a:gd name="T39" fmla="*/ 794 h 1032"/>
                      <a:gd name="T40" fmla="*/ 788 w 1125"/>
                      <a:gd name="T41" fmla="*/ 789 h 1032"/>
                      <a:gd name="T42" fmla="*/ 798 w 1125"/>
                      <a:gd name="T43" fmla="*/ 833 h 1032"/>
                      <a:gd name="T44" fmla="*/ 801 w 1125"/>
                      <a:gd name="T45" fmla="*/ 889 h 1032"/>
                      <a:gd name="T46" fmla="*/ 760 w 1125"/>
                      <a:gd name="T47" fmla="*/ 917 h 1032"/>
                      <a:gd name="T48" fmla="*/ 799 w 1125"/>
                      <a:gd name="T49" fmla="*/ 917 h 1032"/>
                      <a:gd name="T50" fmla="*/ 838 w 1125"/>
                      <a:gd name="T51" fmla="*/ 866 h 1032"/>
                      <a:gd name="T52" fmla="*/ 873 w 1125"/>
                      <a:gd name="T53" fmla="*/ 874 h 1032"/>
                      <a:gd name="T54" fmla="*/ 904 w 1125"/>
                      <a:gd name="T55" fmla="*/ 876 h 1032"/>
                      <a:gd name="T56" fmla="*/ 931 w 1125"/>
                      <a:gd name="T57" fmla="*/ 864 h 1032"/>
                      <a:gd name="T58" fmla="*/ 952 w 1125"/>
                      <a:gd name="T59" fmla="*/ 836 h 1032"/>
                      <a:gd name="T60" fmla="*/ 941 w 1125"/>
                      <a:gd name="T61" fmla="*/ 798 h 1032"/>
                      <a:gd name="T62" fmla="*/ 931 w 1125"/>
                      <a:gd name="T63" fmla="*/ 765 h 1032"/>
                      <a:gd name="T64" fmla="*/ 992 w 1125"/>
                      <a:gd name="T65" fmla="*/ 748 h 1032"/>
                      <a:gd name="T66" fmla="*/ 994 w 1125"/>
                      <a:gd name="T67" fmla="*/ 698 h 1032"/>
                      <a:gd name="T68" fmla="*/ 911 w 1125"/>
                      <a:gd name="T69" fmla="*/ 708 h 1032"/>
                      <a:gd name="T70" fmla="*/ 924 w 1125"/>
                      <a:gd name="T71" fmla="*/ 627 h 1032"/>
                      <a:gd name="T72" fmla="*/ 1105 w 1125"/>
                      <a:gd name="T73" fmla="*/ 515 h 1032"/>
                      <a:gd name="T74" fmla="*/ 1107 w 1125"/>
                      <a:gd name="T75" fmla="*/ 489 h 1032"/>
                      <a:gd name="T76" fmla="*/ 1035 w 1125"/>
                      <a:gd name="T77" fmla="*/ 500 h 1032"/>
                      <a:gd name="T78" fmla="*/ 1057 w 1125"/>
                      <a:gd name="T79" fmla="*/ 474 h 1032"/>
                      <a:gd name="T80" fmla="*/ 1037 w 1125"/>
                      <a:gd name="T81" fmla="*/ 441 h 1032"/>
                      <a:gd name="T82" fmla="*/ 984 w 1125"/>
                      <a:gd name="T83" fmla="*/ 357 h 1032"/>
                      <a:gd name="T84" fmla="*/ 949 w 1125"/>
                      <a:gd name="T85" fmla="*/ 369 h 1032"/>
                      <a:gd name="T86" fmla="*/ 916 w 1125"/>
                      <a:gd name="T87" fmla="*/ 318 h 1032"/>
                      <a:gd name="T88" fmla="*/ 874 w 1125"/>
                      <a:gd name="T89" fmla="*/ 301 h 1032"/>
                      <a:gd name="T90" fmla="*/ 856 w 1125"/>
                      <a:gd name="T91" fmla="*/ 339 h 1032"/>
                      <a:gd name="T92" fmla="*/ 836 w 1125"/>
                      <a:gd name="T93" fmla="*/ 323 h 1032"/>
                      <a:gd name="T94" fmla="*/ 791 w 1125"/>
                      <a:gd name="T95" fmla="*/ 243 h 1032"/>
                      <a:gd name="T96" fmla="*/ 769 w 1125"/>
                      <a:gd name="T97" fmla="*/ 171 h 1032"/>
                      <a:gd name="T98" fmla="*/ 743 w 1125"/>
                      <a:gd name="T99" fmla="*/ 141 h 1032"/>
                      <a:gd name="T100" fmla="*/ 688 w 1125"/>
                      <a:gd name="T101" fmla="*/ 127 h 1032"/>
                      <a:gd name="T102" fmla="*/ 665 w 1125"/>
                      <a:gd name="T103" fmla="*/ 82 h 1032"/>
                      <a:gd name="T104" fmla="*/ 655 w 1125"/>
                      <a:gd name="T105" fmla="*/ 35 h 1032"/>
                      <a:gd name="T106" fmla="*/ 537 w 1125"/>
                      <a:gd name="T107" fmla="*/ 25 h 1032"/>
                      <a:gd name="T108" fmla="*/ 401 w 1125"/>
                      <a:gd name="T109" fmla="*/ 188 h 1032"/>
                      <a:gd name="T110" fmla="*/ 238 w 1125"/>
                      <a:gd name="T111" fmla="*/ 318 h 1032"/>
                      <a:gd name="T112" fmla="*/ 126 w 1125"/>
                      <a:gd name="T113" fmla="*/ 284 h 1032"/>
                      <a:gd name="T114" fmla="*/ 0 w 1125"/>
                      <a:gd name="T115" fmla="*/ 451 h 1032"/>
                      <a:gd name="T116" fmla="*/ 86 w 1125"/>
                      <a:gd name="T117" fmla="*/ 514 h 1032"/>
                      <a:gd name="T118" fmla="*/ 133 w 1125"/>
                      <a:gd name="T119" fmla="*/ 617 h 1032"/>
                      <a:gd name="T120" fmla="*/ 185 w 1125"/>
                      <a:gd name="T121" fmla="*/ 760 h 10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125" h="1032">
                        <a:moveTo>
                          <a:pt x="193" y="776"/>
                        </a:moveTo>
                        <a:lnTo>
                          <a:pt x="204" y="781"/>
                        </a:lnTo>
                        <a:lnTo>
                          <a:pt x="218" y="779"/>
                        </a:lnTo>
                        <a:lnTo>
                          <a:pt x="226" y="778"/>
                        </a:lnTo>
                        <a:lnTo>
                          <a:pt x="236" y="776"/>
                        </a:lnTo>
                        <a:lnTo>
                          <a:pt x="246" y="776"/>
                        </a:lnTo>
                        <a:lnTo>
                          <a:pt x="256" y="784"/>
                        </a:lnTo>
                        <a:lnTo>
                          <a:pt x="261" y="786"/>
                        </a:lnTo>
                        <a:lnTo>
                          <a:pt x="264" y="781"/>
                        </a:lnTo>
                        <a:lnTo>
                          <a:pt x="273" y="781"/>
                        </a:lnTo>
                        <a:lnTo>
                          <a:pt x="276" y="786"/>
                        </a:lnTo>
                        <a:lnTo>
                          <a:pt x="281" y="791"/>
                        </a:lnTo>
                        <a:lnTo>
                          <a:pt x="284" y="779"/>
                        </a:lnTo>
                        <a:lnTo>
                          <a:pt x="293" y="786"/>
                        </a:lnTo>
                        <a:lnTo>
                          <a:pt x="299" y="781"/>
                        </a:lnTo>
                        <a:lnTo>
                          <a:pt x="307" y="778"/>
                        </a:lnTo>
                        <a:lnTo>
                          <a:pt x="319" y="786"/>
                        </a:lnTo>
                        <a:lnTo>
                          <a:pt x="327" y="791"/>
                        </a:lnTo>
                        <a:lnTo>
                          <a:pt x="339" y="791"/>
                        </a:lnTo>
                        <a:lnTo>
                          <a:pt x="342" y="793"/>
                        </a:lnTo>
                        <a:lnTo>
                          <a:pt x="336" y="798"/>
                        </a:lnTo>
                        <a:lnTo>
                          <a:pt x="347" y="801"/>
                        </a:lnTo>
                        <a:lnTo>
                          <a:pt x="357" y="808"/>
                        </a:lnTo>
                        <a:lnTo>
                          <a:pt x="357" y="818"/>
                        </a:lnTo>
                        <a:lnTo>
                          <a:pt x="362" y="821"/>
                        </a:lnTo>
                        <a:lnTo>
                          <a:pt x="366" y="818"/>
                        </a:lnTo>
                        <a:lnTo>
                          <a:pt x="367" y="811"/>
                        </a:lnTo>
                        <a:lnTo>
                          <a:pt x="381" y="814"/>
                        </a:lnTo>
                        <a:lnTo>
                          <a:pt x="386" y="816"/>
                        </a:lnTo>
                        <a:lnTo>
                          <a:pt x="387" y="821"/>
                        </a:lnTo>
                        <a:lnTo>
                          <a:pt x="396" y="829"/>
                        </a:lnTo>
                        <a:lnTo>
                          <a:pt x="416" y="829"/>
                        </a:lnTo>
                        <a:lnTo>
                          <a:pt x="420" y="836"/>
                        </a:lnTo>
                        <a:lnTo>
                          <a:pt x="424" y="831"/>
                        </a:lnTo>
                        <a:lnTo>
                          <a:pt x="422" y="823"/>
                        </a:lnTo>
                        <a:lnTo>
                          <a:pt x="429" y="813"/>
                        </a:lnTo>
                        <a:lnTo>
                          <a:pt x="442" y="813"/>
                        </a:lnTo>
                        <a:lnTo>
                          <a:pt x="447" y="816"/>
                        </a:lnTo>
                        <a:lnTo>
                          <a:pt x="442" y="824"/>
                        </a:lnTo>
                        <a:lnTo>
                          <a:pt x="442" y="829"/>
                        </a:lnTo>
                        <a:lnTo>
                          <a:pt x="454" y="831"/>
                        </a:lnTo>
                        <a:lnTo>
                          <a:pt x="459" y="833"/>
                        </a:lnTo>
                        <a:lnTo>
                          <a:pt x="455" y="838"/>
                        </a:lnTo>
                        <a:lnTo>
                          <a:pt x="447" y="841"/>
                        </a:lnTo>
                        <a:lnTo>
                          <a:pt x="440" y="858"/>
                        </a:lnTo>
                        <a:lnTo>
                          <a:pt x="442" y="863"/>
                        </a:lnTo>
                        <a:lnTo>
                          <a:pt x="454" y="873"/>
                        </a:lnTo>
                        <a:lnTo>
                          <a:pt x="457" y="881"/>
                        </a:lnTo>
                        <a:lnTo>
                          <a:pt x="464" y="884"/>
                        </a:lnTo>
                        <a:lnTo>
                          <a:pt x="472" y="879"/>
                        </a:lnTo>
                        <a:lnTo>
                          <a:pt x="472" y="874"/>
                        </a:lnTo>
                        <a:lnTo>
                          <a:pt x="475" y="869"/>
                        </a:lnTo>
                        <a:lnTo>
                          <a:pt x="477" y="874"/>
                        </a:lnTo>
                        <a:lnTo>
                          <a:pt x="484" y="883"/>
                        </a:lnTo>
                        <a:lnTo>
                          <a:pt x="480" y="891"/>
                        </a:lnTo>
                        <a:lnTo>
                          <a:pt x="482" y="896"/>
                        </a:lnTo>
                        <a:lnTo>
                          <a:pt x="474" y="906"/>
                        </a:lnTo>
                        <a:lnTo>
                          <a:pt x="472" y="917"/>
                        </a:lnTo>
                        <a:lnTo>
                          <a:pt x="479" y="919"/>
                        </a:lnTo>
                        <a:lnTo>
                          <a:pt x="482" y="926"/>
                        </a:lnTo>
                        <a:lnTo>
                          <a:pt x="487" y="929"/>
                        </a:lnTo>
                        <a:lnTo>
                          <a:pt x="494" y="931"/>
                        </a:lnTo>
                        <a:lnTo>
                          <a:pt x="492" y="936"/>
                        </a:lnTo>
                        <a:lnTo>
                          <a:pt x="489" y="941"/>
                        </a:lnTo>
                        <a:lnTo>
                          <a:pt x="494" y="947"/>
                        </a:lnTo>
                        <a:lnTo>
                          <a:pt x="499" y="942"/>
                        </a:lnTo>
                        <a:lnTo>
                          <a:pt x="504" y="939"/>
                        </a:lnTo>
                        <a:lnTo>
                          <a:pt x="510" y="942"/>
                        </a:lnTo>
                        <a:lnTo>
                          <a:pt x="512" y="947"/>
                        </a:lnTo>
                        <a:lnTo>
                          <a:pt x="507" y="962"/>
                        </a:lnTo>
                        <a:lnTo>
                          <a:pt x="514" y="972"/>
                        </a:lnTo>
                        <a:lnTo>
                          <a:pt x="525" y="974"/>
                        </a:lnTo>
                        <a:lnTo>
                          <a:pt x="530" y="969"/>
                        </a:lnTo>
                        <a:lnTo>
                          <a:pt x="535" y="974"/>
                        </a:lnTo>
                        <a:lnTo>
                          <a:pt x="538" y="984"/>
                        </a:lnTo>
                        <a:lnTo>
                          <a:pt x="553" y="984"/>
                        </a:lnTo>
                        <a:lnTo>
                          <a:pt x="563" y="992"/>
                        </a:lnTo>
                        <a:lnTo>
                          <a:pt x="570" y="995"/>
                        </a:lnTo>
                        <a:lnTo>
                          <a:pt x="568" y="1007"/>
                        </a:lnTo>
                        <a:lnTo>
                          <a:pt x="570" y="1014"/>
                        </a:lnTo>
                        <a:lnTo>
                          <a:pt x="578" y="1012"/>
                        </a:lnTo>
                        <a:lnTo>
                          <a:pt x="585" y="1009"/>
                        </a:lnTo>
                        <a:lnTo>
                          <a:pt x="592" y="1012"/>
                        </a:lnTo>
                        <a:lnTo>
                          <a:pt x="592" y="1022"/>
                        </a:lnTo>
                        <a:lnTo>
                          <a:pt x="595" y="1032"/>
                        </a:lnTo>
                        <a:lnTo>
                          <a:pt x="602" y="1022"/>
                        </a:lnTo>
                        <a:lnTo>
                          <a:pt x="608" y="1025"/>
                        </a:lnTo>
                        <a:lnTo>
                          <a:pt x="622" y="1024"/>
                        </a:lnTo>
                        <a:lnTo>
                          <a:pt x="630" y="1019"/>
                        </a:lnTo>
                        <a:lnTo>
                          <a:pt x="637" y="1014"/>
                        </a:lnTo>
                        <a:lnTo>
                          <a:pt x="643" y="1010"/>
                        </a:lnTo>
                        <a:lnTo>
                          <a:pt x="650" y="1014"/>
                        </a:lnTo>
                        <a:lnTo>
                          <a:pt x="651" y="1009"/>
                        </a:lnTo>
                        <a:lnTo>
                          <a:pt x="647" y="1000"/>
                        </a:lnTo>
                        <a:lnTo>
                          <a:pt x="633" y="1000"/>
                        </a:lnTo>
                        <a:lnTo>
                          <a:pt x="627" y="995"/>
                        </a:lnTo>
                        <a:lnTo>
                          <a:pt x="625" y="991"/>
                        </a:lnTo>
                        <a:lnTo>
                          <a:pt x="630" y="986"/>
                        </a:lnTo>
                        <a:lnTo>
                          <a:pt x="630" y="976"/>
                        </a:lnTo>
                        <a:lnTo>
                          <a:pt x="643" y="967"/>
                        </a:lnTo>
                        <a:lnTo>
                          <a:pt x="651" y="969"/>
                        </a:lnTo>
                        <a:lnTo>
                          <a:pt x="653" y="962"/>
                        </a:lnTo>
                        <a:lnTo>
                          <a:pt x="666" y="961"/>
                        </a:lnTo>
                        <a:lnTo>
                          <a:pt x="675" y="951"/>
                        </a:lnTo>
                        <a:lnTo>
                          <a:pt x="680" y="949"/>
                        </a:lnTo>
                        <a:lnTo>
                          <a:pt x="675" y="944"/>
                        </a:lnTo>
                        <a:lnTo>
                          <a:pt x="680" y="932"/>
                        </a:lnTo>
                        <a:lnTo>
                          <a:pt x="676" y="924"/>
                        </a:lnTo>
                        <a:lnTo>
                          <a:pt x="676" y="912"/>
                        </a:lnTo>
                        <a:lnTo>
                          <a:pt x="680" y="902"/>
                        </a:lnTo>
                        <a:lnTo>
                          <a:pt x="688" y="894"/>
                        </a:lnTo>
                        <a:lnTo>
                          <a:pt x="688" y="889"/>
                        </a:lnTo>
                        <a:lnTo>
                          <a:pt x="683" y="887"/>
                        </a:lnTo>
                        <a:lnTo>
                          <a:pt x="675" y="876"/>
                        </a:lnTo>
                        <a:lnTo>
                          <a:pt x="680" y="868"/>
                        </a:lnTo>
                        <a:lnTo>
                          <a:pt x="680" y="861"/>
                        </a:lnTo>
                        <a:lnTo>
                          <a:pt x="656" y="861"/>
                        </a:lnTo>
                        <a:lnTo>
                          <a:pt x="661" y="846"/>
                        </a:lnTo>
                        <a:lnTo>
                          <a:pt x="673" y="834"/>
                        </a:lnTo>
                        <a:lnTo>
                          <a:pt x="658" y="824"/>
                        </a:lnTo>
                        <a:lnTo>
                          <a:pt x="656" y="819"/>
                        </a:lnTo>
                        <a:lnTo>
                          <a:pt x="666" y="808"/>
                        </a:lnTo>
                        <a:lnTo>
                          <a:pt x="668" y="798"/>
                        </a:lnTo>
                        <a:lnTo>
                          <a:pt x="666" y="786"/>
                        </a:lnTo>
                        <a:lnTo>
                          <a:pt x="670" y="794"/>
                        </a:lnTo>
                        <a:lnTo>
                          <a:pt x="678" y="806"/>
                        </a:lnTo>
                        <a:lnTo>
                          <a:pt x="685" y="804"/>
                        </a:lnTo>
                        <a:lnTo>
                          <a:pt x="690" y="798"/>
                        </a:lnTo>
                        <a:lnTo>
                          <a:pt x="695" y="788"/>
                        </a:lnTo>
                        <a:lnTo>
                          <a:pt x="690" y="786"/>
                        </a:lnTo>
                        <a:lnTo>
                          <a:pt x="675" y="786"/>
                        </a:lnTo>
                        <a:lnTo>
                          <a:pt x="673" y="776"/>
                        </a:lnTo>
                        <a:lnTo>
                          <a:pt x="670" y="770"/>
                        </a:lnTo>
                        <a:lnTo>
                          <a:pt x="670" y="765"/>
                        </a:lnTo>
                        <a:lnTo>
                          <a:pt x="675" y="756"/>
                        </a:lnTo>
                        <a:lnTo>
                          <a:pt x="676" y="761"/>
                        </a:lnTo>
                        <a:lnTo>
                          <a:pt x="681" y="765"/>
                        </a:lnTo>
                        <a:lnTo>
                          <a:pt x="685" y="770"/>
                        </a:lnTo>
                        <a:lnTo>
                          <a:pt x="691" y="776"/>
                        </a:lnTo>
                        <a:lnTo>
                          <a:pt x="703" y="776"/>
                        </a:lnTo>
                        <a:lnTo>
                          <a:pt x="708" y="771"/>
                        </a:lnTo>
                        <a:lnTo>
                          <a:pt x="711" y="766"/>
                        </a:lnTo>
                        <a:lnTo>
                          <a:pt x="713" y="756"/>
                        </a:lnTo>
                        <a:lnTo>
                          <a:pt x="713" y="748"/>
                        </a:lnTo>
                        <a:lnTo>
                          <a:pt x="731" y="748"/>
                        </a:lnTo>
                        <a:lnTo>
                          <a:pt x="740" y="751"/>
                        </a:lnTo>
                        <a:lnTo>
                          <a:pt x="738" y="761"/>
                        </a:lnTo>
                        <a:lnTo>
                          <a:pt x="740" y="770"/>
                        </a:lnTo>
                        <a:lnTo>
                          <a:pt x="731" y="761"/>
                        </a:lnTo>
                        <a:lnTo>
                          <a:pt x="730" y="771"/>
                        </a:lnTo>
                        <a:lnTo>
                          <a:pt x="736" y="776"/>
                        </a:lnTo>
                        <a:lnTo>
                          <a:pt x="748" y="771"/>
                        </a:lnTo>
                        <a:lnTo>
                          <a:pt x="751" y="778"/>
                        </a:lnTo>
                        <a:lnTo>
                          <a:pt x="745" y="781"/>
                        </a:lnTo>
                        <a:lnTo>
                          <a:pt x="736" y="784"/>
                        </a:lnTo>
                        <a:lnTo>
                          <a:pt x="730" y="778"/>
                        </a:lnTo>
                        <a:lnTo>
                          <a:pt x="726" y="775"/>
                        </a:lnTo>
                        <a:lnTo>
                          <a:pt x="726" y="781"/>
                        </a:lnTo>
                        <a:lnTo>
                          <a:pt x="720" y="788"/>
                        </a:lnTo>
                        <a:lnTo>
                          <a:pt x="720" y="794"/>
                        </a:lnTo>
                        <a:lnTo>
                          <a:pt x="728" y="796"/>
                        </a:lnTo>
                        <a:lnTo>
                          <a:pt x="733" y="796"/>
                        </a:lnTo>
                        <a:lnTo>
                          <a:pt x="746" y="801"/>
                        </a:lnTo>
                        <a:lnTo>
                          <a:pt x="755" y="803"/>
                        </a:lnTo>
                        <a:lnTo>
                          <a:pt x="760" y="798"/>
                        </a:lnTo>
                        <a:lnTo>
                          <a:pt x="773" y="803"/>
                        </a:lnTo>
                        <a:lnTo>
                          <a:pt x="779" y="794"/>
                        </a:lnTo>
                        <a:lnTo>
                          <a:pt x="788" y="789"/>
                        </a:lnTo>
                        <a:lnTo>
                          <a:pt x="799" y="794"/>
                        </a:lnTo>
                        <a:lnTo>
                          <a:pt x="801" y="801"/>
                        </a:lnTo>
                        <a:lnTo>
                          <a:pt x="799" y="811"/>
                        </a:lnTo>
                        <a:lnTo>
                          <a:pt x="813" y="823"/>
                        </a:lnTo>
                        <a:lnTo>
                          <a:pt x="806" y="828"/>
                        </a:lnTo>
                        <a:lnTo>
                          <a:pt x="809" y="838"/>
                        </a:lnTo>
                        <a:lnTo>
                          <a:pt x="804" y="839"/>
                        </a:lnTo>
                        <a:lnTo>
                          <a:pt x="798" y="833"/>
                        </a:lnTo>
                        <a:lnTo>
                          <a:pt x="789" y="838"/>
                        </a:lnTo>
                        <a:lnTo>
                          <a:pt x="784" y="844"/>
                        </a:lnTo>
                        <a:lnTo>
                          <a:pt x="786" y="851"/>
                        </a:lnTo>
                        <a:lnTo>
                          <a:pt x="791" y="856"/>
                        </a:lnTo>
                        <a:lnTo>
                          <a:pt x="798" y="866"/>
                        </a:lnTo>
                        <a:lnTo>
                          <a:pt x="786" y="873"/>
                        </a:lnTo>
                        <a:lnTo>
                          <a:pt x="786" y="883"/>
                        </a:lnTo>
                        <a:lnTo>
                          <a:pt x="801" y="889"/>
                        </a:lnTo>
                        <a:lnTo>
                          <a:pt x="788" y="896"/>
                        </a:lnTo>
                        <a:lnTo>
                          <a:pt x="779" y="902"/>
                        </a:lnTo>
                        <a:lnTo>
                          <a:pt x="771" y="901"/>
                        </a:lnTo>
                        <a:lnTo>
                          <a:pt x="763" y="894"/>
                        </a:lnTo>
                        <a:lnTo>
                          <a:pt x="753" y="902"/>
                        </a:lnTo>
                        <a:lnTo>
                          <a:pt x="750" y="911"/>
                        </a:lnTo>
                        <a:lnTo>
                          <a:pt x="751" y="917"/>
                        </a:lnTo>
                        <a:lnTo>
                          <a:pt x="760" y="917"/>
                        </a:lnTo>
                        <a:lnTo>
                          <a:pt x="763" y="924"/>
                        </a:lnTo>
                        <a:lnTo>
                          <a:pt x="764" y="931"/>
                        </a:lnTo>
                        <a:lnTo>
                          <a:pt x="776" y="931"/>
                        </a:lnTo>
                        <a:lnTo>
                          <a:pt x="783" y="929"/>
                        </a:lnTo>
                        <a:lnTo>
                          <a:pt x="783" y="921"/>
                        </a:lnTo>
                        <a:lnTo>
                          <a:pt x="788" y="917"/>
                        </a:lnTo>
                        <a:lnTo>
                          <a:pt x="791" y="922"/>
                        </a:lnTo>
                        <a:lnTo>
                          <a:pt x="799" y="917"/>
                        </a:lnTo>
                        <a:lnTo>
                          <a:pt x="813" y="917"/>
                        </a:lnTo>
                        <a:lnTo>
                          <a:pt x="819" y="907"/>
                        </a:lnTo>
                        <a:lnTo>
                          <a:pt x="813" y="904"/>
                        </a:lnTo>
                        <a:lnTo>
                          <a:pt x="819" y="894"/>
                        </a:lnTo>
                        <a:lnTo>
                          <a:pt x="831" y="889"/>
                        </a:lnTo>
                        <a:lnTo>
                          <a:pt x="838" y="886"/>
                        </a:lnTo>
                        <a:lnTo>
                          <a:pt x="838" y="876"/>
                        </a:lnTo>
                        <a:lnTo>
                          <a:pt x="838" y="866"/>
                        </a:lnTo>
                        <a:lnTo>
                          <a:pt x="838" y="861"/>
                        </a:lnTo>
                        <a:lnTo>
                          <a:pt x="843" y="854"/>
                        </a:lnTo>
                        <a:lnTo>
                          <a:pt x="848" y="859"/>
                        </a:lnTo>
                        <a:lnTo>
                          <a:pt x="846" y="868"/>
                        </a:lnTo>
                        <a:lnTo>
                          <a:pt x="846" y="873"/>
                        </a:lnTo>
                        <a:lnTo>
                          <a:pt x="856" y="869"/>
                        </a:lnTo>
                        <a:lnTo>
                          <a:pt x="863" y="868"/>
                        </a:lnTo>
                        <a:lnTo>
                          <a:pt x="873" y="874"/>
                        </a:lnTo>
                        <a:lnTo>
                          <a:pt x="881" y="873"/>
                        </a:lnTo>
                        <a:lnTo>
                          <a:pt x="891" y="881"/>
                        </a:lnTo>
                        <a:lnTo>
                          <a:pt x="894" y="876"/>
                        </a:lnTo>
                        <a:lnTo>
                          <a:pt x="894" y="871"/>
                        </a:lnTo>
                        <a:lnTo>
                          <a:pt x="899" y="866"/>
                        </a:lnTo>
                        <a:lnTo>
                          <a:pt x="907" y="863"/>
                        </a:lnTo>
                        <a:lnTo>
                          <a:pt x="909" y="871"/>
                        </a:lnTo>
                        <a:lnTo>
                          <a:pt x="904" y="876"/>
                        </a:lnTo>
                        <a:lnTo>
                          <a:pt x="907" y="881"/>
                        </a:lnTo>
                        <a:lnTo>
                          <a:pt x="916" y="883"/>
                        </a:lnTo>
                        <a:lnTo>
                          <a:pt x="924" y="886"/>
                        </a:lnTo>
                        <a:lnTo>
                          <a:pt x="936" y="886"/>
                        </a:lnTo>
                        <a:lnTo>
                          <a:pt x="942" y="878"/>
                        </a:lnTo>
                        <a:lnTo>
                          <a:pt x="942" y="873"/>
                        </a:lnTo>
                        <a:lnTo>
                          <a:pt x="934" y="869"/>
                        </a:lnTo>
                        <a:lnTo>
                          <a:pt x="931" y="864"/>
                        </a:lnTo>
                        <a:lnTo>
                          <a:pt x="929" y="854"/>
                        </a:lnTo>
                        <a:lnTo>
                          <a:pt x="931" y="848"/>
                        </a:lnTo>
                        <a:lnTo>
                          <a:pt x="929" y="838"/>
                        </a:lnTo>
                        <a:lnTo>
                          <a:pt x="927" y="829"/>
                        </a:lnTo>
                        <a:lnTo>
                          <a:pt x="931" y="824"/>
                        </a:lnTo>
                        <a:lnTo>
                          <a:pt x="942" y="833"/>
                        </a:lnTo>
                        <a:lnTo>
                          <a:pt x="944" y="839"/>
                        </a:lnTo>
                        <a:lnTo>
                          <a:pt x="952" y="836"/>
                        </a:lnTo>
                        <a:lnTo>
                          <a:pt x="959" y="831"/>
                        </a:lnTo>
                        <a:lnTo>
                          <a:pt x="962" y="824"/>
                        </a:lnTo>
                        <a:lnTo>
                          <a:pt x="961" y="816"/>
                        </a:lnTo>
                        <a:lnTo>
                          <a:pt x="954" y="809"/>
                        </a:lnTo>
                        <a:lnTo>
                          <a:pt x="956" y="804"/>
                        </a:lnTo>
                        <a:lnTo>
                          <a:pt x="956" y="796"/>
                        </a:lnTo>
                        <a:lnTo>
                          <a:pt x="949" y="793"/>
                        </a:lnTo>
                        <a:lnTo>
                          <a:pt x="941" y="798"/>
                        </a:lnTo>
                        <a:lnTo>
                          <a:pt x="934" y="796"/>
                        </a:lnTo>
                        <a:lnTo>
                          <a:pt x="926" y="791"/>
                        </a:lnTo>
                        <a:lnTo>
                          <a:pt x="926" y="784"/>
                        </a:lnTo>
                        <a:lnTo>
                          <a:pt x="936" y="784"/>
                        </a:lnTo>
                        <a:lnTo>
                          <a:pt x="942" y="784"/>
                        </a:lnTo>
                        <a:lnTo>
                          <a:pt x="937" y="773"/>
                        </a:lnTo>
                        <a:lnTo>
                          <a:pt x="934" y="768"/>
                        </a:lnTo>
                        <a:lnTo>
                          <a:pt x="931" y="765"/>
                        </a:lnTo>
                        <a:lnTo>
                          <a:pt x="934" y="760"/>
                        </a:lnTo>
                        <a:lnTo>
                          <a:pt x="941" y="753"/>
                        </a:lnTo>
                        <a:lnTo>
                          <a:pt x="949" y="751"/>
                        </a:lnTo>
                        <a:lnTo>
                          <a:pt x="959" y="751"/>
                        </a:lnTo>
                        <a:lnTo>
                          <a:pt x="967" y="751"/>
                        </a:lnTo>
                        <a:lnTo>
                          <a:pt x="977" y="746"/>
                        </a:lnTo>
                        <a:lnTo>
                          <a:pt x="982" y="745"/>
                        </a:lnTo>
                        <a:lnTo>
                          <a:pt x="992" y="748"/>
                        </a:lnTo>
                        <a:lnTo>
                          <a:pt x="999" y="748"/>
                        </a:lnTo>
                        <a:lnTo>
                          <a:pt x="1002" y="741"/>
                        </a:lnTo>
                        <a:lnTo>
                          <a:pt x="1007" y="736"/>
                        </a:lnTo>
                        <a:lnTo>
                          <a:pt x="1007" y="731"/>
                        </a:lnTo>
                        <a:lnTo>
                          <a:pt x="1000" y="726"/>
                        </a:lnTo>
                        <a:lnTo>
                          <a:pt x="1002" y="713"/>
                        </a:lnTo>
                        <a:lnTo>
                          <a:pt x="1000" y="700"/>
                        </a:lnTo>
                        <a:lnTo>
                          <a:pt x="994" y="698"/>
                        </a:lnTo>
                        <a:lnTo>
                          <a:pt x="987" y="700"/>
                        </a:lnTo>
                        <a:lnTo>
                          <a:pt x="982" y="708"/>
                        </a:lnTo>
                        <a:lnTo>
                          <a:pt x="981" y="718"/>
                        </a:lnTo>
                        <a:lnTo>
                          <a:pt x="969" y="711"/>
                        </a:lnTo>
                        <a:lnTo>
                          <a:pt x="959" y="716"/>
                        </a:lnTo>
                        <a:lnTo>
                          <a:pt x="942" y="716"/>
                        </a:lnTo>
                        <a:lnTo>
                          <a:pt x="931" y="718"/>
                        </a:lnTo>
                        <a:lnTo>
                          <a:pt x="911" y="708"/>
                        </a:lnTo>
                        <a:lnTo>
                          <a:pt x="904" y="708"/>
                        </a:lnTo>
                        <a:lnTo>
                          <a:pt x="897" y="691"/>
                        </a:lnTo>
                        <a:lnTo>
                          <a:pt x="894" y="680"/>
                        </a:lnTo>
                        <a:lnTo>
                          <a:pt x="894" y="671"/>
                        </a:lnTo>
                        <a:lnTo>
                          <a:pt x="889" y="655"/>
                        </a:lnTo>
                        <a:lnTo>
                          <a:pt x="894" y="638"/>
                        </a:lnTo>
                        <a:lnTo>
                          <a:pt x="907" y="630"/>
                        </a:lnTo>
                        <a:lnTo>
                          <a:pt x="924" y="627"/>
                        </a:lnTo>
                        <a:lnTo>
                          <a:pt x="942" y="608"/>
                        </a:lnTo>
                        <a:lnTo>
                          <a:pt x="951" y="600"/>
                        </a:lnTo>
                        <a:lnTo>
                          <a:pt x="999" y="568"/>
                        </a:lnTo>
                        <a:lnTo>
                          <a:pt x="1019" y="562"/>
                        </a:lnTo>
                        <a:lnTo>
                          <a:pt x="1064" y="537"/>
                        </a:lnTo>
                        <a:lnTo>
                          <a:pt x="1087" y="520"/>
                        </a:lnTo>
                        <a:lnTo>
                          <a:pt x="1099" y="522"/>
                        </a:lnTo>
                        <a:lnTo>
                          <a:pt x="1105" y="515"/>
                        </a:lnTo>
                        <a:lnTo>
                          <a:pt x="1105" y="509"/>
                        </a:lnTo>
                        <a:lnTo>
                          <a:pt x="1113" y="505"/>
                        </a:lnTo>
                        <a:lnTo>
                          <a:pt x="1115" y="499"/>
                        </a:lnTo>
                        <a:lnTo>
                          <a:pt x="1123" y="494"/>
                        </a:lnTo>
                        <a:lnTo>
                          <a:pt x="1125" y="485"/>
                        </a:lnTo>
                        <a:lnTo>
                          <a:pt x="1117" y="484"/>
                        </a:lnTo>
                        <a:lnTo>
                          <a:pt x="1100" y="484"/>
                        </a:lnTo>
                        <a:lnTo>
                          <a:pt x="1107" y="489"/>
                        </a:lnTo>
                        <a:lnTo>
                          <a:pt x="1100" y="492"/>
                        </a:lnTo>
                        <a:lnTo>
                          <a:pt x="1099" y="502"/>
                        </a:lnTo>
                        <a:lnTo>
                          <a:pt x="1090" y="499"/>
                        </a:lnTo>
                        <a:lnTo>
                          <a:pt x="1092" y="489"/>
                        </a:lnTo>
                        <a:lnTo>
                          <a:pt x="1077" y="495"/>
                        </a:lnTo>
                        <a:lnTo>
                          <a:pt x="1059" y="485"/>
                        </a:lnTo>
                        <a:lnTo>
                          <a:pt x="1050" y="495"/>
                        </a:lnTo>
                        <a:lnTo>
                          <a:pt x="1035" y="500"/>
                        </a:lnTo>
                        <a:lnTo>
                          <a:pt x="1024" y="500"/>
                        </a:lnTo>
                        <a:lnTo>
                          <a:pt x="1025" y="510"/>
                        </a:lnTo>
                        <a:lnTo>
                          <a:pt x="1019" y="509"/>
                        </a:lnTo>
                        <a:lnTo>
                          <a:pt x="1017" y="504"/>
                        </a:lnTo>
                        <a:lnTo>
                          <a:pt x="1022" y="489"/>
                        </a:lnTo>
                        <a:lnTo>
                          <a:pt x="1045" y="484"/>
                        </a:lnTo>
                        <a:lnTo>
                          <a:pt x="1057" y="482"/>
                        </a:lnTo>
                        <a:lnTo>
                          <a:pt x="1057" y="474"/>
                        </a:lnTo>
                        <a:lnTo>
                          <a:pt x="1054" y="470"/>
                        </a:lnTo>
                        <a:lnTo>
                          <a:pt x="1047" y="470"/>
                        </a:lnTo>
                        <a:lnTo>
                          <a:pt x="1044" y="475"/>
                        </a:lnTo>
                        <a:lnTo>
                          <a:pt x="1030" y="469"/>
                        </a:lnTo>
                        <a:lnTo>
                          <a:pt x="1027" y="457"/>
                        </a:lnTo>
                        <a:lnTo>
                          <a:pt x="1039" y="460"/>
                        </a:lnTo>
                        <a:lnTo>
                          <a:pt x="1049" y="447"/>
                        </a:lnTo>
                        <a:lnTo>
                          <a:pt x="1037" y="441"/>
                        </a:lnTo>
                        <a:lnTo>
                          <a:pt x="1044" y="429"/>
                        </a:lnTo>
                        <a:lnTo>
                          <a:pt x="1035" y="429"/>
                        </a:lnTo>
                        <a:lnTo>
                          <a:pt x="1024" y="419"/>
                        </a:lnTo>
                        <a:lnTo>
                          <a:pt x="1004" y="391"/>
                        </a:lnTo>
                        <a:lnTo>
                          <a:pt x="1007" y="376"/>
                        </a:lnTo>
                        <a:lnTo>
                          <a:pt x="1000" y="356"/>
                        </a:lnTo>
                        <a:lnTo>
                          <a:pt x="989" y="359"/>
                        </a:lnTo>
                        <a:lnTo>
                          <a:pt x="984" y="357"/>
                        </a:lnTo>
                        <a:lnTo>
                          <a:pt x="977" y="359"/>
                        </a:lnTo>
                        <a:lnTo>
                          <a:pt x="969" y="354"/>
                        </a:lnTo>
                        <a:lnTo>
                          <a:pt x="961" y="359"/>
                        </a:lnTo>
                        <a:lnTo>
                          <a:pt x="969" y="369"/>
                        </a:lnTo>
                        <a:lnTo>
                          <a:pt x="961" y="367"/>
                        </a:lnTo>
                        <a:lnTo>
                          <a:pt x="951" y="379"/>
                        </a:lnTo>
                        <a:lnTo>
                          <a:pt x="944" y="376"/>
                        </a:lnTo>
                        <a:lnTo>
                          <a:pt x="949" y="369"/>
                        </a:lnTo>
                        <a:lnTo>
                          <a:pt x="951" y="361"/>
                        </a:lnTo>
                        <a:lnTo>
                          <a:pt x="956" y="347"/>
                        </a:lnTo>
                        <a:lnTo>
                          <a:pt x="951" y="319"/>
                        </a:lnTo>
                        <a:lnTo>
                          <a:pt x="957" y="313"/>
                        </a:lnTo>
                        <a:lnTo>
                          <a:pt x="949" y="303"/>
                        </a:lnTo>
                        <a:lnTo>
                          <a:pt x="941" y="296"/>
                        </a:lnTo>
                        <a:lnTo>
                          <a:pt x="932" y="306"/>
                        </a:lnTo>
                        <a:lnTo>
                          <a:pt x="916" y="318"/>
                        </a:lnTo>
                        <a:lnTo>
                          <a:pt x="919" y="328"/>
                        </a:lnTo>
                        <a:lnTo>
                          <a:pt x="911" y="328"/>
                        </a:lnTo>
                        <a:lnTo>
                          <a:pt x="907" y="331"/>
                        </a:lnTo>
                        <a:lnTo>
                          <a:pt x="902" y="324"/>
                        </a:lnTo>
                        <a:lnTo>
                          <a:pt x="892" y="318"/>
                        </a:lnTo>
                        <a:lnTo>
                          <a:pt x="896" y="308"/>
                        </a:lnTo>
                        <a:lnTo>
                          <a:pt x="879" y="301"/>
                        </a:lnTo>
                        <a:lnTo>
                          <a:pt x="874" y="301"/>
                        </a:lnTo>
                        <a:lnTo>
                          <a:pt x="876" y="309"/>
                        </a:lnTo>
                        <a:lnTo>
                          <a:pt x="871" y="314"/>
                        </a:lnTo>
                        <a:lnTo>
                          <a:pt x="879" y="318"/>
                        </a:lnTo>
                        <a:lnTo>
                          <a:pt x="879" y="324"/>
                        </a:lnTo>
                        <a:lnTo>
                          <a:pt x="866" y="319"/>
                        </a:lnTo>
                        <a:lnTo>
                          <a:pt x="853" y="318"/>
                        </a:lnTo>
                        <a:lnTo>
                          <a:pt x="856" y="334"/>
                        </a:lnTo>
                        <a:lnTo>
                          <a:pt x="856" y="339"/>
                        </a:lnTo>
                        <a:lnTo>
                          <a:pt x="858" y="347"/>
                        </a:lnTo>
                        <a:lnTo>
                          <a:pt x="858" y="354"/>
                        </a:lnTo>
                        <a:lnTo>
                          <a:pt x="851" y="346"/>
                        </a:lnTo>
                        <a:lnTo>
                          <a:pt x="846" y="349"/>
                        </a:lnTo>
                        <a:lnTo>
                          <a:pt x="836" y="346"/>
                        </a:lnTo>
                        <a:lnTo>
                          <a:pt x="829" y="338"/>
                        </a:lnTo>
                        <a:lnTo>
                          <a:pt x="836" y="329"/>
                        </a:lnTo>
                        <a:lnTo>
                          <a:pt x="836" y="323"/>
                        </a:lnTo>
                        <a:lnTo>
                          <a:pt x="838" y="316"/>
                        </a:lnTo>
                        <a:lnTo>
                          <a:pt x="834" y="313"/>
                        </a:lnTo>
                        <a:lnTo>
                          <a:pt x="839" y="303"/>
                        </a:lnTo>
                        <a:lnTo>
                          <a:pt x="844" y="303"/>
                        </a:lnTo>
                        <a:lnTo>
                          <a:pt x="839" y="289"/>
                        </a:lnTo>
                        <a:lnTo>
                          <a:pt x="831" y="274"/>
                        </a:lnTo>
                        <a:lnTo>
                          <a:pt x="808" y="263"/>
                        </a:lnTo>
                        <a:lnTo>
                          <a:pt x="791" y="243"/>
                        </a:lnTo>
                        <a:lnTo>
                          <a:pt x="791" y="233"/>
                        </a:lnTo>
                        <a:lnTo>
                          <a:pt x="779" y="231"/>
                        </a:lnTo>
                        <a:lnTo>
                          <a:pt x="781" y="203"/>
                        </a:lnTo>
                        <a:lnTo>
                          <a:pt x="774" y="191"/>
                        </a:lnTo>
                        <a:lnTo>
                          <a:pt x="783" y="185"/>
                        </a:lnTo>
                        <a:lnTo>
                          <a:pt x="783" y="176"/>
                        </a:lnTo>
                        <a:lnTo>
                          <a:pt x="771" y="176"/>
                        </a:lnTo>
                        <a:lnTo>
                          <a:pt x="769" y="171"/>
                        </a:lnTo>
                        <a:lnTo>
                          <a:pt x="764" y="168"/>
                        </a:lnTo>
                        <a:lnTo>
                          <a:pt x="764" y="155"/>
                        </a:lnTo>
                        <a:lnTo>
                          <a:pt x="769" y="148"/>
                        </a:lnTo>
                        <a:lnTo>
                          <a:pt x="768" y="136"/>
                        </a:lnTo>
                        <a:lnTo>
                          <a:pt x="760" y="141"/>
                        </a:lnTo>
                        <a:lnTo>
                          <a:pt x="758" y="135"/>
                        </a:lnTo>
                        <a:lnTo>
                          <a:pt x="750" y="141"/>
                        </a:lnTo>
                        <a:lnTo>
                          <a:pt x="743" y="141"/>
                        </a:lnTo>
                        <a:lnTo>
                          <a:pt x="740" y="136"/>
                        </a:lnTo>
                        <a:lnTo>
                          <a:pt x="736" y="143"/>
                        </a:lnTo>
                        <a:lnTo>
                          <a:pt x="725" y="141"/>
                        </a:lnTo>
                        <a:lnTo>
                          <a:pt x="720" y="133"/>
                        </a:lnTo>
                        <a:lnTo>
                          <a:pt x="708" y="131"/>
                        </a:lnTo>
                        <a:lnTo>
                          <a:pt x="710" y="125"/>
                        </a:lnTo>
                        <a:lnTo>
                          <a:pt x="695" y="118"/>
                        </a:lnTo>
                        <a:lnTo>
                          <a:pt x="688" y="127"/>
                        </a:lnTo>
                        <a:lnTo>
                          <a:pt x="673" y="125"/>
                        </a:lnTo>
                        <a:lnTo>
                          <a:pt x="668" y="133"/>
                        </a:lnTo>
                        <a:lnTo>
                          <a:pt x="663" y="131"/>
                        </a:lnTo>
                        <a:lnTo>
                          <a:pt x="663" y="122"/>
                        </a:lnTo>
                        <a:lnTo>
                          <a:pt x="658" y="110"/>
                        </a:lnTo>
                        <a:lnTo>
                          <a:pt x="665" y="107"/>
                        </a:lnTo>
                        <a:lnTo>
                          <a:pt x="668" y="100"/>
                        </a:lnTo>
                        <a:lnTo>
                          <a:pt x="665" y="82"/>
                        </a:lnTo>
                        <a:lnTo>
                          <a:pt x="670" y="67"/>
                        </a:lnTo>
                        <a:lnTo>
                          <a:pt x="655" y="72"/>
                        </a:lnTo>
                        <a:lnTo>
                          <a:pt x="655" y="65"/>
                        </a:lnTo>
                        <a:lnTo>
                          <a:pt x="651" y="60"/>
                        </a:lnTo>
                        <a:lnTo>
                          <a:pt x="656" y="52"/>
                        </a:lnTo>
                        <a:lnTo>
                          <a:pt x="661" y="53"/>
                        </a:lnTo>
                        <a:lnTo>
                          <a:pt x="663" y="42"/>
                        </a:lnTo>
                        <a:lnTo>
                          <a:pt x="655" y="35"/>
                        </a:lnTo>
                        <a:lnTo>
                          <a:pt x="610" y="33"/>
                        </a:lnTo>
                        <a:lnTo>
                          <a:pt x="588" y="30"/>
                        </a:lnTo>
                        <a:lnTo>
                          <a:pt x="582" y="20"/>
                        </a:lnTo>
                        <a:lnTo>
                          <a:pt x="593" y="12"/>
                        </a:lnTo>
                        <a:lnTo>
                          <a:pt x="593" y="0"/>
                        </a:lnTo>
                        <a:lnTo>
                          <a:pt x="578" y="7"/>
                        </a:lnTo>
                        <a:lnTo>
                          <a:pt x="573" y="15"/>
                        </a:lnTo>
                        <a:lnTo>
                          <a:pt x="537" y="25"/>
                        </a:lnTo>
                        <a:lnTo>
                          <a:pt x="522" y="30"/>
                        </a:lnTo>
                        <a:lnTo>
                          <a:pt x="514" y="67"/>
                        </a:lnTo>
                        <a:lnTo>
                          <a:pt x="497" y="105"/>
                        </a:lnTo>
                        <a:lnTo>
                          <a:pt x="474" y="138"/>
                        </a:lnTo>
                        <a:lnTo>
                          <a:pt x="464" y="145"/>
                        </a:lnTo>
                        <a:lnTo>
                          <a:pt x="459" y="158"/>
                        </a:lnTo>
                        <a:lnTo>
                          <a:pt x="444" y="166"/>
                        </a:lnTo>
                        <a:lnTo>
                          <a:pt x="401" y="188"/>
                        </a:lnTo>
                        <a:lnTo>
                          <a:pt x="381" y="203"/>
                        </a:lnTo>
                        <a:lnTo>
                          <a:pt x="369" y="231"/>
                        </a:lnTo>
                        <a:lnTo>
                          <a:pt x="361" y="249"/>
                        </a:lnTo>
                        <a:lnTo>
                          <a:pt x="331" y="274"/>
                        </a:lnTo>
                        <a:lnTo>
                          <a:pt x="321" y="298"/>
                        </a:lnTo>
                        <a:lnTo>
                          <a:pt x="316" y="311"/>
                        </a:lnTo>
                        <a:lnTo>
                          <a:pt x="286" y="318"/>
                        </a:lnTo>
                        <a:lnTo>
                          <a:pt x="238" y="318"/>
                        </a:lnTo>
                        <a:lnTo>
                          <a:pt x="198" y="331"/>
                        </a:lnTo>
                        <a:lnTo>
                          <a:pt x="178" y="336"/>
                        </a:lnTo>
                        <a:lnTo>
                          <a:pt x="170" y="333"/>
                        </a:lnTo>
                        <a:lnTo>
                          <a:pt x="165" y="319"/>
                        </a:lnTo>
                        <a:lnTo>
                          <a:pt x="160" y="301"/>
                        </a:lnTo>
                        <a:lnTo>
                          <a:pt x="153" y="288"/>
                        </a:lnTo>
                        <a:lnTo>
                          <a:pt x="138" y="284"/>
                        </a:lnTo>
                        <a:lnTo>
                          <a:pt x="126" y="284"/>
                        </a:lnTo>
                        <a:lnTo>
                          <a:pt x="111" y="299"/>
                        </a:lnTo>
                        <a:lnTo>
                          <a:pt x="91" y="316"/>
                        </a:lnTo>
                        <a:lnTo>
                          <a:pt x="81" y="339"/>
                        </a:lnTo>
                        <a:lnTo>
                          <a:pt x="65" y="357"/>
                        </a:lnTo>
                        <a:lnTo>
                          <a:pt x="45" y="377"/>
                        </a:lnTo>
                        <a:lnTo>
                          <a:pt x="20" y="394"/>
                        </a:lnTo>
                        <a:lnTo>
                          <a:pt x="5" y="424"/>
                        </a:lnTo>
                        <a:lnTo>
                          <a:pt x="0" y="451"/>
                        </a:lnTo>
                        <a:lnTo>
                          <a:pt x="2" y="460"/>
                        </a:lnTo>
                        <a:lnTo>
                          <a:pt x="18" y="472"/>
                        </a:lnTo>
                        <a:lnTo>
                          <a:pt x="37" y="480"/>
                        </a:lnTo>
                        <a:lnTo>
                          <a:pt x="43" y="489"/>
                        </a:lnTo>
                        <a:lnTo>
                          <a:pt x="62" y="487"/>
                        </a:lnTo>
                        <a:lnTo>
                          <a:pt x="76" y="489"/>
                        </a:lnTo>
                        <a:lnTo>
                          <a:pt x="86" y="497"/>
                        </a:lnTo>
                        <a:lnTo>
                          <a:pt x="86" y="514"/>
                        </a:lnTo>
                        <a:lnTo>
                          <a:pt x="80" y="540"/>
                        </a:lnTo>
                        <a:lnTo>
                          <a:pt x="76" y="555"/>
                        </a:lnTo>
                        <a:lnTo>
                          <a:pt x="68" y="567"/>
                        </a:lnTo>
                        <a:lnTo>
                          <a:pt x="73" y="588"/>
                        </a:lnTo>
                        <a:lnTo>
                          <a:pt x="90" y="612"/>
                        </a:lnTo>
                        <a:lnTo>
                          <a:pt x="98" y="623"/>
                        </a:lnTo>
                        <a:lnTo>
                          <a:pt x="121" y="622"/>
                        </a:lnTo>
                        <a:lnTo>
                          <a:pt x="133" y="617"/>
                        </a:lnTo>
                        <a:lnTo>
                          <a:pt x="140" y="625"/>
                        </a:lnTo>
                        <a:lnTo>
                          <a:pt x="141" y="645"/>
                        </a:lnTo>
                        <a:lnTo>
                          <a:pt x="141" y="663"/>
                        </a:lnTo>
                        <a:lnTo>
                          <a:pt x="146" y="676"/>
                        </a:lnTo>
                        <a:lnTo>
                          <a:pt x="166" y="706"/>
                        </a:lnTo>
                        <a:lnTo>
                          <a:pt x="168" y="725"/>
                        </a:lnTo>
                        <a:lnTo>
                          <a:pt x="175" y="745"/>
                        </a:lnTo>
                        <a:lnTo>
                          <a:pt x="185" y="760"/>
                        </a:lnTo>
                        <a:lnTo>
                          <a:pt x="188" y="776"/>
                        </a:lnTo>
                        <a:lnTo>
                          <a:pt x="193" y="776"/>
                        </a:lnTo>
                        <a:lnTo>
                          <a:pt x="193" y="776"/>
                        </a:lnTo>
                        <a:lnTo>
                          <a:pt x="193" y="77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8" name="Freeform 1116"/>
                  <p:cNvSpPr>
                    <a:spLocks/>
                  </p:cNvSpPr>
                  <p:nvPr/>
                </p:nvSpPr>
                <p:spPr bwMode="auto">
                  <a:xfrm>
                    <a:off x="2223983" y="3423676"/>
                    <a:ext cx="1031666" cy="831306"/>
                  </a:xfrm>
                  <a:custGeom>
                    <a:avLst/>
                    <a:gdLst>
                      <a:gd name="T0" fmla="*/ 786 w 829"/>
                      <a:gd name="T1" fmla="*/ 473 h 668"/>
                      <a:gd name="T2" fmla="*/ 736 w 829"/>
                      <a:gd name="T3" fmla="*/ 452 h 668"/>
                      <a:gd name="T4" fmla="*/ 771 w 829"/>
                      <a:gd name="T5" fmla="*/ 407 h 668"/>
                      <a:gd name="T6" fmla="*/ 793 w 829"/>
                      <a:gd name="T7" fmla="*/ 350 h 668"/>
                      <a:gd name="T8" fmla="*/ 781 w 829"/>
                      <a:gd name="T9" fmla="*/ 327 h 668"/>
                      <a:gd name="T10" fmla="*/ 806 w 829"/>
                      <a:gd name="T11" fmla="*/ 257 h 668"/>
                      <a:gd name="T12" fmla="*/ 768 w 829"/>
                      <a:gd name="T13" fmla="*/ 209 h 668"/>
                      <a:gd name="T14" fmla="*/ 706 w 829"/>
                      <a:gd name="T15" fmla="*/ 173 h 668"/>
                      <a:gd name="T16" fmla="*/ 693 w 829"/>
                      <a:gd name="T17" fmla="*/ 116 h 668"/>
                      <a:gd name="T18" fmla="*/ 653 w 829"/>
                      <a:gd name="T19" fmla="*/ 90 h 668"/>
                      <a:gd name="T20" fmla="*/ 641 w 829"/>
                      <a:gd name="T21" fmla="*/ 38 h 668"/>
                      <a:gd name="T22" fmla="*/ 580 w 829"/>
                      <a:gd name="T23" fmla="*/ 43 h 668"/>
                      <a:gd name="T24" fmla="*/ 530 w 829"/>
                      <a:gd name="T25" fmla="*/ 11 h 668"/>
                      <a:gd name="T26" fmla="*/ 455 w 829"/>
                      <a:gd name="T27" fmla="*/ 2 h 668"/>
                      <a:gd name="T28" fmla="*/ 389 w 829"/>
                      <a:gd name="T29" fmla="*/ 33 h 668"/>
                      <a:gd name="T30" fmla="*/ 344 w 829"/>
                      <a:gd name="T31" fmla="*/ 61 h 668"/>
                      <a:gd name="T32" fmla="*/ 263 w 829"/>
                      <a:gd name="T33" fmla="*/ 45 h 668"/>
                      <a:gd name="T34" fmla="*/ 160 w 829"/>
                      <a:gd name="T35" fmla="*/ 38 h 668"/>
                      <a:gd name="T36" fmla="*/ 90 w 829"/>
                      <a:gd name="T37" fmla="*/ 30 h 668"/>
                      <a:gd name="T38" fmla="*/ 13 w 829"/>
                      <a:gd name="T39" fmla="*/ 80 h 668"/>
                      <a:gd name="T40" fmla="*/ 22 w 829"/>
                      <a:gd name="T41" fmla="*/ 131 h 668"/>
                      <a:gd name="T42" fmla="*/ 76 w 829"/>
                      <a:gd name="T43" fmla="*/ 100 h 668"/>
                      <a:gd name="T44" fmla="*/ 30 w 829"/>
                      <a:gd name="T45" fmla="*/ 138 h 668"/>
                      <a:gd name="T46" fmla="*/ 45 w 829"/>
                      <a:gd name="T47" fmla="*/ 176 h 668"/>
                      <a:gd name="T48" fmla="*/ 165 w 829"/>
                      <a:gd name="T49" fmla="*/ 257 h 668"/>
                      <a:gd name="T50" fmla="*/ 248 w 829"/>
                      <a:gd name="T51" fmla="*/ 231 h 668"/>
                      <a:gd name="T52" fmla="*/ 314 w 829"/>
                      <a:gd name="T53" fmla="*/ 213 h 668"/>
                      <a:gd name="T54" fmla="*/ 302 w 829"/>
                      <a:gd name="T55" fmla="*/ 239 h 668"/>
                      <a:gd name="T56" fmla="*/ 276 w 829"/>
                      <a:gd name="T57" fmla="*/ 259 h 668"/>
                      <a:gd name="T58" fmla="*/ 213 w 829"/>
                      <a:gd name="T59" fmla="*/ 311 h 668"/>
                      <a:gd name="T60" fmla="*/ 178 w 829"/>
                      <a:gd name="T61" fmla="*/ 316 h 668"/>
                      <a:gd name="T62" fmla="*/ 146 w 829"/>
                      <a:gd name="T63" fmla="*/ 327 h 668"/>
                      <a:gd name="T64" fmla="*/ 116 w 829"/>
                      <a:gd name="T65" fmla="*/ 306 h 668"/>
                      <a:gd name="T66" fmla="*/ 85 w 829"/>
                      <a:gd name="T67" fmla="*/ 316 h 668"/>
                      <a:gd name="T68" fmla="*/ 248 w 829"/>
                      <a:gd name="T69" fmla="*/ 523 h 668"/>
                      <a:gd name="T70" fmla="*/ 346 w 829"/>
                      <a:gd name="T71" fmla="*/ 561 h 668"/>
                      <a:gd name="T72" fmla="*/ 435 w 829"/>
                      <a:gd name="T73" fmla="*/ 530 h 668"/>
                      <a:gd name="T74" fmla="*/ 518 w 829"/>
                      <a:gd name="T75" fmla="*/ 470 h 668"/>
                      <a:gd name="T76" fmla="*/ 518 w 829"/>
                      <a:gd name="T77" fmla="*/ 425 h 668"/>
                      <a:gd name="T78" fmla="*/ 507 w 829"/>
                      <a:gd name="T79" fmla="*/ 399 h 668"/>
                      <a:gd name="T80" fmla="*/ 537 w 829"/>
                      <a:gd name="T81" fmla="*/ 357 h 668"/>
                      <a:gd name="T82" fmla="*/ 573 w 829"/>
                      <a:gd name="T83" fmla="*/ 355 h 668"/>
                      <a:gd name="T84" fmla="*/ 588 w 829"/>
                      <a:gd name="T85" fmla="*/ 369 h 668"/>
                      <a:gd name="T86" fmla="*/ 593 w 829"/>
                      <a:gd name="T87" fmla="*/ 399 h 668"/>
                      <a:gd name="T88" fmla="*/ 565 w 829"/>
                      <a:gd name="T89" fmla="*/ 443 h 668"/>
                      <a:gd name="T90" fmla="*/ 585 w 829"/>
                      <a:gd name="T91" fmla="*/ 472 h 668"/>
                      <a:gd name="T92" fmla="*/ 570 w 829"/>
                      <a:gd name="T93" fmla="*/ 495 h 668"/>
                      <a:gd name="T94" fmla="*/ 575 w 829"/>
                      <a:gd name="T95" fmla="*/ 517 h 668"/>
                      <a:gd name="T96" fmla="*/ 588 w 829"/>
                      <a:gd name="T97" fmla="*/ 535 h 668"/>
                      <a:gd name="T98" fmla="*/ 607 w 829"/>
                      <a:gd name="T99" fmla="*/ 566 h 668"/>
                      <a:gd name="T100" fmla="*/ 598 w 829"/>
                      <a:gd name="T101" fmla="*/ 636 h 668"/>
                      <a:gd name="T102" fmla="*/ 615 w 829"/>
                      <a:gd name="T103" fmla="*/ 640 h 668"/>
                      <a:gd name="T104" fmla="*/ 648 w 829"/>
                      <a:gd name="T105" fmla="*/ 659 h 668"/>
                      <a:gd name="T106" fmla="*/ 666 w 829"/>
                      <a:gd name="T107" fmla="*/ 598 h 668"/>
                      <a:gd name="T108" fmla="*/ 725 w 829"/>
                      <a:gd name="T109" fmla="*/ 595 h 668"/>
                      <a:gd name="T110" fmla="*/ 706 w 829"/>
                      <a:gd name="T111" fmla="*/ 527 h 668"/>
                      <a:gd name="T112" fmla="*/ 749 w 829"/>
                      <a:gd name="T113" fmla="*/ 488 h 6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829" h="668">
                        <a:moveTo>
                          <a:pt x="749" y="488"/>
                        </a:moveTo>
                        <a:lnTo>
                          <a:pt x="769" y="483"/>
                        </a:lnTo>
                        <a:lnTo>
                          <a:pt x="776" y="483"/>
                        </a:lnTo>
                        <a:lnTo>
                          <a:pt x="783" y="478"/>
                        </a:lnTo>
                        <a:lnTo>
                          <a:pt x="794" y="480"/>
                        </a:lnTo>
                        <a:lnTo>
                          <a:pt x="803" y="477"/>
                        </a:lnTo>
                        <a:lnTo>
                          <a:pt x="803" y="468"/>
                        </a:lnTo>
                        <a:lnTo>
                          <a:pt x="794" y="468"/>
                        </a:lnTo>
                        <a:lnTo>
                          <a:pt x="786" y="473"/>
                        </a:lnTo>
                        <a:lnTo>
                          <a:pt x="779" y="468"/>
                        </a:lnTo>
                        <a:lnTo>
                          <a:pt x="768" y="465"/>
                        </a:lnTo>
                        <a:lnTo>
                          <a:pt x="756" y="468"/>
                        </a:lnTo>
                        <a:lnTo>
                          <a:pt x="744" y="473"/>
                        </a:lnTo>
                        <a:lnTo>
                          <a:pt x="735" y="472"/>
                        </a:lnTo>
                        <a:lnTo>
                          <a:pt x="730" y="465"/>
                        </a:lnTo>
                        <a:lnTo>
                          <a:pt x="730" y="460"/>
                        </a:lnTo>
                        <a:lnTo>
                          <a:pt x="726" y="457"/>
                        </a:lnTo>
                        <a:lnTo>
                          <a:pt x="736" y="452"/>
                        </a:lnTo>
                        <a:lnTo>
                          <a:pt x="741" y="450"/>
                        </a:lnTo>
                        <a:lnTo>
                          <a:pt x="741" y="445"/>
                        </a:lnTo>
                        <a:lnTo>
                          <a:pt x="733" y="435"/>
                        </a:lnTo>
                        <a:lnTo>
                          <a:pt x="733" y="430"/>
                        </a:lnTo>
                        <a:lnTo>
                          <a:pt x="738" y="425"/>
                        </a:lnTo>
                        <a:lnTo>
                          <a:pt x="751" y="424"/>
                        </a:lnTo>
                        <a:lnTo>
                          <a:pt x="763" y="417"/>
                        </a:lnTo>
                        <a:lnTo>
                          <a:pt x="763" y="409"/>
                        </a:lnTo>
                        <a:lnTo>
                          <a:pt x="771" y="407"/>
                        </a:lnTo>
                        <a:lnTo>
                          <a:pt x="776" y="399"/>
                        </a:lnTo>
                        <a:lnTo>
                          <a:pt x="776" y="387"/>
                        </a:lnTo>
                        <a:lnTo>
                          <a:pt x="778" y="379"/>
                        </a:lnTo>
                        <a:lnTo>
                          <a:pt x="768" y="365"/>
                        </a:lnTo>
                        <a:lnTo>
                          <a:pt x="768" y="359"/>
                        </a:lnTo>
                        <a:lnTo>
                          <a:pt x="771" y="350"/>
                        </a:lnTo>
                        <a:lnTo>
                          <a:pt x="779" y="352"/>
                        </a:lnTo>
                        <a:lnTo>
                          <a:pt x="784" y="357"/>
                        </a:lnTo>
                        <a:lnTo>
                          <a:pt x="793" y="350"/>
                        </a:lnTo>
                        <a:lnTo>
                          <a:pt x="798" y="342"/>
                        </a:lnTo>
                        <a:lnTo>
                          <a:pt x="791" y="340"/>
                        </a:lnTo>
                        <a:lnTo>
                          <a:pt x="786" y="335"/>
                        </a:lnTo>
                        <a:lnTo>
                          <a:pt x="781" y="337"/>
                        </a:lnTo>
                        <a:lnTo>
                          <a:pt x="774" y="342"/>
                        </a:lnTo>
                        <a:lnTo>
                          <a:pt x="769" y="334"/>
                        </a:lnTo>
                        <a:lnTo>
                          <a:pt x="764" y="332"/>
                        </a:lnTo>
                        <a:lnTo>
                          <a:pt x="769" y="324"/>
                        </a:lnTo>
                        <a:lnTo>
                          <a:pt x="781" y="327"/>
                        </a:lnTo>
                        <a:lnTo>
                          <a:pt x="798" y="317"/>
                        </a:lnTo>
                        <a:lnTo>
                          <a:pt x="811" y="317"/>
                        </a:lnTo>
                        <a:lnTo>
                          <a:pt x="819" y="297"/>
                        </a:lnTo>
                        <a:lnTo>
                          <a:pt x="829" y="286"/>
                        </a:lnTo>
                        <a:lnTo>
                          <a:pt x="829" y="277"/>
                        </a:lnTo>
                        <a:lnTo>
                          <a:pt x="821" y="277"/>
                        </a:lnTo>
                        <a:lnTo>
                          <a:pt x="814" y="276"/>
                        </a:lnTo>
                        <a:lnTo>
                          <a:pt x="809" y="266"/>
                        </a:lnTo>
                        <a:lnTo>
                          <a:pt x="806" y="257"/>
                        </a:lnTo>
                        <a:lnTo>
                          <a:pt x="803" y="247"/>
                        </a:lnTo>
                        <a:lnTo>
                          <a:pt x="803" y="237"/>
                        </a:lnTo>
                        <a:lnTo>
                          <a:pt x="796" y="234"/>
                        </a:lnTo>
                        <a:lnTo>
                          <a:pt x="789" y="237"/>
                        </a:lnTo>
                        <a:lnTo>
                          <a:pt x="781" y="239"/>
                        </a:lnTo>
                        <a:lnTo>
                          <a:pt x="781" y="232"/>
                        </a:lnTo>
                        <a:lnTo>
                          <a:pt x="783" y="221"/>
                        </a:lnTo>
                        <a:lnTo>
                          <a:pt x="774" y="219"/>
                        </a:lnTo>
                        <a:lnTo>
                          <a:pt x="768" y="209"/>
                        </a:lnTo>
                        <a:lnTo>
                          <a:pt x="749" y="209"/>
                        </a:lnTo>
                        <a:lnTo>
                          <a:pt x="743" y="194"/>
                        </a:lnTo>
                        <a:lnTo>
                          <a:pt x="738" y="199"/>
                        </a:lnTo>
                        <a:lnTo>
                          <a:pt x="725" y="198"/>
                        </a:lnTo>
                        <a:lnTo>
                          <a:pt x="720" y="189"/>
                        </a:lnTo>
                        <a:lnTo>
                          <a:pt x="725" y="174"/>
                        </a:lnTo>
                        <a:lnTo>
                          <a:pt x="723" y="166"/>
                        </a:lnTo>
                        <a:lnTo>
                          <a:pt x="716" y="164"/>
                        </a:lnTo>
                        <a:lnTo>
                          <a:pt x="706" y="173"/>
                        </a:lnTo>
                        <a:lnTo>
                          <a:pt x="700" y="166"/>
                        </a:lnTo>
                        <a:lnTo>
                          <a:pt x="706" y="156"/>
                        </a:lnTo>
                        <a:lnTo>
                          <a:pt x="701" y="156"/>
                        </a:lnTo>
                        <a:lnTo>
                          <a:pt x="693" y="151"/>
                        </a:lnTo>
                        <a:lnTo>
                          <a:pt x="691" y="146"/>
                        </a:lnTo>
                        <a:lnTo>
                          <a:pt x="683" y="143"/>
                        </a:lnTo>
                        <a:lnTo>
                          <a:pt x="686" y="133"/>
                        </a:lnTo>
                        <a:lnTo>
                          <a:pt x="695" y="123"/>
                        </a:lnTo>
                        <a:lnTo>
                          <a:pt x="693" y="116"/>
                        </a:lnTo>
                        <a:lnTo>
                          <a:pt x="696" y="110"/>
                        </a:lnTo>
                        <a:lnTo>
                          <a:pt x="690" y="100"/>
                        </a:lnTo>
                        <a:lnTo>
                          <a:pt x="686" y="95"/>
                        </a:lnTo>
                        <a:lnTo>
                          <a:pt x="683" y="100"/>
                        </a:lnTo>
                        <a:lnTo>
                          <a:pt x="683" y="106"/>
                        </a:lnTo>
                        <a:lnTo>
                          <a:pt x="675" y="111"/>
                        </a:lnTo>
                        <a:lnTo>
                          <a:pt x="670" y="106"/>
                        </a:lnTo>
                        <a:lnTo>
                          <a:pt x="666" y="100"/>
                        </a:lnTo>
                        <a:lnTo>
                          <a:pt x="653" y="90"/>
                        </a:lnTo>
                        <a:lnTo>
                          <a:pt x="653" y="83"/>
                        </a:lnTo>
                        <a:lnTo>
                          <a:pt x="660" y="66"/>
                        </a:lnTo>
                        <a:lnTo>
                          <a:pt x="666" y="63"/>
                        </a:lnTo>
                        <a:lnTo>
                          <a:pt x="671" y="58"/>
                        </a:lnTo>
                        <a:lnTo>
                          <a:pt x="655" y="55"/>
                        </a:lnTo>
                        <a:lnTo>
                          <a:pt x="655" y="51"/>
                        </a:lnTo>
                        <a:lnTo>
                          <a:pt x="661" y="43"/>
                        </a:lnTo>
                        <a:lnTo>
                          <a:pt x="656" y="38"/>
                        </a:lnTo>
                        <a:lnTo>
                          <a:pt x="641" y="38"/>
                        </a:lnTo>
                        <a:lnTo>
                          <a:pt x="635" y="46"/>
                        </a:lnTo>
                        <a:lnTo>
                          <a:pt x="636" y="58"/>
                        </a:lnTo>
                        <a:lnTo>
                          <a:pt x="633" y="63"/>
                        </a:lnTo>
                        <a:lnTo>
                          <a:pt x="627" y="55"/>
                        </a:lnTo>
                        <a:lnTo>
                          <a:pt x="607" y="55"/>
                        </a:lnTo>
                        <a:lnTo>
                          <a:pt x="598" y="46"/>
                        </a:lnTo>
                        <a:lnTo>
                          <a:pt x="597" y="41"/>
                        </a:lnTo>
                        <a:lnTo>
                          <a:pt x="580" y="36"/>
                        </a:lnTo>
                        <a:lnTo>
                          <a:pt x="580" y="43"/>
                        </a:lnTo>
                        <a:lnTo>
                          <a:pt x="575" y="46"/>
                        </a:lnTo>
                        <a:lnTo>
                          <a:pt x="570" y="45"/>
                        </a:lnTo>
                        <a:lnTo>
                          <a:pt x="570" y="35"/>
                        </a:lnTo>
                        <a:lnTo>
                          <a:pt x="553" y="26"/>
                        </a:lnTo>
                        <a:lnTo>
                          <a:pt x="547" y="25"/>
                        </a:lnTo>
                        <a:lnTo>
                          <a:pt x="555" y="18"/>
                        </a:lnTo>
                        <a:lnTo>
                          <a:pt x="548" y="15"/>
                        </a:lnTo>
                        <a:lnTo>
                          <a:pt x="538" y="16"/>
                        </a:lnTo>
                        <a:lnTo>
                          <a:pt x="530" y="11"/>
                        </a:lnTo>
                        <a:lnTo>
                          <a:pt x="518" y="5"/>
                        </a:lnTo>
                        <a:lnTo>
                          <a:pt x="510" y="8"/>
                        </a:lnTo>
                        <a:lnTo>
                          <a:pt x="505" y="13"/>
                        </a:lnTo>
                        <a:lnTo>
                          <a:pt x="492" y="5"/>
                        </a:lnTo>
                        <a:lnTo>
                          <a:pt x="495" y="18"/>
                        </a:lnTo>
                        <a:lnTo>
                          <a:pt x="484" y="10"/>
                        </a:lnTo>
                        <a:lnTo>
                          <a:pt x="477" y="6"/>
                        </a:lnTo>
                        <a:lnTo>
                          <a:pt x="472" y="13"/>
                        </a:lnTo>
                        <a:lnTo>
                          <a:pt x="455" y="2"/>
                        </a:lnTo>
                        <a:lnTo>
                          <a:pt x="445" y="3"/>
                        </a:lnTo>
                        <a:lnTo>
                          <a:pt x="437" y="5"/>
                        </a:lnTo>
                        <a:lnTo>
                          <a:pt x="422" y="6"/>
                        </a:lnTo>
                        <a:lnTo>
                          <a:pt x="417" y="8"/>
                        </a:lnTo>
                        <a:lnTo>
                          <a:pt x="399" y="0"/>
                        </a:lnTo>
                        <a:lnTo>
                          <a:pt x="386" y="5"/>
                        </a:lnTo>
                        <a:lnTo>
                          <a:pt x="386" y="16"/>
                        </a:lnTo>
                        <a:lnTo>
                          <a:pt x="384" y="26"/>
                        </a:lnTo>
                        <a:lnTo>
                          <a:pt x="389" y="33"/>
                        </a:lnTo>
                        <a:lnTo>
                          <a:pt x="396" y="33"/>
                        </a:lnTo>
                        <a:lnTo>
                          <a:pt x="399" y="38"/>
                        </a:lnTo>
                        <a:lnTo>
                          <a:pt x="394" y="41"/>
                        </a:lnTo>
                        <a:lnTo>
                          <a:pt x="384" y="46"/>
                        </a:lnTo>
                        <a:lnTo>
                          <a:pt x="376" y="45"/>
                        </a:lnTo>
                        <a:lnTo>
                          <a:pt x="366" y="48"/>
                        </a:lnTo>
                        <a:lnTo>
                          <a:pt x="366" y="56"/>
                        </a:lnTo>
                        <a:lnTo>
                          <a:pt x="359" y="63"/>
                        </a:lnTo>
                        <a:lnTo>
                          <a:pt x="344" y="61"/>
                        </a:lnTo>
                        <a:lnTo>
                          <a:pt x="329" y="56"/>
                        </a:lnTo>
                        <a:lnTo>
                          <a:pt x="327" y="48"/>
                        </a:lnTo>
                        <a:lnTo>
                          <a:pt x="327" y="40"/>
                        </a:lnTo>
                        <a:lnTo>
                          <a:pt x="331" y="35"/>
                        </a:lnTo>
                        <a:lnTo>
                          <a:pt x="326" y="28"/>
                        </a:lnTo>
                        <a:lnTo>
                          <a:pt x="314" y="33"/>
                        </a:lnTo>
                        <a:lnTo>
                          <a:pt x="297" y="40"/>
                        </a:lnTo>
                        <a:lnTo>
                          <a:pt x="278" y="41"/>
                        </a:lnTo>
                        <a:lnTo>
                          <a:pt x="263" y="45"/>
                        </a:lnTo>
                        <a:lnTo>
                          <a:pt x="259" y="55"/>
                        </a:lnTo>
                        <a:lnTo>
                          <a:pt x="258" y="60"/>
                        </a:lnTo>
                        <a:lnTo>
                          <a:pt x="239" y="61"/>
                        </a:lnTo>
                        <a:lnTo>
                          <a:pt x="224" y="60"/>
                        </a:lnTo>
                        <a:lnTo>
                          <a:pt x="213" y="60"/>
                        </a:lnTo>
                        <a:lnTo>
                          <a:pt x="203" y="48"/>
                        </a:lnTo>
                        <a:lnTo>
                          <a:pt x="194" y="41"/>
                        </a:lnTo>
                        <a:lnTo>
                          <a:pt x="178" y="43"/>
                        </a:lnTo>
                        <a:lnTo>
                          <a:pt x="160" y="38"/>
                        </a:lnTo>
                        <a:lnTo>
                          <a:pt x="150" y="48"/>
                        </a:lnTo>
                        <a:lnTo>
                          <a:pt x="141" y="43"/>
                        </a:lnTo>
                        <a:lnTo>
                          <a:pt x="130" y="38"/>
                        </a:lnTo>
                        <a:lnTo>
                          <a:pt x="118" y="46"/>
                        </a:lnTo>
                        <a:lnTo>
                          <a:pt x="113" y="38"/>
                        </a:lnTo>
                        <a:lnTo>
                          <a:pt x="105" y="38"/>
                        </a:lnTo>
                        <a:lnTo>
                          <a:pt x="100" y="43"/>
                        </a:lnTo>
                        <a:lnTo>
                          <a:pt x="98" y="35"/>
                        </a:lnTo>
                        <a:lnTo>
                          <a:pt x="90" y="30"/>
                        </a:lnTo>
                        <a:lnTo>
                          <a:pt x="85" y="40"/>
                        </a:lnTo>
                        <a:lnTo>
                          <a:pt x="85" y="56"/>
                        </a:lnTo>
                        <a:lnTo>
                          <a:pt x="85" y="73"/>
                        </a:lnTo>
                        <a:lnTo>
                          <a:pt x="83" y="80"/>
                        </a:lnTo>
                        <a:lnTo>
                          <a:pt x="71" y="81"/>
                        </a:lnTo>
                        <a:lnTo>
                          <a:pt x="52" y="78"/>
                        </a:lnTo>
                        <a:lnTo>
                          <a:pt x="35" y="75"/>
                        </a:lnTo>
                        <a:lnTo>
                          <a:pt x="25" y="75"/>
                        </a:lnTo>
                        <a:lnTo>
                          <a:pt x="13" y="80"/>
                        </a:lnTo>
                        <a:lnTo>
                          <a:pt x="5" y="93"/>
                        </a:lnTo>
                        <a:lnTo>
                          <a:pt x="7" y="105"/>
                        </a:lnTo>
                        <a:lnTo>
                          <a:pt x="2" y="118"/>
                        </a:lnTo>
                        <a:lnTo>
                          <a:pt x="10" y="105"/>
                        </a:lnTo>
                        <a:lnTo>
                          <a:pt x="15" y="114"/>
                        </a:lnTo>
                        <a:lnTo>
                          <a:pt x="5" y="119"/>
                        </a:lnTo>
                        <a:lnTo>
                          <a:pt x="0" y="124"/>
                        </a:lnTo>
                        <a:lnTo>
                          <a:pt x="0" y="129"/>
                        </a:lnTo>
                        <a:lnTo>
                          <a:pt x="22" y="131"/>
                        </a:lnTo>
                        <a:lnTo>
                          <a:pt x="25" y="124"/>
                        </a:lnTo>
                        <a:lnTo>
                          <a:pt x="32" y="113"/>
                        </a:lnTo>
                        <a:lnTo>
                          <a:pt x="47" y="110"/>
                        </a:lnTo>
                        <a:lnTo>
                          <a:pt x="52" y="106"/>
                        </a:lnTo>
                        <a:lnTo>
                          <a:pt x="61" y="96"/>
                        </a:lnTo>
                        <a:lnTo>
                          <a:pt x="71" y="98"/>
                        </a:lnTo>
                        <a:lnTo>
                          <a:pt x="80" y="88"/>
                        </a:lnTo>
                        <a:lnTo>
                          <a:pt x="88" y="91"/>
                        </a:lnTo>
                        <a:lnTo>
                          <a:pt x="76" y="100"/>
                        </a:lnTo>
                        <a:lnTo>
                          <a:pt x="65" y="105"/>
                        </a:lnTo>
                        <a:lnTo>
                          <a:pt x="52" y="118"/>
                        </a:lnTo>
                        <a:lnTo>
                          <a:pt x="40" y="119"/>
                        </a:lnTo>
                        <a:lnTo>
                          <a:pt x="37" y="124"/>
                        </a:lnTo>
                        <a:lnTo>
                          <a:pt x="27" y="126"/>
                        </a:lnTo>
                        <a:lnTo>
                          <a:pt x="30" y="131"/>
                        </a:lnTo>
                        <a:lnTo>
                          <a:pt x="25" y="139"/>
                        </a:lnTo>
                        <a:lnTo>
                          <a:pt x="28" y="146"/>
                        </a:lnTo>
                        <a:lnTo>
                          <a:pt x="30" y="138"/>
                        </a:lnTo>
                        <a:lnTo>
                          <a:pt x="38" y="146"/>
                        </a:lnTo>
                        <a:lnTo>
                          <a:pt x="32" y="149"/>
                        </a:lnTo>
                        <a:lnTo>
                          <a:pt x="35" y="156"/>
                        </a:lnTo>
                        <a:lnTo>
                          <a:pt x="35" y="163"/>
                        </a:lnTo>
                        <a:lnTo>
                          <a:pt x="40" y="159"/>
                        </a:lnTo>
                        <a:lnTo>
                          <a:pt x="45" y="164"/>
                        </a:lnTo>
                        <a:lnTo>
                          <a:pt x="53" y="169"/>
                        </a:lnTo>
                        <a:lnTo>
                          <a:pt x="45" y="169"/>
                        </a:lnTo>
                        <a:lnTo>
                          <a:pt x="45" y="176"/>
                        </a:lnTo>
                        <a:lnTo>
                          <a:pt x="42" y="179"/>
                        </a:lnTo>
                        <a:lnTo>
                          <a:pt x="50" y="179"/>
                        </a:lnTo>
                        <a:lnTo>
                          <a:pt x="50" y="188"/>
                        </a:lnTo>
                        <a:lnTo>
                          <a:pt x="55" y="194"/>
                        </a:lnTo>
                        <a:lnTo>
                          <a:pt x="60" y="199"/>
                        </a:lnTo>
                        <a:lnTo>
                          <a:pt x="98" y="229"/>
                        </a:lnTo>
                        <a:lnTo>
                          <a:pt x="128" y="249"/>
                        </a:lnTo>
                        <a:lnTo>
                          <a:pt x="151" y="251"/>
                        </a:lnTo>
                        <a:lnTo>
                          <a:pt x="165" y="257"/>
                        </a:lnTo>
                        <a:lnTo>
                          <a:pt x="179" y="254"/>
                        </a:lnTo>
                        <a:lnTo>
                          <a:pt x="189" y="259"/>
                        </a:lnTo>
                        <a:lnTo>
                          <a:pt x="206" y="249"/>
                        </a:lnTo>
                        <a:lnTo>
                          <a:pt x="218" y="246"/>
                        </a:lnTo>
                        <a:lnTo>
                          <a:pt x="223" y="244"/>
                        </a:lnTo>
                        <a:lnTo>
                          <a:pt x="234" y="244"/>
                        </a:lnTo>
                        <a:lnTo>
                          <a:pt x="244" y="244"/>
                        </a:lnTo>
                        <a:lnTo>
                          <a:pt x="238" y="236"/>
                        </a:lnTo>
                        <a:lnTo>
                          <a:pt x="248" y="231"/>
                        </a:lnTo>
                        <a:lnTo>
                          <a:pt x="259" y="229"/>
                        </a:lnTo>
                        <a:lnTo>
                          <a:pt x="259" y="218"/>
                        </a:lnTo>
                        <a:lnTo>
                          <a:pt x="263" y="211"/>
                        </a:lnTo>
                        <a:lnTo>
                          <a:pt x="268" y="208"/>
                        </a:lnTo>
                        <a:lnTo>
                          <a:pt x="278" y="206"/>
                        </a:lnTo>
                        <a:lnTo>
                          <a:pt x="278" y="201"/>
                        </a:lnTo>
                        <a:lnTo>
                          <a:pt x="286" y="203"/>
                        </a:lnTo>
                        <a:lnTo>
                          <a:pt x="297" y="208"/>
                        </a:lnTo>
                        <a:lnTo>
                          <a:pt x="314" y="213"/>
                        </a:lnTo>
                        <a:lnTo>
                          <a:pt x="319" y="209"/>
                        </a:lnTo>
                        <a:lnTo>
                          <a:pt x="324" y="204"/>
                        </a:lnTo>
                        <a:lnTo>
                          <a:pt x="331" y="204"/>
                        </a:lnTo>
                        <a:lnTo>
                          <a:pt x="337" y="206"/>
                        </a:lnTo>
                        <a:lnTo>
                          <a:pt x="332" y="211"/>
                        </a:lnTo>
                        <a:lnTo>
                          <a:pt x="332" y="216"/>
                        </a:lnTo>
                        <a:lnTo>
                          <a:pt x="316" y="226"/>
                        </a:lnTo>
                        <a:lnTo>
                          <a:pt x="306" y="236"/>
                        </a:lnTo>
                        <a:lnTo>
                          <a:pt x="302" y="239"/>
                        </a:lnTo>
                        <a:lnTo>
                          <a:pt x="294" y="239"/>
                        </a:lnTo>
                        <a:lnTo>
                          <a:pt x="294" y="244"/>
                        </a:lnTo>
                        <a:lnTo>
                          <a:pt x="307" y="244"/>
                        </a:lnTo>
                        <a:lnTo>
                          <a:pt x="296" y="252"/>
                        </a:lnTo>
                        <a:lnTo>
                          <a:pt x="289" y="262"/>
                        </a:lnTo>
                        <a:lnTo>
                          <a:pt x="283" y="261"/>
                        </a:lnTo>
                        <a:lnTo>
                          <a:pt x="283" y="256"/>
                        </a:lnTo>
                        <a:lnTo>
                          <a:pt x="283" y="244"/>
                        </a:lnTo>
                        <a:lnTo>
                          <a:pt x="276" y="259"/>
                        </a:lnTo>
                        <a:lnTo>
                          <a:pt x="258" y="287"/>
                        </a:lnTo>
                        <a:lnTo>
                          <a:pt x="244" y="304"/>
                        </a:lnTo>
                        <a:lnTo>
                          <a:pt x="239" y="304"/>
                        </a:lnTo>
                        <a:lnTo>
                          <a:pt x="239" y="299"/>
                        </a:lnTo>
                        <a:lnTo>
                          <a:pt x="239" y="294"/>
                        </a:lnTo>
                        <a:lnTo>
                          <a:pt x="233" y="297"/>
                        </a:lnTo>
                        <a:lnTo>
                          <a:pt x="223" y="297"/>
                        </a:lnTo>
                        <a:lnTo>
                          <a:pt x="218" y="306"/>
                        </a:lnTo>
                        <a:lnTo>
                          <a:pt x="213" y="311"/>
                        </a:lnTo>
                        <a:lnTo>
                          <a:pt x="206" y="309"/>
                        </a:lnTo>
                        <a:lnTo>
                          <a:pt x="201" y="314"/>
                        </a:lnTo>
                        <a:lnTo>
                          <a:pt x="196" y="321"/>
                        </a:lnTo>
                        <a:lnTo>
                          <a:pt x="194" y="316"/>
                        </a:lnTo>
                        <a:lnTo>
                          <a:pt x="196" y="311"/>
                        </a:lnTo>
                        <a:lnTo>
                          <a:pt x="191" y="307"/>
                        </a:lnTo>
                        <a:lnTo>
                          <a:pt x="188" y="312"/>
                        </a:lnTo>
                        <a:lnTo>
                          <a:pt x="183" y="316"/>
                        </a:lnTo>
                        <a:lnTo>
                          <a:pt x="178" y="316"/>
                        </a:lnTo>
                        <a:lnTo>
                          <a:pt x="183" y="322"/>
                        </a:lnTo>
                        <a:lnTo>
                          <a:pt x="176" y="319"/>
                        </a:lnTo>
                        <a:lnTo>
                          <a:pt x="173" y="326"/>
                        </a:lnTo>
                        <a:lnTo>
                          <a:pt x="168" y="322"/>
                        </a:lnTo>
                        <a:lnTo>
                          <a:pt x="163" y="317"/>
                        </a:lnTo>
                        <a:lnTo>
                          <a:pt x="158" y="319"/>
                        </a:lnTo>
                        <a:lnTo>
                          <a:pt x="158" y="324"/>
                        </a:lnTo>
                        <a:lnTo>
                          <a:pt x="156" y="330"/>
                        </a:lnTo>
                        <a:lnTo>
                          <a:pt x="146" y="327"/>
                        </a:lnTo>
                        <a:lnTo>
                          <a:pt x="141" y="324"/>
                        </a:lnTo>
                        <a:lnTo>
                          <a:pt x="130" y="329"/>
                        </a:lnTo>
                        <a:lnTo>
                          <a:pt x="116" y="332"/>
                        </a:lnTo>
                        <a:lnTo>
                          <a:pt x="111" y="339"/>
                        </a:lnTo>
                        <a:lnTo>
                          <a:pt x="108" y="332"/>
                        </a:lnTo>
                        <a:lnTo>
                          <a:pt x="113" y="322"/>
                        </a:lnTo>
                        <a:lnTo>
                          <a:pt x="118" y="314"/>
                        </a:lnTo>
                        <a:lnTo>
                          <a:pt x="123" y="304"/>
                        </a:lnTo>
                        <a:lnTo>
                          <a:pt x="116" y="306"/>
                        </a:lnTo>
                        <a:lnTo>
                          <a:pt x="113" y="307"/>
                        </a:lnTo>
                        <a:lnTo>
                          <a:pt x="103" y="309"/>
                        </a:lnTo>
                        <a:lnTo>
                          <a:pt x="103" y="302"/>
                        </a:lnTo>
                        <a:lnTo>
                          <a:pt x="106" y="299"/>
                        </a:lnTo>
                        <a:lnTo>
                          <a:pt x="105" y="294"/>
                        </a:lnTo>
                        <a:lnTo>
                          <a:pt x="100" y="294"/>
                        </a:lnTo>
                        <a:lnTo>
                          <a:pt x="90" y="306"/>
                        </a:lnTo>
                        <a:lnTo>
                          <a:pt x="91" y="311"/>
                        </a:lnTo>
                        <a:lnTo>
                          <a:pt x="85" y="316"/>
                        </a:lnTo>
                        <a:lnTo>
                          <a:pt x="86" y="322"/>
                        </a:lnTo>
                        <a:lnTo>
                          <a:pt x="90" y="334"/>
                        </a:lnTo>
                        <a:lnTo>
                          <a:pt x="98" y="345"/>
                        </a:lnTo>
                        <a:lnTo>
                          <a:pt x="135" y="392"/>
                        </a:lnTo>
                        <a:lnTo>
                          <a:pt x="151" y="405"/>
                        </a:lnTo>
                        <a:lnTo>
                          <a:pt x="188" y="447"/>
                        </a:lnTo>
                        <a:lnTo>
                          <a:pt x="206" y="473"/>
                        </a:lnTo>
                        <a:lnTo>
                          <a:pt x="216" y="488"/>
                        </a:lnTo>
                        <a:lnTo>
                          <a:pt x="248" y="523"/>
                        </a:lnTo>
                        <a:lnTo>
                          <a:pt x="278" y="546"/>
                        </a:lnTo>
                        <a:lnTo>
                          <a:pt x="296" y="555"/>
                        </a:lnTo>
                        <a:lnTo>
                          <a:pt x="309" y="560"/>
                        </a:lnTo>
                        <a:lnTo>
                          <a:pt x="317" y="566"/>
                        </a:lnTo>
                        <a:lnTo>
                          <a:pt x="329" y="565"/>
                        </a:lnTo>
                        <a:lnTo>
                          <a:pt x="324" y="558"/>
                        </a:lnTo>
                        <a:lnTo>
                          <a:pt x="329" y="556"/>
                        </a:lnTo>
                        <a:lnTo>
                          <a:pt x="334" y="560"/>
                        </a:lnTo>
                        <a:lnTo>
                          <a:pt x="346" y="561"/>
                        </a:lnTo>
                        <a:lnTo>
                          <a:pt x="354" y="561"/>
                        </a:lnTo>
                        <a:lnTo>
                          <a:pt x="369" y="555"/>
                        </a:lnTo>
                        <a:lnTo>
                          <a:pt x="396" y="546"/>
                        </a:lnTo>
                        <a:lnTo>
                          <a:pt x="410" y="545"/>
                        </a:lnTo>
                        <a:lnTo>
                          <a:pt x="417" y="540"/>
                        </a:lnTo>
                        <a:lnTo>
                          <a:pt x="419" y="533"/>
                        </a:lnTo>
                        <a:lnTo>
                          <a:pt x="415" y="530"/>
                        </a:lnTo>
                        <a:lnTo>
                          <a:pt x="420" y="527"/>
                        </a:lnTo>
                        <a:lnTo>
                          <a:pt x="435" y="530"/>
                        </a:lnTo>
                        <a:lnTo>
                          <a:pt x="444" y="528"/>
                        </a:lnTo>
                        <a:lnTo>
                          <a:pt x="459" y="520"/>
                        </a:lnTo>
                        <a:lnTo>
                          <a:pt x="465" y="520"/>
                        </a:lnTo>
                        <a:lnTo>
                          <a:pt x="487" y="510"/>
                        </a:lnTo>
                        <a:lnTo>
                          <a:pt x="504" y="503"/>
                        </a:lnTo>
                        <a:lnTo>
                          <a:pt x="497" y="498"/>
                        </a:lnTo>
                        <a:lnTo>
                          <a:pt x="500" y="490"/>
                        </a:lnTo>
                        <a:lnTo>
                          <a:pt x="509" y="483"/>
                        </a:lnTo>
                        <a:lnTo>
                          <a:pt x="518" y="470"/>
                        </a:lnTo>
                        <a:lnTo>
                          <a:pt x="523" y="462"/>
                        </a:lnTo>
                        <a:lnTo>
                          <a:pt x="525" y="455"/>
                        </a:lnTo>
                        <a:lnTo>
                          <a:pt x="528" y="448"/>
                        </a:lnTo>
                        <a:lnTo>
                          <a:pt x="532" y="442"/>
                        </a:lnTo>
                        <a:lnTo>
                          <a:pt x="525" y="442"/>
                        </a:lnTo>
                        <a:lnTo>
                          <a:pt x="527" y="438"/>
                        </a:lnTo>
                        <a:lnTo>
                          <a:pt x="522" y="437"/>
                        </a:lnTo>
                        <a:lnTo>
                          <a:pt x="520" y="432"/>
                        </a:lnTo>
                        <a:lnTo>
                          <a:pt x="518" y="425"/>
                        </a:lnTo>
                        <a:lnTo>
                          <a:pt x="514" y="419"/>
                        </a:lnTo>
                        <a:lnTo>
                          <a:pt x="500" y="420"/>
                        </a:lnTo>
                        <a:lnTo>
                          <a:pt x="487" y="415"/>
                        </a:lnTo>
                        <a:lnTo>
                          <a:pt x="490" y="409"/>
                        </a:lnTo>
                        <a:lnTo>
                          <a:pt x="500" y="410"/>
                        </a:lnTo>
                        <a:lnTo>
                          <a:pt x="505" y="409"/>
                        </a:lnTo>
                        <a:lnTo>
                          <a:pt x="514" y="410"/>
                        </a:lnTo>
                        <a:lnTo>
                          <a:pt x="514" y="404"/>
                        </a:lnTo>
                        <a:lnTo>
                          <a:pt x="507" y="399"/>
                        </a:lnTo>
                        <a:lnTo>
                          <a:pt x="510" y="390"/>
                        </a:lnTo>
                        <a:lnTo>
                          <a:pt x="515" y="392"/>
                        </a:lnTo>
                        <a:lnTo>
                          <a:pt x="515" y="384"/>
                        </a:lnTo>
                        <a:lnTo>
                          <a:pt x="520" y="385"/>
                        </a:lnTo>
                        <a:lnTo>
                          <a:pt x="523" y="375"/>
                        </a:lnTo>
                        <a:lnTo>
                          <a:pt x="530" y="370"/>
                        </a:lnTo>
                        <a:lnTo>
                          <a:pt x="528" y="365"/>
                        </a:lnTo>
                        <a:lnTo>
                          <a:pt x="532" y="359"/>
                        </a:lnTo>
                        <a:lnTo>
                          <a:pt x="537" y="357"/>
                        </a:lnTo>
                        <a:lnTo>
                          <a:pt x="538" y="349"/>
                        </a:lnTo>
                        <a:lnTo>
                          <a:pt x="547" y="342"/>
                        </a:lnTo>
                        <a:lnTo>
                          <a:pt x="553" y="345"/>
                        </a:lnTo>
                        <a:lnTo>
                          <a:pt x="548" y="350"/>
                        </a:lnTo>
                        <a:lnTo>
                          <a:pt x="545" y="355"/>
                        </a:lnTo>
                        <a:lnTo>
                          <a:pt x="548" y="360"/>
                        </a:lnTo>
                        <a:lnTo>
                          <a:pt x="557" y="364"/>
                        </a:lnTo>
                        <a:lnTo>
                          <a:pt x="560" y="355"/>
                        </a:lnTo>
                        <a:lnTo>
                          <a:pt x="573" y="355"/>
                        </a:lnTo>
                        <a:lnTo>
                          <a:pt x="585" y="354"/>
                        </a:lnTo>
                        <a:lnTo>
                          <a:pt x="593" y="360"/>
                        </a:lnTo>
                        <a:lnTo>
                          <a:pt x="605" y="355"/>
                        </a:lnTo>
                        <a:lnTo>
                          <a:pt x="613" y="355"/>
                        </a:lnTo>
                        <a:lnTo>
                          <a:pt x="618" y="360"/>
                        </a:lnTo>
                        <a:lnTo>
                          <a:pt x="610" y="367"/>
                        </a:lnTo>
                        <a:lnTo>
                          <a:pt x="607" y="372"/>
                        </a:lnTo>
                        <a:lnTo>
                          <a:pt x="598" y="372"/>
                        </a:lnTo>
                        <a:lnTo>
                          <a:pt x="588" y="369"/>
                        </a:lnTo>
                        <a:lnTo>
                          <a:pt x="578" y="365"/>
                        </a:lnTo>
                        <a:lnTo>
                          <a:pt x="570" y="370"/>
                        </a:lnTo>
                        <a:lnTo>
                          <a:pt x="570" y="379"/>
                        </a:lnTo>
                        <a:lnTo>
                          <a:pt x="565" y="385"/>
                        </a:lnTo>
                        <a:lnTo>
                          <a:pt x="568" y="390"/>
                        </a:lnTo>
                        <a:lnTo>
                          <a:pt x="568" y="397"/>
                        </a:lnTo>
                        <a:lnTo>
                          <a:pt x="580" y="399"/>
                        </a:lnTo>
                        <a:lnTo>
                          <a:pt x="587" y="399"/>
                        </a:lnTo>
                        <a:lnTo>
                          <a:pt x="593" y="399"/>
                        </a:lnTo>
                        <a:lnTo>
                          <a:pt x="592" y="404"/>
                        </a:lnTo>
                        <a:lnTo>
                          <a:pt x="583" y="409"/>
                        </a:lnTo>
                        <a:lnTo>
                          <a:pt x="575" y="414"/>
                        </a:lnTo>
                        <a:lnTo>
                          <a:pt x="575" y="419"/>
                        </a:lnTo>
                        <a:lnTo>
                          <a:pt x="570" y="422"/>
                        </a:lnTo>
                        <a:lnTo>
                          <a:pt x="572" y="432"/>
                        </a:lnTo>
                        <a:lnTo>
                          <a:pt x="565" y="435"/>
                        </a:lnTo>
                        <a:lnTo>
                          <a:pt x="560" y="438"/>
                        </a:lnTo>
                        <a:lnTo>
                          <a:pt x="565" y="443"/>
                        </a:lnTo>
                        <a:lnTo>
                          <a:pt x="573" y="440"/>
                        </a:lnTo>
                        <a:lnTo>
                          <a:pt x="582" y="438"/>
                        </a:lnTo>
                        <a:lnTo>
                          <a:pt x="592" y="442"/>
                        </a:lnTo>
                        <a:lnTo>
                          <a:pt x="605" y="442"/>
                        </a:lnTo>
                        <a:lnTo>
                          <a:pt x="602" y="450"/>
                        </a:lnTo>
                        <a:lnTo>
                          <a:pt x="593" y="458"/>
                        </a:lnTo>
                        <a:lnTo>
                          <a:pt x="582" y="463"/>
                        </a:lnTo>
                        <a:lnTo>
                          <a:pt x="575" y="473"/>
                        </a:lnTo>
                        <a:lnTo>
                          <a:pt x="585" y="472"/>
                        </a:lnTo>
                        <a:lnTo>
                          <a:pt x="592" y="475"/>
                        </a:lnTo>
                        <a:lnTo>
                          <a:pt x="588" y="478"/>
                        </a:lnTo>
                        <a:lnTo>
                          <a:pt x="582" y="477"/>
                        </a:lnTo>
                        <a:lnTo>
                          <a:pt x="575" y="480"/>
                        </a:lnTo>
                        <a:lnTo>
                          <a:pt x="575" y="485"/>
                        </a:lnTo>
                        <a:lnTo>
                          <a:pt x="582" y="487"/>
                        </a:lnTo>
                        <a:lnTo>
                          <a:pt x="583" y="490"/>
                        </a:lnTo>
                        <a:lnTo>
                          <a:pt x="575" y="492"/>
                        </a:lnTo>
                        <a:lnTo>
                          <a:pt x="570" y="495"/>
                        </a:lnTo>
                        <a:lnTo>
                          <a:pt x="573" y="500"/>
                        </a:lnTo>
                        <a:lnTo>
                          <a:pt x="567" y="505"/>
                        </a:lnTo>
                        <a:lnTo>
                          <a:pt x="570" y="513"/>
                        </a:lnTo>
                        <a:lnTo>
                          <a:pt x="573" y="515"/>
                        </a:lnTo>
                        <a:lnTo>
                          <a:pt x="577" y="507"/>
                        </a:lnTo>
                        <a:lnTo>
                          <a:pt x="580" y="503"/>
                        </a:lnTo>
                        <a:lnTo>
                          <a:pt x="582" y="507"/>
                        </a:lnTo>
                        <a:lnTo>
                          <a:pt x="580" y="510"/>
                        </a:lnTo>
                        <a:lnTo>
                          <a:pt x="575" y="517"/>
                        </a:lnTo>
                        <a:lnTo>
                          <a:pt x="580" y="517"/>
                        </a:lnTo>
                        <a:lnTo>
                          <a:pt x="587" y="513"/>
                        </a:lnTo>
                        <a:lnTo>
                          <a:pt x="588" y="515"/>
                        </a:lnTo>
                        <a:lnTo>
                          <a:pt x="580" y="522"/>
                        </a:lnTo>
                        <a:lnTo>
                          <a:pt x="582" y="527"/>
                        </a:lnTo>
                        <a:lnTo>
                          <a:pt x="592" y="522"/>
                        </a:lnTo>
                        <a:lnTo>
                          <a:pt x="595" y="527"/>
                        </a:lnTo>
                        <a:lnTo>
                          <a:pt x="597" y="533"/>
                        </a:lnTo>
                        <a:lnTo>
                          <a:pt x="588" y="535"/>
                        </a:lnTo>
                        <a:lnTo>
                          <a:pt x="582" y="537"/>
                        </a:lnTo>
                        <a:lnTo>
                          <a:pt x="587" y="542"/>
                        </a:lnTo>
                        <a:lnTo>
                          <a:pt x="595" y="542"/>
                        </a:lnTo>
                        <a:lnTo>
                          <a:pt x="602" y="545"/>
                        </a:lnTo>
                        <a:lnTo>
                          <a:pt x="593" y="551"/>
                        </a:lnTo>
                        <a:lnTo>
                          <a:pt x="592" y="558"/>
                        </a:lnTo>
                        <a:lnTo>
                          <a:pt x="593" y="563"/>
                        </a:lnTo>
                        <a:lnTo>
                          <a:pt x="603" y="563"/>
                        </a:lnTo>
                        <a:lnTo>
                          <a:pt x="607" y="566"/>
                        </a:lnTo>
                        <a:lnTo>
                          <a:pt x="612" y="571"/>
                        </a:lnTo>
                        <a:lnTo>
                          <a:pt x="602" y="578"/>
                        </a:lnTo>
                        <a:lnTo>
                          <a:pt x="598" y="583"/>
                        </a:lnTo>
                        <a:lnTo>
                          <a:pt x="602" y="593"/>
                        </a:lnTo>
                        <a:lnTo>
                          <a:pt x="597" y="605"/>
                        </a:lnTo>
                        <a:lnTo>
                          <a:pt x="590" y="621"/>
                        </a:lnTo>
                        <a:lnTo>
                          <a:pt x="598" y="623"/>
                        </a:lnTo>
                        <a:lnTo>
                          <a:pt x="605" y="626"/>
                        </a:lnTo>
                        <a:lnTo>
                          <a:pt x="598" y="636"/>
                        </a:lnTo>
                        <a:lnTo>
                          <a:pt x="592" y="640"/>
                        </a:lnTo>
                        <a:lnTo>
                          <a:pt x="587" y="638"/>
                        </a:lnTo>
                        <a:lnTo>
                          <a:pt x="580" y="650"/>
                        </a:lnTo>
                        <a:lnTo>
                          <a:pt x="588" y="653"/>
                        </a:lnTo>
                        <a:lnTo>
                          <a:pt x="597" y="653"/>
                        </a:lnTo>
                        <a:lnTo>
                          <a:pt x="600" y="646"/>
                        </a:lnTo>
                        <a:lnTo>
                          <a:pt x="603" y="640"/>
                        </a:lnTo>
                        <a:lnTo>
                          <a:pt x="608" y="638"/>
                        </a:lnTo>
                        <a:lnTo>
                          <a:pt x="615" y="640"/>
                        </a:lnTo>
                        <a:lnTo>
                          <a:pt x="622" y="641"/>
                        </a:lnTo>
                        <a:lnTo>
                          <a:pt x="628" y="641"/>
                        </a:lnTo>
                        <a:lnTo>
                          <a:pt x="630" y="638"/>
                        </a:lnTo>
                        <a:lnTo>
                          <a:pt x="630" y="648"/>
                        </a:lnTo>
                        <a:lnTo>
                          <a:pt x="631" y="653"/>
                        </a:lnTo>
                        <a:lnTo>
                          <a:pt x="640" y="654"/>
                        </a:lnTo>
                        <a:lnTo>
                          <a:pt x="636" y="663"/>
                        </a:lnTo>
                        <a:lnTo>
                          <a:pt x="641" y="668"/>
                        </a:lnTo>
                        <a:lnTo>
                          <a:pt x="648" y="659"/>
                        </a:lnTo>
                        <a:lnTo>
                          <a:pt x="658" y="656"/>
                        </a:lnTo>
                        <a:lnTo>
                          <a:pt x="666" y="659"/>
                        </a:lnTo>
                        <a:lnTo>
                          <a:pt x="671" y="654"/>
                        </a:lnTo>
                        <a:lnTo>
                          <a:pt x="670" y="636"/>
                        </a:lnTo>
                        <a:lnTo>
                          <a:pt x="670" y="626"/>
                        </a:lnTo>
                        <a:lnTo>
                          <a:pt x="675" y="621"/>
                        </a:lnTo>
                        <a:lnTo>
                          <a:pt x="681" y="611"/>
                        </a:lnTo>
                        <a:lnTo>
                          <a:pt x="676" y="603"/>
                        </a:lnTo>
                        <a:lnTo>
                          <a:pt x="666" y="598"/>
                        </a:lnTo>
                        <a:lnTo>
                          <a:pt x="670" y="588"/>
                        </a:lnTo>
                        <a:lnTo>
                          <a:pt x="675" y="580"/>
                        </a:lnTo>
                        <a:lnTo>
                          <a:pt x="683" y="580"/>
                        </a:lnTo>
                        <a:lnTo>
                          <a:pt x="681" y="588"/>
                        </a:lnTo>
                        <a:lnTo>
                          <a:pt x="698" y="595"/>
                        </a:lnTo>
                        <a:lnTo>
                          <a:pt x="701" y="603"/>
                        </a:lnTo>
                        <a:lnTo>
                          <a:pt x="711" y="603"/>
                        </a:lnTo>
                        <a:lnTo>
                          <a:pt x="720" y="601"/>
                        </a:lnTo>
                        <a:lnTo>
                          <a:pt x="725" y="595"/>
                        </a:lnTo>
                        <a:lnTo>
                          <a:pt x="725" y="588"/>
                        </a:lnTo>
                        <a:lnTo>
                          <a:pt x="735" y="585"/>
                        </a:lnTo>
                        <a:lnTo>
                          <a:pt x="741" y="580"/>
                        </a:lnTo>
                        <a:lnTo>
                          <a:pt x="740" y="565"/>
                        </a:lnTo>
                        <a:lnTo>
                          <a:pt x="738" y="546"/>
                        </a:lnTo>
                        <a:lnTo>
                          <a:pt x="730" y="546"/>
                        </a:lnTo>
                        <a:lnTo>
                          <a:pt x="728" y="538"/>
                        </a:lnTo>
                        <a:lnTo>
                          <a:pt x="725" y="532"/>
                        </a:lnTo>
                        <a:lnTo>
                          <a:pt x="706" y="527"/>
                        </a:lnTo>
                        <a:lnTo>
                          <a:pt x="700" y="523"/>
                        </a:lnTo>
                        <a:lnTo>
                          <a:pt x="700" y="518"/>
                        </a:lnTo>
                        <a:lnTo>
                          <a:pt x="713" y="517"/>
                        </a:lnTo>
                        <a:lnTo>
                          <a:pt x="721" y="522"/>
                        </a:lnTo>
                        <a:lnTo>
                          <a:pt x="730" y="513"/>
                        </a:lnTo>
                        <a:lnTo>
                          <a:pt x="735" y="505"/>
                        </a:lnTo>
                        <a:lnTo>
                          <a:pt x="746" y="505"/>
                        </a:lnTo>
                        <a:lnTo>
                          <a:pt x="744" y="495"/>
                        </a:lnTo>
                        <a:lnTo>
                          <a:pt x="749" y="488"/>
                        </a:lnTo>
                        <a:lnTo>
                          <a:pt x="749" y="488"/>
                        </a:lnTo>
                        <a:lnTo>
                          <a:pt x="749" y="48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79" name="Freeform 1118"/>
                  <p:cNvSpPr>
                    <a:spLocks/>
                  </p:cNvSpPr>
                  <p:nvPr/>
                </p:nvSpPr>
                <p:spPr bwMode="auto">
                  <a:xfrm>
                    <a:off x="3173513" y="3070247"/>
                    <a:ext cx="1453541" cy="1031666"/>
                  </a:xfrm>
                  <a:custGeom>
                    <a:avLst/>
                    <a:gdLst>
                      <a:gd name="T0" fmla="*/ 1010 w 1168"/>
                      <a:gd name="T1" fmla="*/ 487 h 829"/>
                      <a:gd name="T2" fmla="*/ 1015 w 1168"/>
                      <a:gd name="T3" fmla="*/ 430 h 829"/>
                      <a:gd name="T4" fmla="*/ 1078 w 1168"/>
                      <a:gd name="T5" fmla="*/ 442 h 829"/>
                      <a:gd name="T6" fmla="*/ 1150 w 1168"/>
                      <a:gd name="T7" fmla="*/ 425 h 829"/>
                      <a:gd name="T8" fmla="*/ 1151 w 1168"/>
                      <a:gd name="T9" fmla="*/ 352 h 829"/>
                      <a:gd name="T10" fmla="*/ 1113 w 1168"/>
                      <a:gd name="T11" fmla="*/ 314 h 829"/>
                      <a:gd name="T12" fmla="*/ 1070 w 1168"/>
                      <a:gd name="T13" fmla="*/ 297 h 829"/>
                      <a:gd name="T14" fmla="*/ 1007 w 1168"/>
                      <a:gd name="T15" fmla="*/ 256 h 829"/>
                      <a:gd name="T16" fmla="*/ 965 w 1168"/>
                      <a:gd name="T17" fmla="*/ 251 h 829"/>
                      <a:gd name="T18" fmla="*/ 922 w 1168"/>
                      <a:gd name="T19" fmla="*/ 284 h 829"/>
                      <a:gd name="T20" fmla="*/ 889 w 1168"/>
                      <a:gd name="T21" fmla="*/ 259 h 829"/>
                      <a:gd name="T22" fmla="*/ 831 w 1168"/>
                      <a:gd name="T23" fmla="*/ 266 h 829"/>
                      <a:gd name="T24" fmla="*/ 819 w 1168"/>
                      <a:gd name="T25" fmla="*/ 222 h 829"/>
                      <a:gd name="T26" fmla="*/ 739 w 1168"/>
                      <a:gd name="T27" fmla="*/ 251 h 829"/>
                      <a:gd name="T28" fmla="*/ 726 w 1168"/>
                      <a:gd name="T29" fmla="*/ 231 h 829"/>
                      <a:gd name="T30" fmla="*/ 673 w 1168"/>
                      <a:gd name="T31" fmla="*/ 249 h 829"/>
                      <a:gd name="T32" fmla="*/ 643 w 1168"/>
                      <a:gd name="T33" fmla="*/ 232 h 829"/>
                      <a:gd name="T34" fmla="*/ 641 w 1168"/>
                      <a:gd name="T35" fmla="*/ 202 h 829"/>
                      <a:gd name="T36" fmla="*/ 606 w 1168"/>
                      <a:gd name="T37" fmla="*/ 227 h 829"/>
                      <a:gd name="T38" fmla="*/ 636 w 1168"/>
                      <a:gd name="T39" fmla="*/ 300 h 829"/>
                      <a:gd name="T40" fmla="*/ 663 w 1168"/>
                      <a:gd name="T41" fmla="*/ 364 h 829"/>
                      <a:gd name="T42" fmla="*/ 580 w 1168"/>
                      <a:gd name="T43" fmla="*/ 360 h 829"/>
                      <a:gd name="T44" fmla="*/ 593 w 1168"/>
                      <a:gd name="T45" fmla="*/ 249 h 829"/>
                      <a:gd name="T46" fmla="*/ 645 w 1168"/>
                      <a:gd name="T47" fmla="*/ 178 h 829"/>
                      <a:gd name="T48" fmla="*/ 673 w 1168"/>
                      <a:gd name="T49" fmla="*/ 108 h 829"/>
                      <a:gd name="T50" fmla="*/ 611 w 1168"/>
                      <a:gd name="T51" fmla="*/ 18 h 829"/>
                      <a:gd name="T52" fmla="*/ 547 w 1168"/>
                      <a:gd name="T53" fmla="*/ 31 h 829"/>
                      <a:gd name="T54" fmla="*/ 344 w 1168"/>
                      <a:gd name="T55" fmla="*/ 182 h 829"/>
                      <a:gd name="T56" fmla="*/ 452 w 1168"/>
                      <a:gd name="T57" fmla="*/ 209 h 829"/>
                      <a:gd name="T58" fmla="*/ 392 w 1168"/>
                      <a:gd name="T59" fmla="*/ 294 h 829"/>
                      <a:gd name="T60" fmla="*/ 394 w 1168"/>
                      <a:gd name="T61" fmla="*/ 350 h 829"/>
                      <a:gd name="T62" fmla="*/ 375 w 1168"/>
                      <a:gd name="T63" fmla="*/ 394 h 829"/>
                      <a:gd name="T64" fmla="*/ 312 w 1168"/>
                      <a:gd name="T65" fmla="*/ 377 h 829"/>
                      <a:gd name="T66" fmla="*/ 249 w 1168"/>
                      <a:gd name="T67" fmla="*/ 427 h 829"/>
                      <a:gd name="T68" fmla="*/ 201 w 1168"/>
                      <a:gd name="T69" fmla="*/ 410 h 829"/>
                      <a:gd name="T70" fmla="*/ 239 w 1168"/>
                      <a:gd name="T71" fmla="*/ 345 h 829"/>
                      <a:gd name="T72" fmla="*/ 222 w 1168"/>
                      <a:gd name="T73" fmla="*/ 312 h 829"/>
                      <a:gd name="T74" fmla="*/ 198 w 1168"/>
                      <a:gd name="T75" fmla="*/ 279 h 829"/>
                      <a:gd name="T76" fmla="*/ 139 w 1168"/>
                      <a:gd name="T77" fmla="*/ 286 h 829"/>
                      <a:gd name="T78" fmla="*/ 116 w 1168"/>
                      <a:gd name="T79" fmla="*/ 295 h 829"/>
                      <a:gd name="T80" fmla="*/ 124 w 1168"/>
                      <a:gd name="T81" fmla="*/ 385 h 829"/>
                      <a:gd name="T82" fmla="*/ 118 w 1168"/>
                      <a:gd name="T83" fmla="*/ 470 h 829"/>
                      <a:gd name="T84" fmla="*/ 98 w 1168"/>
                      <a:gd name="T85" fmla="*/ 523 h 829"/>
                      <a:gd name="T86" fmla="*/ 50 w 1168"/>
                      <a:gd name="T87" fmla="*/ 600 h 829"/>
                      <a:gd name="T88" fmla="*/ 21 w 1168"/>
                      <a:gd name="T89" fmla="*/ 641 h 829"/>
                      <a:gd name="T90" fmla="*/ 8 w 1168"/>
                      <a:gd name="T91" fmla="*/ 696 h 829"/>
                      <a:gd name="T92" fmla="*/ 65 w 1168"/>
                      <a:gd name="T93" fmla="*/ 719 h 829"/>
                      <a:gd name="T94" fmla="*/ 191 w 1168"/>
                      <a:gd name="T95" fmla="*/ 777 h 829"/>
                      <a:gd name="T96" fmla="*/ 324 w 1168"/>
                      <a:gd name="T97" fmla="*/ 811 h 829"/>
                      <a:gd name="T98" fmla="*/ 370 w 1168"/>
                      <a:gd name="T99" fmla="*/ 752 h 829"/>
                      <a:gd name="T100" fmla="*/ 470 w 1168"/>
                      <a:gd name="T101" fmla="*/ 751 h 829"/>
                      <a:gd name="T102" fmla="*/ 485 w 1168"/>
                      <a:gd name="T103" fmla="*/ 791 h 829"/>
                      <a:gd name="T104" fmla="*/ 590 w 1168"/>
                      <a:gd name="T105" fmla="*/ 771 h 829"/>
                      <a:gd name="T106" fmla="*/ 691 w 1168"/>
                      <a:gd name="T107" fmla="*/ 742 h 829"/>
                      <a:gd name="T108" fmla="*/ 773 w 1168"/>
                      <a:gd name="T109" fmla="*/ 771 h 829"/>
                      <a:gd name="T110" fmla="*/ 871 w 1168"/>
                      <a:gd name="T111" fmla="*/ 794 h 829"/>
                      <a:gd name="T112" fmla="*/ 919 w 1168"/>
                      <a:gd name="T113" fmla="*/ 686 h 829"/>
                      <a:gd name="T114" fmla="*/ 984 w 1168"/>
                      <a:gd name="T115" fmla="*/ 638 h 829"/>
                      <a:gd name="T116" fmla="*/ 1060 w 1168"/>
                      <a:gd name="T117" fmla="*/ 548 h 829"/>
                      <a:gd name="T118" fmla="*/ 1073 w 1168"/>
                      <a:gd name="T119" fmla="*/ 503 h 8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68" h="829">
                        <a:moveTo>
                          <a:pt x="1073" y="503"/>
                        </a:moveTo>
                        <a:lnTo>
                          <a:pt x="1065" y="505"/>
                        </a:lnTo>
                        <a:lnTo>
                          <a:pt x="1057" y="495"/>
                        </a:lnTo>
                        <a:lnTo>
                          <a:pt x="1053" y="487"/>
                        </a:lnTo>
                        <a:lnTo>
                          <a:pt x="1052" y="483"/>
                        </a:lnTo>
                        <a:lnTo>
                          <a:pt x="1047" y="488"/>
                        </a:lnTo>
                        <a:lnTo>
                          <a:pt x="1037" y="487"/>
                        </a:lnTo>
                        <a:lnTo>
                          <a:pt x="1030" y="480"/>
                        </a:lnTo>
                        <a:lnTo>
                          <a:pt x="1023" y="483"/>
                        </a:lnTo>
                        <a:lnTo>
                          <a:pt x="1020" y="488"/>
                        </a:lnTo>
                        <a:lnTo>
                          <a:pt x="1010" y="487"/>
                        </a:lnTo>
                        <a:lnTo>
                          <a:pt x="1009" y="482"/>
                        </a:lnTo>
                        <a:lnTo>
                          <a:pt x="1009" y="475"/>
                        </a:lnTo>
                        <a:lnTo>
                          <a:pt x="1013" y="467"/>
                        </a:lnTo>
                        <a:lnTo>
                          <a:pt x="1018" y="462"/>
                        </a:lnTo>
                        <a:lnTo>
                          <a:pt x="1022" y="455"/>
                        </a:lnTo>
                        <a:lnTo>
                          <a:pt x="1018" y="452"/>
                        </a:lnTo>
                        <a:lnTo>
                          <a:pt x="1015" y="447"/>
                        </a:lnTo>
                        <a:lnTo>
                          <a:pt x="1015" y="442"/>
                        </a:lnTo>
                        <a:lnTo>
                          <a:pt x="1007" y="433"/>
                        </a:lnTo>
                        <a:lnTo>
                          <a:pt x="1009" y="430"/>
                        </a:lnTo>
                        <a:lnTo>
                          <a:pt x="1015" y="430"/>
                        </a:lnTo>
                        <a:lnTo>
                          <a:pt x="1020" y="430"/>
                        </a:lnTo>
                        <a:lnTo>
                          <a:pt x="1025" y="433"/>
                        </a:lnTo>
                        <a:lnTo>
                          <a:pt x="1030" y="442"/>
                        </a:lnTo>
                        <a:lnTo>
                          <a:pt x="1040" y="443"/>
                        </a:lnTo>
                        <a:lnTo>
                          <a:pt x="1045" y="443"/>
                        </a:lnTo>
                        <a:lnTo>
                          <a:pt x="1047" y="437"/>
                        </a:lnTo>
                        <a:lnTo>
                          <a:pt x="1050" y="432"/>
                        </a:lnTo>
                        <a:lnTo>
                          <a:pt x="1057" y="435"/>
                        </a:lnTo>
                        <a:lnTo>
                          <a:pt x="1065" y="435"/>
                        </a:lnTo>
                        <a:lnTo>
                          <a:pt x="1072" y="440"/>
                        </a:lnTo>
                        <a:lnTo>
                          <a:pt x="1078" y="442"/>
                        </a:lnTo>
                        <a:lnTo>
                          <a:pt x="1085" y="442"/>
                        </a:lnTo>
                        <a:lnTo>
                          <a:pt x="1088" y="437"/>
                        </a:lnTo>
                        <a:lnTo>
                          <a:pt x="1097" y="440"/>
                        </a:lnTo>
                        <a:lnTo>
                          <a:pt x="1102" y="442"/>
                        </a:lnTo>
                        <a:lnTo>
                          <a:pt x="1108" y="440"/>
                        </a:lnTo>
                        <a:lnTo>
                          <a:pt x="1113" y="442"/>
                        </a:lnTo>
                        <a:lnTo>
                          <a:pt x="1123" y="442"/>
                        </a:lnTo>
                        <a:lnTo>
                          <a:pt x="1135" y="443"/>
                        </a:lnTo>
                        <a:lnTo>
                          <a:pt x="1140" y="437"/>
                        </a:lnTo>
                        <a:lnTo>
                          <a:pt x="1145" y="432"/>
                        </a:lnTo>
                        <a:lnTo>
                          <a:pt x="1150" y="425"/>
                        </a:lnTo>
                        <a:lnTo>
                          <a:pt x="1163" y="420"/>
                        </a:lnTo>
                        <a:lnTo>
                          <a:pt x="1168" y="418"/>
                        </a:lnTo>
                        <a:lnTo>
                          <a:pt x="1156" y="403"/>
                        </a:lnTo>
                        <a:lnTo>
                          <a:pt x="1145" y="398"/>
                        </a:lnTo>
                        <a:lnTo>
                          <a:pt x="1145" y="390"/>
                        </a:lnTo>
                        <a:lnTo>
                          <a:pt x="1156" y="392"/>
                        </a:lnTo>
                        <a:lnTo>
                          <a:pt x="1155" y="382"/>
                        </a:lnTo>
                        <a:lnTo>
                          <a:pt x="1163" y="370"/>
                        </a:lnTo>
                        <a:lnTo>
                          <a:pt x="1160" y="360"/>
                        </a:lnTo>
                        <a:lnTo>
                          <a:pt x="1153" y="360"/>
                        </a:lnTo>
                        <a:lnTo>
                          <a:pt x="1151" y="352"/>
                        </a:lnTo>
                        <a:lnTo>
                          <a:pt x="1150" y="347"/>
                        </a:lnTo>
                        <a:lnTo>
                          <a:pt x="1153" y="335"/>
                        </a:lnTo>
                        <a:lnTo>
                          <a:pt x="1160" y="339"/>
                        </a:lnTo>
                        <a:lnTo>
                          <a:pt x="1168" y="332"/>
                        </a:lnTo>
                        <a:lnTo>
                          <a:pt x="1160" y="324"/>
                        </a:lnTo>
                        <a:lnTo>
                          <a:pt x="1151" y="322"/>
                        </a:lnTo>
                        <a:lnTo>
                          <a:pt x="1148" y="314"/>
                        </a:lnTo>
                        <a:lnTo>
                          <a:pt x="1138" y="319"/>
                        </a:lnTo>
                        <a:lnTo>
                          <a:pt x="1130" y="319"/>
                        </a:lnTo>
                        <a:lnTo>
                          <a:pt x="1122" y="319"/>
                        </a:lnTo>
                        <a:lnTo>
                          <a:pt x="1113" y="314"/>
                        </a:lnTo>
                        <a:lnTo>
                          <a:pt x="1110" y="320"/>
                        </a:lnTo>
                        <a:lnTo>
                          <a:pt x="1113" y="327"/>
                        </a:lnTo>
                        <a:lnTo>
                          <a:pt x="1107" y="332"/>
                        </a:lnTo>
                        <a:lnTo>
                          <a:pt x="1102" y="324"/>
                        </a:lnTo>
                        <a:lnTo>
                          <a:pt x="1100" y="317"/>
                        </a:lnTo>
                        <a:lnTo>
                          <a:pt x="1088" y="322"/>
                        </a:lnTo>
                        <a:lnTo>
                          <a:pt x="1088" y="315"/>
                        </a:lnTo>
                        <a:lnTo>
                          <a:pt x="1097" y="307"/>
                        </a:lnTo>
                        <a:lnTo>
                          <a:pt x="1087" y="309"/>
                        </a:lnTo>
                        <a:lnTo>
                          <a:pt x="1083" y="304"/>
                        </a:lnTo>
                        <a:lnTo>
                          <a:pt x="1070" y="297"/>
                        </a:lnTo>
                        <a:lnTo>
                          <a:pt x="1058" y="294"/>
                        </a:lnTo>
                        <a:lnTo>
                          <a:pt x="1050" y="294"/>
                        </a:lnTo>
                        <a:lnTo>
                          <a:pt x="1048" y="286"/>
                        </a:lnTo>
                        <a:lnTo>
                          <a:pt x="1045" y="281"/>
                        </a:lnTo>
                        <a:lnTo>
                          <a:pt x="1047" y="274"/>
                        </a:lnTo>
                        <a:lnTo>
                          <a:pt x="1035" y="267"/>
                        </a:lnTo>
                        <a:lnTo>
                          <a:pt x="1030" y="266"/>
                        </a:lnTo>
                        <a:lnTo>
                          <a:pt x="1017" y="267"/>
                        </a:lnTo>
                        <a:lnTo>
                          <a:pt x="1012" y="261"/>
                        </a:lnTo>
                        <a:lnTo>
                          <a:pt x="1004" y="264"/>
                        </a:lnTo>
                        <a:lnTo>
                          <a:pt x="1007" y="256"/>
                        </a:lnTo>
                        <a:lnTo>
                          <a:pt x="1010" y="247"/>
                        </a:lnTo>
                        <a:lnTo>
                          <a:pt x="1004" y="246"/>
                        </a:lnTo>
                        <a:lnTo>
                          <a:pt x="997" y="244"/>
                        </a:lnTo>
                        <a:lnTo>
                          <a:pt x="990" y="247"/>
                        </a:lnTo>
                        <a:lnTo>
                          <a:pt x="989" y="254"/>
                        </a:lnTo>
                        <a:lnTo>
                          <a:pt x="995" y="256"/>
                        </a:lnTo>
                        <a:lnTo>
                          <a:pt x="989" y="264"/>
                        </a:lnTo>
                        <a:lnTo>
                          <a:pt x="979" y="262"/>
                        </a:lnTo>
                        <a:lnTo>
                          <a:pt x="984" y="256"/>
                        </a:lnTo>
                        <a:lnTo>
                          <a:pt x="975" y="249"/>
                        </a:lnTo>
                        <a:lnTo>
                          <a:pt x="965" y="251"/>
                        </a:lnTo>
                        <a:lnTo>
                          <a:pt x="960" y="256"/>
                        </a:lnTo>
                        <a:lnTo>
                          <a:pt x="962" y="264"/>
                        </a:lnTo>
                        <a:lnTo>
                          <a:pt x="957" y="274"/>
                        </a:lnTo>
                        <a:lnTo>
                          <a:pt x="957" y="286"/>
                        </a:lnTo>
                        <a:lnTo>
                          <a:pt x="954" y="284"/>
                        </a:lnTo>
                        <a:lnTo>
                          <a:pt x="945" y="284"/>
                        </a:lnTo>
                        <a:lnTo>
                          <a:pt x="947" y="289"/>
                        </a:lnTo>
                        <a:lnTo>
                          <a:pt x="940" y="289"/>
                        </a:lnTo>
                        <a:lnTo>
                          <a:pt x="934" y="281"/>
                        </a:lnTo>
                        <a:lnTo>
                          <a:pt x="930" y="286"/>
                        </a:lnTo>
                        <a:lnTo>
                          <a:pt x="922" y="284"/>
                        </a:lnTo>
                        <a:lnTo>
                          <a:pt x="909" y="286"/>
                        </a:lnTo>
                        <a:lnTo>
                          <a:pt x="899" y="289"/>
                        </a:lnTo>
                        <a:lnTo>
                          <a:pt x="905" y="277"/>
                        </a:lnTo>
                        <a:lnTo>
                          <a:pt x="912" y="271"/>
                        </a:lnTo>
                        <a:lnTo>
                          <a:pt x="914" y="261"/>
                        </a:lnTo>
                        <a:lnTo>
                          <a:pt x="915" y="256"/>
                        </a:lnTo>
                        <a:lnTo>
                          <a:pt x="917" y="249"/>
                        </a:lnTo>
                        <a:lnTo>
                          <a:pt x="912" y="246"/>
                        </a:lnTo>
                        <a:lnTo>
                          <a:pt x="905" y="256"/>
                        </a:lnTo>
                        <a:lnTo>
                          <a:pt x="899" y="256"/>
                        </a:lnTo>
                        <a:lnTo>
                          <a:pt x="889" y="259"/>
                        </a:lnTo>
                        <a:lnTo>
                          <a:pt x="879" y="259"/>
                        </a:lnTo>
                        <a:lnTo>
                          <a:pt x="871" y="267"/>
                        </a:lnTo>
                        <a:lnTo>
                          <a:pt x="862" y="276"/>
                        </a:lnTo>
                        <a:lnTo>
                          <a:pt x="856" y="279"/>
                        </a:lnTo>
                        <a:lnTo>
                          <a:pt x="862" y="267"/>
                        </a:lnTo>
                        <a:lnTo>
                          <a:pt x="856" y="264"/>
                        </a:lnTo>
                        <a:lnTo>
                          <a:pt x="851" y="269"/>
                        </a:lnTo>
                        <a:lnTo>
                          <a:pt x="852" y="274"/>
                        </a:lnTo>
                        <a:lnTo>
                          <a:pt x="846" y="274"/>
                        </a:lnTo>
                        <a:lnTo>
                          <a:pt x="837" y="274"/>
                        </a:lnTo>
                        <a:lnTo>
                          <a:pt x="831" y="266"/>
                        </a:lnTo>
                        <a:lnTo>
                          <a:pt x="847" y="266"/>
                        </a:lnTo>
                        <a:lnTo>
                          <a:pt x="842" y="256"/>
                        </a:lnTo>
                        <a:lnTo>
                          <a:pt x="851" y="249"/>
                        </a:lnTo>
                        <a:lnTo>
                          <a:pt x="854" y="246"/>
                        </a:lnTo>
                        <a:lnTo>
                          <a:pt x="854" y="241"/>
                        </a:lnTo>
                        <a:lnTo>
                          <a:pt x="846" y="241"/>
                        </a:lnTo>
                        <a:lnTo>
                          <a:pt x="839" y="227"/>
                        </a:lnTo>
                        <a:lnTo>
                          <a:pt x="837" y="222"/>
                        </a:lnTo>
                        <a:lnTo>
                          <a:pt x="842" y="212"/>
                        </a:lnTo>
                        <a:lnTo>
                          <a:pt x="829" y="216"/>
                        </a:lnTo>
                        <a:lnTo>
                          <a:pt x="819" y="222"/>
                        </a:lnTo>
                        <a:lnTo>
                          <a:pt x="814" y="226"/>
                        </a:lnTo>
                        <a:lnTo>
                          <a:pt x="802" y="226"/>
                        </a:lnTo>
                        <a:lnTo>
                          <a:pt x="799" y="234"/>
                        </a:lnTo>
                        <a:lnTo>
                          <a:pt x="791" y="234"/>
                        </a:lnTo>
                        <a:lnTo>
                          <a:pt x="786" y="244"/>
                        </a:lnTo>
                        <a:lnTo>
                          <a:pt x="776" y="241"/>
                        </a:lnTo>
                        <a:lnTo>
                          <a:pt x="781" y="254"/>
                        </a:lnTo>
                        <a:lnTo>
                          <a:pt x="778" y="261"/>
                        </a:lnTo>
                        <a:lnTo>
                          <a:pt x="771" y="254"/>
                        </a:lnTo>
                        <a:lnTo>
                          <a:pt x="758" y="254"/>
                        </a:lnTo>
                        <a:lnTo>
                          <a:pt x="739" y="251"/>
                        </a:lnTo>
                        <a:lnTo>
                          <a:pt x="738" y="257"/>
                        </a:lnTo>
                        <a:lnTo>
                          <a:pt x="733" y="262"/>
                        </a:lnTo>
                        <a:lnTo>
                          <a:pt x="726" y="256"/>
                        </a:lnTo>
                        <a:lnTo>
                          <a:pt x="721" y="261"/>
                        </a:lnTo>
                        <a:lnTo>
                          <a:pt x="716" y="266"/>
                        </a:lnTo>
                        <a:lnTo>
                          <a:pt x="714" y="262"/>
                        </a:lnTo>
                        <a:lnTo>
                          <a:pt x="716" y="256"/>
                        </a:lnTo>
                        <a:lnTo>
                          <a:pt x="716" y="249"/>
                        </a:lnTo>
                        <a:lnTo>
                          <a:pt x="724" y="246"/>
                        </a:lnTo>
                        <a:lnTo>
                          <a:pt x="731" y="237"/>
                        </a:lnTo>
                        <a:lnTo>
                          <a:pt x="726" y="231"/>
                        </a:lnTo>
                        <a:lnTo>
                          <a:pt x="724" y="237"/>
                        </a:lnTo>
                        <a:lnTo>
                          <a:pt x="718" y="234"/>
                        </a:lnTo>
                        <a:lnTo>
                          <a:pt x="711" y="227"/>
                        </a:lnTo>
                        <a:lnTo>
                          <a:pt x="708" y="229"/>
                        </a:lnTo>
                        <a:lnTo>
                          <a:pt x="709" y="241"/>
                        </a:lnTo>
                        <a:lnTo>
                          <a:pt x="704" y="244"/>
                        </a:lnTo>
                        <a:lnTo>
                          <a:pt x="708" y="247"/>
                        </a:lnTo>
                        <a:lnTo>
                          <a:pt x="703" y="256"/>
                        </a:lnTo>
                        <a:lnTo>
                          <a:pt x="686" y="257"/>
                        </a:lnTo>
                        <a:lnTo>
                          <a:pt x="681" y="247"/>
                        </a:lnTo>
                        <a:lnTo>
                          <a:pt x="673" y="249"/>
                        </a:lnTo>
                        <a:lnTo>
                          <a:pt x="671" y="246"/>
                        </a:lnTo>
                        <a:lnTo>
                          <a:pt x="676" y="241"/>
                        </a:lnTo>
                        <a:lnTo>
                          <a:pt x="671" y="237"/>
                        </a:lnTo>
                        <a:lnTo>
                          <a:pt x="666" y="241"/>
                        </a:lnTo>
                        <a:lnTo>
                          <a:pt x="663" y="236"/>
                        </a:lnTo>
                        <a:lnTo>
                          <a:pt x="653" y="246"/>
                        </a:lnTo>
                        <a:lnTo>
                          <a:pt x="648" y="241"/>
                        </a:lnTo>
                        <a:lnTo>
                          <a:pt x="660" y="231"/>
                        </a:lnTo>
                        <a:lnTo>
                          <a:pt x="653" y="222"/>
                        </a:lnTo>
                        <a:lnTo>
                          <a:pt x="646" y="234"/>
                        </a:lnTo>
                        <a:lnTo>
                          <a:pt x="643" y="232"/>
                        </a:lnTo>
                        <a:lnTo>
                          <a:pt x="640" y="229"/>
                        </a:lnTo>
                        <a:lnTo>
                          <a:pt x="646" y="222"/>
                        </a:lnTo>
                        <a:lnTo>
                          <a:pt x="656" y="216"/>
                        </a:lnTo>
                        <a:lnTo>
                          <a:pt x="663" y="219"/>
                        </a:lnTo>
                        <a:lnTo>
                          <a:pt x="663" y="211"/>
                        </a:lnTo>
                        <a:lnTo>
                          <a:pt x="655" y="206"/>
                        </a:lnTo>
                        <a:lnTo>
                          <a:pt x="660" y="197"/>
                        </a:lnTo>
                        <a:lnTo>
                          <a:pt x="650" y="191"/>
                        </a:lnTo>
                        <a:lnTo>
                          <a:pt x="648" y="202"/>
                        </a:lnTo>
                        <a:lnTo>
                          <a:pt x="646" y="207"/>
                        </a:lnTo>
                        <a:lnTo>
                          <a:pt x="641" y="202"/>
                        </a:lnTo>
                        <a:lnTo>
                          <a:pt x="636" y="202"/>
                        </a:lnTo>
                        <a:lnTo>
                          <a:pt x="636" y="207"/>
                        </a:lnTo>
                        <a:lnTo>
                          <a:pt x="640" y="211"/>
                        </a:lnTo>
                        <a:lnTo>
                          <a:pt x="631" y="217"/>
                        </a:lnTo>
                        <a:lnTo>
                          <a:pt x="628" y="222"/>
                        </a:lnTo>
                        <a:lnTo>
                          <a:pt x="621" y="217"/>
                        </a:lnTo>
                        <a:lnTo>
                          <a:pt x="628" y="212"/>
                        </a:lnTo>
                        <a:lnTo>
                          <a:pt x="626" y="206"/>
                        </a:lnTo>
                        <a:lnTo>
                          <a:pt x="611" y="214"/>
                        </a:lnTo>
                        <a:lnTo>
                          <a:pt x="611" y="222"/>
                        </a:lnTo>
                        <a:lnTo>
                          <a:pt x="606" y="227"/>
                        </a:lnTo>
                        <a:lnTo>
                          <a:pt x="598" y="224"/>
                        </a:lnTo>
                        <a:lnTo>
                          <a:pt x="595" y="231"/>
                        </a:lnTo>
                        <a:lnTo>
                          <a:pt x="601" y="232"/>
                        </a:lnTo>
                        <a:lnTo>
                          <a:pt x="611" y="232"/>
                        </a:lnTo>
                        <a:lnTo>
                          <a:pt x="615" y="246"/>
                        </a:lnTo>
                        <a:lnTo>
                          <a:pt x="613" y="251"/>
                        </a:lnTo>
                        <a:lnTo>
                          <a:pt x="620" y="261"/>
                        </a:lnTo>
                        <a:lnTo>
                          <a:pt x="621" y="267"/>
                        </a:lnTo>
                        <a:lnTo>
                          <a:pt x="621" y="281"/>
                        </a:lnTo>
                        <a:lnTo>
                          <a:pt x="635" y="292"/>
                        </a:lnTo>
                        <a:lnTo>
                          <a:pt x="636" y="300"/>
                        </a:lnTo>
                        <a:lnTo>
                          <a:pt x="635" y="310"/>
                        </a:lnTo>
                        <a:lnTo>
                          <a:pt x="643" y="315"/>
                        </a:lnTo>
                        <a:lnTo>
                          <a:pt x="631" y="324"/>
                        </a:lnTo>
                        <a:lnTo>
                          <a:pt x="640" y="330"/>
                        </a:lnTo>
                        <a:lnTo>
                          <a:pt x="650" y="324"/>
                        </a:lnTo>
                        <a:lnTo>
                          <a:pt x="658" y="332"/>
                        </a:lnTo>
                        <a:lnTo>
                          <a:pt x="661" y="342"/>
                        </a:lnTo>
                        <a:lnTo>
                          <a:pt x="653" y="347"/>
                        </a:lnTo>
                        <a:lnTo>
                          <a:pt x="658" y="352"/>
                        </a:lnTo>
                        <a:lnTo>
                          <a:pt x="666" y="352"/>
                        </a:lnTo>
                        <a:lnTo>
                          <a:pt x="663" y="364"/>
                        </a:lnTo>
                        <a:lnTo>
                          <a:pt x="663" y="367"/>
                        </a:lnTo>
                        <a:lnTo>
                          <a:pt x="658" y="377"/>
                        </a:lnTo>
                        <a:lnTo>
                          <a:pt x="640" y="387"/>
                        </a:lnTo>
                        <a:lnTo>
                          <a:pt x="635" y="382"/>
                        </a:lnTo>
                        <a:lnTo>
                          <a:pt x="628" y="385"/>
                        </a:lnTo>
                        <a:lnTo>
                          <a:pt x="620" y="374"/>
                        </a:lnTo>
                        <a:lnTo>
                          <a:pt x="605" y="357"/>
                        </a:lnTo>
                        <a:lnTo>
                          <a:pt x="593" y="370"/>
                        </a:lnTo>
                        <a:lnTo>
                          <a:pt x="586" y="375"/>
                        </a:lnTo>
                        <a:lnTo>
                          <a:pt x="578" y="369"/>
                        </a:lnTo>
                        <a:lnTo>
                          <a:pt x="580" y="360"/>
                        </a:lnTo>
                        <a:lnTo>
                          <a:pt x="578" y="347"/>
                        </a:lnTo>
                        <a:lnTo>
                          <a:pt x="573" y="350"/>
                        </a:lnTo>
                        <a:lnTo>
                          <a:pt x="565" y="337"/>
                        </a:lnTo>
                        <a:lnTo>
                          <a:pt x="573" y="320"/>
                        </a:lnTo>
                        <a:lnTo>
                          <a:pt x="570" y="314"/>
                        </a:lnTo>
                        <a:lnTo>
                          <a:pt x="565" y="299"/>
                        </a:lnTo>
                        <a:lnTo>
                          <a:pt x="556" y="290"/>
                        </a:lnTo>
                        <a:lnTo>
                          <a:pt x="578" y="271"/>
                        </a:lnTo>
                        <a:lnTo>
                          <a:pt x="578" y="262"/>
                        </a:lnTo>
                        <a:lnTo>
                          <a:pt x="585" y="252"/>
                        </a:lnTo>
                        <a:lnTo>
                          <a:pt x="593" y="249"/>
                        </a:lnTo>
                        <a:lnTo>
                          <a:pt x="585" y="244"/>
                        </a:lnTo>
                        <a:lnTo>
                          <a:pt x="586" y="234"/>
                        </a:lnTo>
                        <a:lnTo>
                          <a:pt x="576" y="227"/>
                        </a:lnTo>
                        <a:lnTo>
                          <a:pt x="580" y="222"/>
                        </a:lnTo>
                        <a:lnTo>
                          <a:pt x="575" y="217"/>
                        </a:lnTo>
                        <a:lnTo>
                          <a:pt x="580" y="211"/>
                        </a:lnTo>
                        <a:lnTo>
                          <a:pt x="590" y="199"/>
                        </a:lnTo>
                        <a:lnTo>
                          <a:pt x="586" y="196"/>
                        </a:lnTo>
                        <a:lnTo>
                          <a:pt x="600" y="189"/>
                        </a:lnTo>
                        <a:lnTo>
                          <a:pt x="610" y="194"/>
                        </a:lnTo>
                        <a:lnTo>
                          <a:pt x="645" y="178"/>
                        </a:lnTo>
                        <a:lnTo>
                          <a:pt x="640" y="159"/>
                        </a:lnTo>
                        <a:lnTo>
                          <a:pt x="650" y="163"/>
                        </a:lnTo>
                        <a:lnTo>
                          <a:pt x="655" y="159"/>
                        </a:lnTo>
                        <a:lnTo>
                          <a:pt x="650" y="156"/>
                        </a:lnTo>
                        <a:lnTo>
                          <a:pt x="658" y="141"/>
                        </a:lnTo>
                        <a:lnTo>
                          <a:pt x="665" y="131"/>
                        </a:lnTo>
                        <a:lnTo>
                          <a:pt x="666" y="126"/>
                        </a:lnTo>
                        <a:lnTo>
                          <a:pt x="673" y="121"/>
                        </a:lnTo>
                        <a:lnTo>
                          <a:pt x="668" y="119"/>
                        </a:lnTo>
                        <a:lnTo>
                          <a:pt x="660" y="113"/>
                        </a:lnTo>
                        <a:lnTo>
                          <a:pt x="673" y="108"/>
                        </a:lnTo>
                        <a:lnTo>
                          <a:pt x="668" y="103"/>
                        </a:lnTo>
                        <a:lnTo>
                          <a:pt x="684" y="89"/>
                        </a:lnTo>
                        <a:lnTo>
                          <a:pt x="669" y="41"/>
                        </a:lnTo>
                        <a:lnTo>
                          <a:pt x="665" y="31"/>
                        </a:lnTo>
                        <a:lnTo>
                          <a:pt x="661" y="28"/>
                        </a:lnTo>
                        <a:lnTo>
                          <a:pt x="653" y="28"/>
                        </a:lnTo>
                        <a:lnTo>
                          <a:pt x="645" y="18"/>
                        </a:lnTo>
                        <a:lnTo>
                          <a:pt x="638" y="13"/>
                        </a:lnTo>
                        <a:lnTo>
                          <a:pt x="628" y="13"/>
                        </a:lnTo>
                        <a:lnTo>
                          <a:pt x="616" y="15"/>
                        </a:lnTo>
                        <a:lnTo>
                          <a:pt x="611" y="18"/>
                        </a:lnTo>
                        <a:lnTo>
                          <a:pt x="601" y="16"/>
                        </a:lnTo>
                        <a:lnTo>
                          <a:pt x="591" y="10"/>
                        </a:lnTo>
                        <a:lnTo>
                          <a:pt x="591" y="5"/>
                        </a:lnTo>
                        <a:lnTo>
                          <a:pt x="586" y="0"/>
                        </a:lnTo>
                        <a:lnTo>
                          <a:pt x="581" y="6"/>
                        </a:lnTo>
                        <a:lnTo>
                          <a:pt x="575" y="13"/>
                        </a:lnTo>
                        <a:lnTo>
                          <a:pt x="563" y="13"/>
                        </a:lnTo>
                        <a:lnTo>
                          <a:pt x="560" y="18"/>
                        </a:lnTo>
                        <a:lnTo>
                          <a:pt x="553" y="20"/>
                        </a:lnTo>
                        <a:lnTo>
                          <a:pt x="555" y="26"/>
                        </a:lnTo>
                        <a:lnTo>
                          <a:pt x="547" y="31"/>
                        </a:lnTo>
                        <a:lnTo>
                          <a:pt x="537" y="31"/>
                        </a:lnTo>
                        <a:lnTo>
                          <a:pt x="503" y="51"/>
                        </a:lnTo>
                        <a:lnTo>
                          <a:pt x="465" y="74"/>
                        </a:lnTo>
                        <a:lnTo>
                          <a:pt x="447" y="79"/>
                        </a:lnTo>
                        <a:lnTo>
                          <a:pt x="395" y="113"/>
                        </a:lnTo>
                        <a:lnTo>
                          <a:pt x="375" y="138"/>
                        </a:lnTo>
                        <a:lnTo>
                          <a:pt x="357" y="139"/>
                        </a:lnTo>
                        <a:lnTo>
                          <a:pt x="345" y="148"/>
                        </a:lnTo>
                        <a:lnTo>
                          <a:pt x="337" y="163"/>
                        </a:lnTo>
                        <a:lnTo>
                          <a:pt x="340" y="173"/>
                        </a:lnTo>
                        <a:lnTo>
                          <a:pt x="344" y="182"/>
                        </a:lnTo>
                        <a:lnTo>
                          <a:pt x="344" y="199"/>
                        </a:lnTo>
                        <a:lnTo>
                          <a:pt x="354" y="217"/>
                        </a:lnTo>
                        <a:lnTo>
                          <a:pt x="360" y="219"/>
                        </a:lnTo>
                        <a:lnTo>
                          <a:pt x="380" y="227"/>
                        </a:lnTo>
                        <a:lnTo>
                          <a:pt x="390" y="226"/>
                        </a:lnTo>
                        <a:lnTo>
                          <a:pt x="410" y="226"/>
                        </a:lnTo>
                        <a:lnTo>
                          <a:pt x="419" y="219"/>
                        </a:lnTo>
                        <a:lnTo>
                          <a:pt x="430" y="227"/>
                        </a:lnTo>
                        <a:lnTo>
                          <a:pt x="434" y="212"/>
                        </a:lnTo>
                        <a:lnTo>
                          <a:pt x="437" y="209"/>
                        </a:lnTo>
                        <a:lnTo>
                          <a:pt x="452" y="209"/>
                        </a:lnTo>
                        <a:lnTo>
                          <a:pt x="450" y="227"/>
                        </a:lnTo>
                        <a:lnTo>
                          <a:pt x="450" y="237"/>
                        </a:lnTo>
                        <a:lnTo>
                          <a:pt x="458" y="241"/>
                        </a:lnTo>
                        <a:lnTo>
                          <a:pt x="452" y="251"/>
                        </a:lnTo>
                        <a:lnTo>
                          <a:pt x="450" y="257"/>
                        </a:lnTo>
                        <a:lnTo>
                          <a:pt x="432" y="256"/>
                        </a:lnTo>
                        <a:lnTo>
                          <a:pt x="415" y="261"/>
                        </a:lnTo>
                        <a:lnTo>
                          <a:pt x="397" y="261"/>
                        </a:lnTo>
                        <a:lnTo>
                          <a:pt x="390" y="262"/>
                        </a:lnTo>
                        <a:lnTo>
                          <a:pt x="380" y="274"/>
                        </a:lnTo>
                        <a:lnTo>
                          <a:pt x="392" y="294"/>
                        </a:lnTo>
                        <a:lnTo>
                          <a:pt x="374" y="294"/>
                        </a:lnTo>
                        <a:lnTo>
                          <a:pt x="375" y="300"/>
                        </a:lnTo>
                        <a:lnTo>
                          <a:pt x="390" y="309"/>
                        </a:lnTo>
                        <a:lnTo>
                          <a:pt x="397" y="302"/>
                        </a:lnTo>
                        <a:lnTo>
                          <a:pt x="405" y="305"/>
                        </a:lnTo>
                        <a:lnTo>
                          <a:pt x="405" y="317"/>
                        </a:lnTo>
                        <a:lnTo>
                          <a:pt x="404" y="322"/>
                        </a:lnTo>
                        <a:lnTo>
                          <a:pt x="410" y="325"/>
                        </a:lnTo>
                        <a:lnTo>
                          <a:pt x="412" y="334"/>
                        </a:lnTo>
                        <a:lnTo>
                          <a:pt x="407" y="345"/>
                        </a:lnTo>
                        <a:lnTo>
                          <a:pt x="394" y="350"/>
                        </a:lnTo>
                        <a:lnTo>
                          <a:pt x="390" y="340"/>
                        </a:lnTo>
                        <a:lnTo>
                          <a:pt x="380" y="335"/>
                        </a:lnTo>
                        <a:lnTo>
                          <a:pt x="377" y="339"/>
                        </a:lnTo>
                        <a:lnTo>
                          <a:pt x="379" y="349"/>
                        </a:lnTo>
                        <a:lnTo>
                          <a:pt x="380" y="362"/>
                        </a:lnTo>
                        <a:lnTo>
                          <a:pt x="379" y="370"/>
                        </a:lnTo>
                        <a:lnTo>
                          <a:pt x="384" y="379"/>
                        </a:lnTo>
                        <a:lnTo>
                          <a:pt x="390" y="380"/>
                        </a:lnTo>
                        <a:lnTo>
                          <a:pt x="390" y="389"/>
                        </a:lnTo>
                        <a:lnTo>
                          <a:pt x="384" y="397"/>
                        </a:lnTo>
                        <a:lnTo>
                          <a:pt x="375" y="394"/>
                        </a:lnTo>
                        <a:lnTo>
                          <a:pt x="365" y="390"/>
                        </a:lnTo>
                        <a:lnTo>
                          <a:pt x="359" y="392"/>
                        </a:lnTo>
                        <a:lnTo>
                          <a:pt x="352" y="384"/>
                        </a:lnTo>
                        <a:lnTo>
                          <a:pt x="359" y="380"/>
                        </a:lnTo>
                        <a:lnTo>
                          <a:pt x="355" y="370"/>
                        </a:lnTo>
                        <a:lnTo>
                          <a:pt x="347" y="375"/>
                        </a:lnTo>
                        <a:lnTo>
                          <a:pt x="344" y="379"/>
                        </a:lnTo>
                        <a:lnTo>
                          <a:pt x="340" y="392"/>
                        </a:lnTo>
                        <a:lnTo>
                          <a:pt x="329" y="382"/>
                        </a:lnTo>
                        <a:lnTo>
                          <a:pt x="321" y="384"/>
                        </a:lnTo>
                        <a:lnTo>
                          <a:pt x="312" y="377"/>
                        </a:lnTo>
                        <a:lnTo>
                          <a:pt x="297" y="382"/>
                        </a:lnTo>
                        <a:lnTo>
                          <a:pt x="296" y="379"/>
                        </a:lnTo>
                        <a:lnTo>
                          <a:pt x="297" y="367"/>
                        </a:lnTo>
                        <a:lnTo>
                          <a:pt x="289" y="364"/>
                        </a:lnTo>
                        <a:lnTo>
                          <a:pt x="287" y="369"/>
                        </a:lnTo>
                        <a:lnTo>
                          <a:pt x="287" y="395"/>
                        </a:lnTo>
                        <a:lnTo>
                          <a:pt x="269" y="403"/>
                        </a:lnTo>
                        <a:lnTo>
                          <a:pt x="262" y="412"/>
                        </a:lnTo>
                        <a:lnTo>
                          <a:pt x="269" y="418"/>
                        </a:lnTo>
                        <a:lnTo>
                          <a:pt x="262" y="425"/>
                        </a:lnTo>
                        <a:lnTo>
                          <a:pt x="249" y="427"/>
                        </a:lnTo>
                        <a:lnTo>
                          <a:pt x="241" y="430"/>
                        </a:lnTo>
                        <a:lnTo>
                          <a:pt x="237" y="427"/>
                        </a:lnTo>
                        <a:lnTo>
                          <a:pt x="231" y="430"/>
                        </a:lnTo>
                        <a:lnTo>
                          <a:pt x="232" y="440"/>
                        </a:lnTo>
                        <a:lnTo>
                          <a:pt x="226" y="440"/>
                        </a:lnTo>
                        <a:lnTo>
                          <a:pt x="219" y="442"/>
                        </a:lnTo>
                        <a:lnTo>
                          <a:pt x="212" y="438"/>
                        </a:lnTo>
                        <a:lnTo>
                          <a:pt x="208" y="425"/>
                        </a:lnTo>
                        <a:lnTo>
                          <a:pt x="201" y="425"/>
                        </a:lnTo>
                        <a:lnTo>
                          <a:pt x="198" y="420"/>
                        </a:lnTo>
                        <a:lnTo>
                          <a:pt x="201" y="410"/>
                        </a:lnTo>
                        <a:lnTo>
                          <a:pt x="211" y="403"/>
                        </a:lnTo>
                        <a:lnTo>
                          <a:pt x="217" y="410"/>
                        </a:lnTo>
                        <a:lnTo>
                          <a:pt x="229" y="412"/>
                        </a:lnTo>
                        <a:lnTo>
                          <a:pt x="239" y="403"/>
                        </a:lnTo>
                        <a:lnTo>
                          <a:pt x="251" y="398"/>
                        </a:lnTo>
                        <a:lnTo>
                          <a:pt x="234" y="392"/>
                        </a:lnTo>
                        <a:lnTo>
                          <a:pt x="236" y="380"/>
                        </a:lnTo>
                        <a:lnTo>
                          <a:pt x="247" y="375"/>
                        </a:lnTo>
                        <a:lnTo>
                          <a:pt x="237" y="364"/>
                        </a:lnTo>
                        <a:lnTo>
                          <a:pt x="234" y="355"/>
                        </a:lnTo>
                        <a:lnTo>
                          <a:pt x="239" y="345"/>
                        </a:lnTo>
                        <a:lnTo>
                          <a:pt x="247" y="342"/>
                        </a:lnTo>
                        <a:lnTo>
                          <a:pt x="252" y="349"/>
                        </a:lnTo>
                        <a:lnTo>
                          <a:pt x="259" y="347"/>
                        </a:lnTo>
                        <a:lnTo>
                          <a:pt x="254" y="335"/>
                        </a:lnTo>
                        <a:lnTo>
                          <a:pt x="261" y="332"/>
                        </a:lnTo>
                        <a:lnTo>
                          <a:pt x="247" y="319"/>
                        </a:lnTo>
                        <a:lnTo>
                          <a:pt x="249" y="312"/>
                        </a:lnTo>
                        <a:lnTo>
                          <a:pt x="249" y="302"/>
                        </a:lnTo>
                        <a:lnTo>
                          <a:pt x="237" y="299"/>
                        </a:lnTo>
                        <a:lnTo>
                          <a:pt x="229" y="304"/>
                        </a:lnTo>
                        <a:lnTo>
                          <a:pt x="222" y="312"/>
                        </a:lnTo>
                        <a:lnTo>
                          <a:pt x="208" y="307"/>
                        </a:lnTo>
                        <a:lnTo>
                          <a:pt x="203" y="314"/>
                        </a:lnTo>
                        <a:lnTo>
                          <a:pt x="181" y="304"/>
                        </a:lnTo>
                        <a:lnTo>
                          <a:pt x="173" y="305"/>
                        </a:lnTo>
                        <a:lnTo>
                          <a:pt x="168" y="304"/>
                        </a:lnTo>
                        <a:lnTo>
                          <a:pt x="168" y="295"/>
                        </a:lnTo>
                        <a:lnTo>
                          <a:pt x="176" y="290"/>
                        </a:lnTo>
                        <a:lnTo>
                          <a:pt x="176" y="286"/>
                        </a:lnTo>
                        <a:lnTo>
                          <a:pt x="186" y="294"/>
                        </a:lnTo>
                        <a:lnTo>
                          <a:pt x="201" y="289"/>
                        </a:lnTo>
                        <a:lnTo>
                          <a:pt x="198" y="279"/>
                        </a:lnTo>
                        <a:lnTo>
                          <a:pt x="189" y="284"/>
                        </a:lnTo>
                        <a:lnTo>
                          <a:pt x="183" y="286"/>
                        </a:lnTo>
                        <a:lnTo>
                          <a:pt x="178" y="282"/>
                        </a:lnTo>
                        <a:lnTo>
                          <a:pt x="179" y="272"/>
                        </a:lnTo>
                        <a:lnTo>
                          <a:pt x="188" y="279"/>
                        </a:lnTo>
                        <a:lnTo>
                          <a:pt x="188" y="261"/>
                        </a:lnTo>
                        <a:lnTo>
                          <a:pt x="179" y="257"/>
                        </a:lnTo>
                        <a:lnTo>
                          <a:pt x="163" y="256"/>
                        </a:lnTo>
                        <a:lnTo>
                          <a:pt x="159" y="279"/>
                        </a:lnTo>
                        <a:lnTo>
                          <a:pt x="153" y="286"/>
                        </a:lnTo>
                        <a:lnTo>
                          <a:pt x="139" y="286"/>
                        </a:lnTo>
                        <a:lnTo>
                          <a:pt x="131" y="274"/>
                        </a:lnTo>
                        <a:lnTo>
                          <a:pt x="126" y="271"/>
                        </a:lnTo>
                        <a:lnTo>
                          <a:pt x="123" y="266"/>
                        </a:lnTo>
                        <a:lnTo>
                          <a:pt x="119" y="276"/>
                        </a:lnTo>
                        <a:lnTo>
                          <a:pt x="121" y="284"/>
                        </a:lnTo>
                        <a:lnTo>
                          <a:pt x="124" y="295"/>
                        </a:lnTo>
                        <a:lnTo>
                          <a:pt x="141" y="295"/>
                        </a:lnTo>
                        <a:lnTo>
                          <a:pt x="144" y="299"/>
                        </a:lnTo>
                        <a:lnTo>
                          <a:pt x="133" y="315"/>
                        </a:lnTo>
                        <a:lnTo>
                          <a:pt x="126" y="315"/>
                        </a:lnTo>
                        <a:lnTo>
                          <a:pt x="116" y="295"/>
                        </a:lnTo>
                        <a:lnTo>
                          <a:pt x="116" y="307"/>
                        </a:lnTo>
                        <a:lnTo>
                          <a:pt x="116" y="319"/>
                        </a:lnTo>
                        <a:lnTo>
                          <a:pt x="106" y="325"/>
                        </a:lnTo>
                        <a:lnTo>
                          <a:pt x="108" y="335"/>
                        </a:lnTo>
                        <a:lnTo>
                          <a:pt x="123" y="342"/>
                        </a:lnTo>
                        <a:lnTo>
                          <a:pt x="113" y="355"/>
                        </a:lnTo>
                        <a:lnTo>
                          <a:pt x="108" y="364"/>
                        </a:lnTo>
                        <a:lnTo>
                          <a:pt x="104" y="370"/>
                        </a:lnTo>
                        <a:lnTo>
                          <a:pt x="128" y="369"/>
                        </a:lnTo>
                        <a:lnTo>
                          <a:pt x="128" y="379"/>
                        </a:lnTo>
                        <a:lnTo>
                          <a:pt x="124" y="385"/>
                        </a:lnTo>
                        <a:lnTo>
                          <a:pt x="133" y="397"/>
                        </a:lnTo>
                        <a:lnTo>
                          <a:pt x="136" y="397"/>
                        </a:lnTo>
                        <a:lnTo>
                          <a:pt x="138" y="403"/>
                        </a:lnTo>
                        <a:lnTo>
                          <a:pt x="128" y="410"/>
                        </a:lnTo>
                        <a:lnTo>
                          <a:pt x="126" y="423"/>
                        </a:lnTo>
                        <a:lnTo>
                          <a:pt x="126" y="433"/>
                        </a:lnTo>
                        <a:lnTo>
                          <a:pt x="128" y="442"/>
                        </a:lnTo>
                        <a:lnTo>
                          <a:pt x="124" y="452"/>
                        </a:lnTo>
                        <a:lnTo>
                          <a:pt x="131" y="458"/>
                        </a:lnTo>
                        <a:lnTo>
                          <a:pt x="123" y="458"/>
                        </a:lnTo>
                        <a:lnTo>
                          <a:pt x="118" y="470"/>
                        </a:lnTo>
                        <a:lnTo>
                          <a:pt x="103" y="470"/>
                        </a:lnTo>
                        <a:lnTo>
                          <a:pt x="101" y="478"/>
                        </a:lnTo>
                        <a:lnTo>
                          <a:pt x="91" y="475"/>
                        </a:lnTo>
                        <a:lnTo>
                          <a:pt x="80" y="485"/>
                        </a:lnTo>
                        <a:lnTo>
                          <a:pt x="80" y="495"/>
                        </a:lnTo>
                        <a:lnTo>
                          <a:pt x="73" y="498"/>
                        </a:lnTo>
                        <a:lnTo>
                          <a:pt x="75" y="506"/>
                        </a:lnTo>
                        <a:lnTo>
                          <a:pt x="86" y="510"/>
                        </a:lnTo>
                        <a:lnTo>
                          <a:pt x="95" y="508"/>
                        </a:lnTo>
                        <a:lnTo>
                          <a:pt x="99" y="518"/>
                        </a:lnTo>
                        <a:lnTo>
                          <a:pt x="98" y="523"/>
                        </a:lnTo>
                        <a:lnTo>
                          <a:pt x="93" y="518"/>
                        </a:lnTo>
                        <a:lnTo>
                          <a:pt x="83" y="523"/>
                        </a:lnTo>
                        <a:lnTo>
                          <a:pt x="71" y="533"/>
                        </a:lnTo>
                        <a:lnTo>
                          <a:pt x="55" y="535"/>
                        </a:lnTo>
                        <a:lnTo>
                          <a:pt x="50" y="531"/>
                        </a:lnTo>
                        <a:lnTo>
                          <a:pt x="43" y="540"/>
                        </a:lnTo>
                        <a:lnTo>
                          <a:pt x="53" y="558"/>
                        </a:lnTo>
                        <a:lnTo>
                          <a:pt x="66" y="560"/>
                        </a:lnTo>
                        <a:lnTo>
                          <a:pt x="65" y="571"/>
                        </a:lnTo>
                        <a:lnTo>
                          <a:pt x="55" y="580"/>
                        </a:lnTo>
                        <a:lnTo>
                          <a:pt x="50" y="600"/>
                        </a:lnTo>
                        <a:lnTo>
                          <a:pt x="33" y="600"/>
                        </a:lnTo>
                        <a:lnTo>
                          <a:pt x="21" y="610"/>
                        </a:lnTo>
                        <a:lnTo>
                          <a:pt x="5" y="606"/>
                        </a:lnTo>
                        <a:lnTo>
                          <a:pt x="1" y="616"/>
                        </a:lnTo>
                        <a:lnTo>
                          <a:pt x="6" y="618"/>
                        </a:lnTo>
                        <a:lnTo>
                          <a:pt x="10" y="623"/>
                        </a:lnTo>
                        <a:lnTo>
                          <a:pt x="23" y="618"/>
                        </a:lnTo>
                        <a:lnTo>
                          <a:pt x="26" y="624"/>
                        </a:lnTo>
                        <a:lnTo>
                          <a:pt x="35" y="624"/>
                        </a:lnTo>
                        <a:lnTo>
                          <a:pt x="30" y="636"/>
                        </a:lnTo>
                        <a:lnTo>
                          <a:pt x="21" y="641"/>
                        </a:lnTo>
                        <a:lnTo>
                          <a:pt x="15" y="634"/>
                        </a:lnTo>
                        <a:lnTo>
                          <a:pt x="8" y="633"/>
                        </a:lnTo>
                        <a:lnTo>
                          <a:pt x="5" y="643"/>
                        </a:lnTo>
                        <a:lnTo>
                          <a:pt x="5" y="648"/>
                        </a:lnTo>
                        <a:lnTo>
                          <a:pt x="15" y="661"/>
                        </a:lnTo>
                        <a:lnTo>
                          <a:pt x="13" y="673"/>
                        </a:lnTo>
                        <a:lnTo>
                          <a:pt x="13" y="686"/>
                        </a:lnTo>
                        <a:lnTo>
                          <a:pt x="6" y="689"/>
                        </a:lnTo>
                        <a:lnTo>
                          <a:pt x="0" y="691"/>
                        </a:lnTo>
                        <a:lnTo>
                          <a:pt x="0" y="701"/>
                        </a:lnTo>
                        <a:lnTo>
                          <a:pt x="8" y="696"/>
                        </a:lnTo>
                        <a:lnTo>
                          <a:pt x="16" y="699"/>
                        </a:lnTo>
                        <a:lnTo>
                          <a:pt x="23" y="704"/>
                        </a:lnTo>
                        <a:lnTo>
                          <a:pt x="31" y="698"/>
                        </a:lnTo>
                        <a:lnTo>
                          <a:pt x="33" y="694"/>
                        </a:lnTo>
                        <a:lnTo>
                          <a:pt x="41" y="688"/>
                        </a:lnTo>
                        <a:lnTo>
                          <a:pt x="48" y="684"/>
                        </a:lnTo>
                        <a:lnTo>
                          <a:pt x="58" y="684"/>
                        </a:lnTo>
                        <a:lnTo>
                          <a:pt x="56" y="693"/>
                        </a:lnTo>
                        <a:lnTo>
                          <a:pt x="61" y="698"/>
                        </a:lnTo>
                        <a:lnTo>
                          <a:pt x="68" y="699"/>
                        </a:lnTo>
                        <a:lnTo>
                          <a:pt x="65" y="719"/>
                        </a:lnTo>
                        <a:lnTo>
                          <a:pt x="60" y="729"/>
                        </a:lnTo>
                        <a:lnTo>
                          <a:pt x="68" y="737"/>
                        </a:lnTo>
                        <a:lnTo>
                          <a:pt x="91" y="746"/>
                        </a:lnTo>
                        <a:lnTo>
                          <a:pt x="104" y="747"/>
                        </a:lnTo>
                        <a:lnTo>
                          <a:pt x="109" y="744"/>
                        </a:lnTo>
                        <a:lnTo>
                          <a:pt x="124" y="751"/>
                        </a:lnTo>
                        <a:lnTo>
                          <a:pt x="136" y="761"/>
                        </a:lnTo>
                        <a:lnTo>
                          <a:pt x="143" y="774"/>
                        </a:lnTo>
                        <a:lnTo>
                          <a:pt x="171" y="784"/>
                        </a:lnTo>
                        <a:lnTo>
                          <a:pt x="186" y="782"/>
                        </a:lnTo>
                        <a:lnTo>
                          <a:pt x="191" y="777"/>
                        </a:lnTo>
                        <a:lnTo>
                          <a:pt x="201" y="777"/>
                        </a:lnTo>
                        <a:lnTo>
                          <a:pt x="214" y="782"/>
                        </a:lnTo>
                        <a:lnTo>
                          <a:pt x="251" y="782"/>
                        </a:lnTo>
                        <a:lnTo>
                          <a:pt x="262" y="787"/>
                        </a:lnTo>
                        <a:lnTo>
                          <a:pt x="274" y="786"/>
                        </a:lnTo>
                        <a:lnTo>
                          <a:pt x="277" y="801"/>
                        </a:lnTo>
                        <a:lnTo>
                          <a:pt x="272" y="816"/>
                        </a:lnTo>
                        <a:lnTo>
                          <a:pt x="279" y="822"/>
                        </a:lnTo>
                        <a:lnTo>
                          <a:pt x="297" y="829"/>
                        </a:lnTo>
                        <a:lnTo>
                          <a:pt x="316" y="826"/>
                        </a:lnTo>
                        <a:lnTo>
                          <a:pt x="324" y="811"/>
                        </a:lnTo>
                        <a:lnTo>
                          <a:pt x="344" y="814"/>
                        </a:lnTo>
                        <a:lnTo>
                          <a:pt x="349" y="801"/>
                        </a:lnTo>
                        <a:lnTo>
                          <a:pt x="344" y="796"/>
                        </a:lnTo>
                        <a:lnTo>
                          <a:pt x="347" y="789"/>
                        </a:lnTo>
                        <a:lnTo>
                          <a:pt x="352" y="782"/>
                        </a:lnTo>
                        <a:lnTo>
                          <a:pt x="360" y="782"/>
                        </a:lnTo>
                        <a:lnTo>
                          <a:pt x="367" y="771"/>
                        </a:lnTo>
                        <a:lnTo>
                          <a:pt x="367" y="769"/>
                        </a:lnTo>
                        <a:lnTo>
                          <a:pt x="359" y="766"/>
                        </a:lnTo>
                        <a:lnTo>
                          <a:pt x="360" y="759"/>
                        </a:lnTo>
                        <a:lnTo>
                          <a:pt x="370" y="752"/>
                        </a:lnTo>
                        <a:lnTo>
                          <a:pt x="382" y="751"/>
                        </a:lnTo>
                        <a:lnTo>
                          <a:pt x="387" y="754"/>
                        </a:lnTo>
                        <a:lnTo>
                          <a:pt x="399" y="747"/>
                        </a:lnTo>
                        <a:lnTo>
                          <a:pt x="409" y="736"/>
                        </a:lnTo>
                        <a:lnTo>
                          <a:pt x="417" y="737"/>
                        </a:lnTo>
                        <a:lnTo>
                          <a:pt x="420" y="744"/>
                        </a:lnTo>
                        <a:lnTo>
                          <a:pt x="434" y="736"/>
                        </a:lnTo>
                        <a:lnTo>
                          <a:pt x="445" y="736"/>
                        </a:lnTo>
                        <a:lnTo>
                          <a:pt x="457" y="731"/>
                        </a:lnTo>
                        <a:lnTo>
                          <a:pt x="462" y="741"/>
                        </a:lnTo>
                        <a:lnTo>
                          <a:pt x="470" y="751"/>
                        </a:lnTo>
                        <a:lnTo>
                          <a:pt x="470" y="761"/>
                        </a:lnTo>
                        <a:lnTo>
                          <a:pt x="473" y="764"/>
                        </a:lnTo>
                        <a:lnTo>
                          <a:pt x="470" y="769"/>
                        </a:lnTo>
                        <a:lnTo>
                          <a:pt x="462" y="764"/>
                        </a:lnTo>
                        <a:lnTo>
                          <a:pt x="452" y="769"/>
                        </a:lnTo>
                        <a:lnTo>
                          <a:pt x="450" y="779"/>
                        </a:lnTo>
                        <a:lnTo>
                          <a:pt x="458" y="786"/>
                        </a:lnTo>
                        <a:lnTo>
                          <a:pt x="468" y="787"/>
                        </a:lnTo>
                        <a:lnTo>
                          <a:pt x="472" y="789"/>
                        </a:lnTo>
                        <a:lnTo>
                          <a:pt x="480" y="787"/>
                        </a:lnTo>
                        <a:lnTo>
                          <a:pt x="485" y="791"/>
                        </a:lnTo>
                        <a:lnTo>
                          <a:pt x="487" y="794"/>
                        </a:lnTo>
                        <a:lnTo>
                          <a:pt x="497" y="789"/>
                        </a:lnTo>
                        <a:lnTo>
                          <a:pt x="508" y="786"/>
                        </a:lnTo>
                        <a:lnTo>
                          <a:pt x="515" y="789"/>
                        </a:lnTo>
                        <a:lnTo>
                          <a:pt x="523" y="787"/>
                        </a:lnTo>
                        <a:lnTo>
                          <a:pt x="535" y="781"/>
                        </a:lnTo>
                        <a:lnTo>
                          <a:pt x="550" y="774"/>
                        </a:lnTo>
                        <a:lnTo>
                          <a:pt x="563" y="761"/>
                        </a:lnTo>
                        <a:lnTo>
                          <a:pt x="585" y="761"/>
                        </a:lnTo>
                        <a:lnTo>
                          <a:pt x="585" y="769"/>
                        </a:lnTo>
                        <a:lnTo>
                          <a:pt x="590" y="771"/>
                        </a:lnTo>
                        <a:lnTo>
                          <a:pt x="598" y="771"/>
                        </a:lnTo>
                        <a:lnTo>
                          <a:pt x="610" y="777"/>
                        </a:lnTo>
                        <a:lnTo>
                          <a:pt x="635" y="779"/>
                        </a:lnTo>
                        <a:lnTo>
                          <a:pt x="655" y="776"/>
                        </a:lnTo>
                        <a:lnTo>
                          <a:pt x="650" y="769"/>
                        </a:lnTo>
                        <a:lnTo>
                          <a:pt x="653" y="762"/>
                        </a:lnTo>
                        <a:lnTo>
                          <a:pt x="658" y="759"/>
                        </a:lnTo>
                        <a:lnTo>
                          <a:pt x="676" y="759"/>
                        </a:lnTo>
                        <a:lnTo>
                          <a:pt x="683" y="754"/>
                        </a:lnTo>
                        <a:lnTo>
                          <a:pt x="691" y="751"/>
                        </a:lnTo>
                        <a:lnTo>
                          <a:pt x="691" y="742"/>
                        </a:lnTo>
                        <a:lnTo>
                          <a:pt x="704" y="744"/>
                        </a:lnTo>
                        <a:lnTo>
                          <a:pt x="713" y="751"/>
                        </a:lnTo>
                        <a:lnTo>
                          <a:pt x="728" y="751"/>
                        </a:lnTo>
                        <a:lnTo>
                          <a:pt x="734" y="761"/>
                        </a:lnTo>
                        <a:lnTo>
                          <a:pt x="733" y="769"/>
                        </a:lnTo>
                        <a:lnTo>
                          <a:pt x="741" y="772"/>
                        </a:lnTo>
                        <a:lnTo>
                          <a:pt x="751" y="771"/>
                        </a:lnTo>
                        <a:lnTo>
                          <a:pt x="751" y="766"/>
                        </a:lnTo>
                        <a:lnTo>
                          <a:pt x="759" y="762"/>
                        </a:lnTo>
                        <a:lnTo>
                          <a:pt x="768" y="762"/>
                        </a:lnTo>
                        <a:lnTo>
                          <a:pt x="773" y="771"/>
                        </a:lnTo>
                        <a:lnTo>
                          <a:pt x="781" y="774"/>
                        </a:lnTo>
                        <a:lnTo>
                          <a:pt x="789" y="767"/>
                        </a:lnTo>
                        <a:lnTo>
                          <a:pt x="801" y="769"/>
                        </a:lnTo>
                        <a:lnTo>
                          <a:pt x="814" y="761"/>
                        </a:lnTo>
                        <a:lnTo>
                          <a:pt x="826" y="756"/>
                        </a:lnTo>
                        <a:lnTo>
                          <a:pt x="837" y="764"/>
                        </a:lnTo>
                        <a:lnTo>
                          <a:pt x="847" y="777"/>
                        </a:lnTo>
                        <a:lnTo>
                          <a:pt x="854" y="786"/>
                        </a:lnTo>
                        <a:lnTo>
                          <a:pt x="856" y="792"/>
                        </a:lnTo>
                        <a:lnTo>
                          <a:pt x="862" y="789"/>
                        </a:lnTo>
                        <a:lnTo>
                          <a:pt x="871" y="794"/>
                        </a:lnTo>
                        <a:lnTo>
                          <a:pt x="879" y="799"/>
                        </a:lnTo>
                        <a:lnTo>
                          <a:pt x="889" y="799"/>
                        </a:lnTo>
                        <a:lnTo>
                          <a:pt x="895" y="782"/>
                        </a:lnTo>
                        <a:lnTo>
                          <a:pt x="894" y="756"/>
                        </a:lnTo>
                        <a:lnTo>
                          <a:pt x="895" y="741"/>
                        </a:lnTo>
                        <a:lnTo>
                          <a:pt x="907" y="736"/>
                        </a:lnTo>
                        <a:lnTo>
                          <a:pt x="912" y="724"/>
                        </a:lnTo>
                        <a:lnTo>
                          <a:pt x="909" y="709"/>
                        </a:lnTo>
                        <a:lnTo>
                          <a:pt x="915" y="699"/>
                        </a:lnTo>
                        <a:lnTo>
                          <a:pt x="915" y="693"/>
                        </a:lnTo>
                        <a:lnTo>
                          <a:pt x="919" y="686"/>
                        </a:lnTo>
                        <a:lnTo>
                          <a:pt x="925" y="693"/>
                        </a:lnTo>
                        <a:lnTo>
                          <a:pt x="929" y="686"/>
                        </a:lnTo>
                        <a:lnTo>
                          <a:pt x="932" y="673"/>
                        </a:lnTo>
                        <a:lnTo>
                          <a:pt x="939" y="664"/>
                        </a:lnTo>
                        <a:lnTo>
                          <a:pt x="944" y="658"/>
                        </a:lnTo>
                        <a:lnTo>
                          <a:pt x="944" y="644"/>
                        </a:lnTo>
                        <a:lnTo>
                          <a:pt x="950" y="634"/>
                        </a:lnTo>
                        <a:lnTo>
                          <a:pt x="960" y="634"/>
                        </a:lnTo>
                        <a:lnTo>
                          <a:pt x="972" y="631"/>
                        </a:lnTo>
                        <a:lnTo>
                          <a:pt x="975" y="628"/>
                        </a:lnTo>
                        <a:lnTo>
                          <a:pt x="984" y="638"/>
                        </a:lnTo>
                        <a:lnTo>
                          <a:pt x="995" y="631"/>
                        </a:lnTo>
                        <a:lnTo>
                          <a:pt x="1012" y="623"/>
                        </a:lnTo>
                        <a:lnTo>
                          <a:pt x="1018" y="621"/>
                        </a:lnTo>
                        <a:lnTo>
                          <a:pt x="1025" y="600"/>
                        </a:lnTo>
                        <a:lnTo>
                          <a:pt x="1035" y="590"/>
                        </a:lnTo>
                        <a:lnTo>
                          <a:pt x="1032" y="576"/>
                        </a:lnTo>
                        <a:lnTo>
                          <a:pt x="1040" y="575"/>
                        </a:lnTo>
                        <a:lnTo>
                          <a:pt x="1053" y="571"/>
                        </a:lnTo>
                        <a:lnTo>
                          <a:pt x="1055" y="560"/>
                        </a:lnTo>
                        <a:lnTo>
                          <a:pt x="1053" y="555"/>
                        </a:lnTo>
                        <a:lnTo>
                          <a:pt x="1060" y="548"/>
                        </a:lnTo>
                        <a:lnTo>
                          <a:pt x="1063" y="546"/>
                        </a:lnTo>
                        <a:lnTo>
                          <a:pt x="1067" y="550"/>
                        </a:lnTo>
                        <a:lnTo>
                          <a:pt x="1072" y="541"/>
                        </a:lnTo>
                        <a:lnTo>
                          <a:pt x="1077" y="543"/>
                        </a:lnTo>
                        <a:lnTo>
                          <a:pt x="1083" y="538"/>
                        </a:lnTo>
                        <a:lnTo>
                          <a:pt x="1080" y="530"/>
                        </a:lnTo>
                        <a:lnTo>
                          <a:pt x="1082" y="521"/>
                        </a:lnTo>
                        <a:lnTo>
                          <a:pt x="1090" y="515"/>
                        </a:lnTo>
                        <a:lnTo>
                          <a:pt x="1083" y="510"/>
                        </a:lnTo>
                        <a:lnTo>
                          <a:pt x="1073" y="503"/>
                        </a:lnTo>
                        <a:lnTo>
                          <a:pt x="1073" y="503"/>
                        </a:lnTo>
                        <a:lnTo>
                          <a:pt x="1073" y="50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0" name="Freeform 1122"/>
                  <p:cNvSpPr>
                    <a:spLocks/>
                  </p:cNvSpPr>
                  <p:nvPr/>
                </p:nvSpPr>
                <p:spPr bwMode="auto">
                  <a:xfrm>
                    <a:off x="2924620" y="3917731"/>
                    <a:ext cx="1390073" cy="1157357"/>
                  </a:xfrm>
                  <a:custGeom>
                    <a:avLst/>
                    <a:gdLst>
                      <a:gd name="T0" fmla="*/ 742 w 1117"/>
                      <a:gd name="T1" fmla="*/ 405 h 930"/>
                      <a:gd name="T2" fmla="*/ 703 w 1117"/>
                      <a:gd name="T3" fmla="*/ 414 h 930"/>
                      <a:gd name="T4" fmla="*/ 702 w 1117"/>
                      <a:gd name="T5" fmla="*/ 469 h 930"/>
                      <a:gd name="T6" fmla="*/ 665 w 1117"/>
                      <a:gd name="T7" fmla="*/ 525 h 930"/>
                      <a:gd name="T8" fmla="*/ 632 w 1117"/>
                      <a:gd name="T9" fmla="*/ 533 h 930"/>
                      <a:gd name="T10" fmla="*/ 599 w 1117"/>
                      <a:gd name="T11" fmla="*/ 575 h 930"/>
                      <a:gd name="T12" fmla="*/ 562 w 1117"/>
                      <a:gd name="T13" fmla="*/ 608 h 930"/>
                      <a:gd name="T14" fmla="*/ 524 w 1117"/>
                      <a:gd name="T15" fmla="*/ 636 h 930"/>
                      <a:gd name="T16" fmla="*/ 496 w 1117"/>
                      <a:gd name="T17" fmla="*/ 658 h 930"/>
                      <a:gd name="T18" fmla="*/ 472 w 1117"/>
                      <a:gd name="T19" fmla="*/ 681 h 930"/>
                      <a:gd name="T20" fmla="*/ 408 w 1117"/>
                      <a:gd name="T21" fmla="*/ 673 h 930"/>
                      <a:gd name="T22" fmla="*/ 398 w 1117"/>
                      <a:gd name="T23" fmla="*/ 721 h 930"/>
                      <a:gd name="T24" fmla="*/ 346 w 1117"/>
                      <a:gd name="T25" fmla="*/ 738 h 930"/>
                      <a:gd name="T26" fmla="*/ 314 w 1117"/>
                      <a:gd name="T27" fmla="*/ 736 h 930"/>
                      <a:gd name="T28" fmla="*/ 256 w 1117"/>
                      <a:gd name="T29" fmla="*/ 766 h 930"/>
                      <a:gd name="T30" fmla="*/ 220 w 1117"/>
                      <a:gd name="T31" fmla="*/ 786 h 930"/>
                      <a:gd name="T32" fmla="*/ 201 w 1117"/>
                      <a:gd name="T33" fmla="*/ 821 h 930"/>
                      <a:gd name="T34" fmla="*/ 213 w 1117"/>
                      <a:gd name="T35" fmla="*/ 866 h 930"/>
                      <a:gd name="T36" fmla="*/ 157 w 1117"/>
                      <a:gd name="T37" fmla="*/ 930 h 930"/>
                      <a:gd name="T38" fmla="*/ 112 w 1117"/>
                      <a:gd name="T39" fmla="*/ 914 h 930"/>
                      <a:gd name="T40" fmla="*/ 83 w 1117"/>
                      <a:gd name="T41" fmla="*/ 857 h 930"/>
                      <a:gd name="T42" fmla="*/ 67 w 1117"/>
                      <a:gd name="T43" fmla="*/ 778 h 930"/>
                      <a:gd name="T44" fmla="*/ 62 w 1117"/>
                      <a:gd name="T45" fmla="*/ 714 h 930"/>
                      <a:gd name="T46" fmla="*/ 55 w 1117"/>
                      <a:gd name="T47" fmla="*/ 668 h 930"/>
                      <a:gd name="T48" fmla="*/ 47 w 1117"/>
                      <a:gd name="T49" fmla="*/ 630 h 930"/>
                      <a:gd name="T50" fmla="*/ 32 w 1117"/>
                      <a:gd name="T51" fmla="*/ 548 h 930"/>
                      <a:gd name="T52" fmla="*/ 24 w 1117"/>
                      <a:gd name="T53" fmla="*/ 495 h 930"/>
                      <a:gd name="T54" fmla="*/ 25 w 1117"/>
                      <a:gd name="T55" fmla="*/ 445 h 930"/>
                      <a:gd name="T56" fmla="*/ 10 w 1117"/>
                      <a:gd name="T57" fmla="*/ 405 h 930"/>
                      <a:gd name="T58" fmla="*/ 12 w 1117"/>
                      <a:gd name="T59" fmla="*/ 341 h 930"/>
                      <a:gd name="T60" fmla="*/ 2 w 1117"/>
                      <a:gd name="T61" fmla="*/ 297 h 930"/>
                      <a:gd name="T62" fmla="*/ 24 w 1117"/>
                      <a:gd name="T63" fmla="*/ 256 h 930"/>
                      <a:gd name="T64" fmla="*/ 67 w 1117"/>
                      <a:gd name="T65" fmla="*/ 274 h 930"/>
                      <a:gd name="T66" fmla="*/ 117 w 1117"/>
                      <a:gd name="T67" fmla="*/ 211 h 930"/>
                      <a:gd name="T68" fmla="*/ 148 w 1117"/>
                      <a:gd name="T69" fmla="*/ 204 h 930"/>
                      <a:gd name="T70" fmla="*/ 163 w 1117"/>
                      <a:gd name="T71" fmla="*/ 138 h 930"/>
                      <a:gd name="T72" fmla="*/ 180 w 1117"/>
                      <a:gd name="T73" fmla="*/ 96 h 930"/>
                      <a:gd name="T74" fmla="*/ 223 w 1117"/>
                      <a:gd name="T75" fmla="*/ 73 h 930"/>
                      <a:gd name="T76" fmla="*/ 177 w 1117"/>
                      <a:gd name="T77" fmla="*/ 53 h 930"/>
                      <a:gd name="T78" fmla="*/ 233 w 1117"/>
                      <a:gd name="T79" fmla="*/ 12 h 930"/>
                      <a:gd name="T80" fmla="*/ 306 w 1117"/>
                      <a:gd name="T81" fmla="*/ 66 h 930"/>
                      <a:gd name="T82" fmla="*/ 414 w 1117"/>
                      <a:gd name="T83" fmla="*/ 100 h 930"/>
                      <a:gd name="T84" fmla="*/ 524 w 1117"/>
                      <a:gd name="T85" fmla="*/ 131 h 930"/>
                      <a:gd name="T86" fmla="*/ 570 w 1117"/>
                      <a:gd name="T87" fmla="*/ 70 h 930"/>
                      <a:gd name="T88" fmla="*/ 653 w 1117"/>
                      <a:gd name="T89" fmla="*/ 48 h 930"/>
                      <a:gd name="T90" fmla="*/ 667 w 1117"/>
                      <a:gd name="T91" fmla="*/ 106 h 930"/>
                      <a:gd name="T92" fmla="*/ 750 w 1117"/>
                      <a:gd name="T93" fmla="*/ 91 h 930"/>
                      <a:gd name="T94" fmla="*/ 846 w 1117"/>
                      <a:gd name="T95" fmla="*/ 98 h 930"/>
                      <a:gd name="T96" fmla="*/ 913 w 1117"/>
                      <a:gd name="T97" fmla="*/ 70 h 930"/>
                      <a:gd name="T98" fmla="*/ 973 w 1117"/>
                      <a:gd name="T99" fmla="*/ 90 h 930"/>
                      <a:gd name="T100" fmla="*/ 1062 w 1117"/>
                      <a:gd name="T101" fmla="*/ 108 h 930"/>
                      <a:gd name="T102" fmla="*/ 1062 w 1117"/>
                      <a:gd name="T103" fmla="*/ 176 h 930"/>
                      <a:gd name="T104" fmla="*/ 1074 w 1117"/>
                      <a:gd name="T105" fmla="*/ 249 h 930"/>
                      <a:gd name="T106" fmla="*/ 1066 w 1117"/>
                      <a:gd name="T107" fmla="*/ 289 h 930"/>
                      <a:gd name="T108" fmla="*/ 1066 w 1117"/>
                      <a:gd name="T109" fmla="*/ 331 h 930"/>
                      <a:gd name="T110" fmla="*/ 1087 w 1117"/>
                      <a:gd name="T111" fmla="*/ 367 h 930"/>
                      <a:gd name="T112" fmla="*/ 1071 w 1117"/>
                      <a:gd name="T113" fmla="*/ 404 h 930"/>
                      <a:gd name="T114" fmla="*/ 999 w 1117"/>
                      <a:gd name="T115" fmla="*/ 492 h 930"/>
                      <a:gd name="T116" fmla="*/ 991 w 1117"/>
                      <a:gd name="T117" fmla="*/ 412 h 930"/>
                      <a:gd name="T118" fmla="*/ 909 w 1117"/>
                      <a:gd name="T119" fmla="*/ 374 h 930"/>
                      <a:gd name="T120" fmla="*/ 843 w 1117"/>
                      <a:gd name="T121" fmla="*/ 364 h 930"/>
                      <a:gd name="T122" fmla="*/ 765 w 1117"/>
                      <a:gd name="T123" fmla="*/ 332 h 9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117" h="930">
                        <a:moveTo>
                          <a:pt x="765" y="367"/>
                        </a:moveTo>
                        <a:lnTo>
                          <a:pt x="760" y="377"/>
                        </a:lnTo>
                        <a:lnTo>
                          <a:pt x="765" y="384"/>
                        </a:lnTo>
                        <a:lnTo>
                          <a:pt x="763" y="387"/>
                        </a:lnTo>
                        <a:lnTo>
                          <a:pt x="758" y="394"/>
                        </a:lnTo>
                        <a:lnTo>
                          <a:pt x="750" y="395"/>
                        </a:lnTo>
                        <a:lnTo>
                          <a:pt x="743" y="392"/>
                        </a:lnTo>
                        <a:lnTo>
                          <a:pt x="740" y="397"/>
                        </a:lnTo>
                        <a:lnTo>
                          <a:pt x="742" y="405"/>
                        </a:lnTo>
                        <a:lnTo>
                          <a:pt x="747" y="414"/>
                        </a:lnTo>
                        <a:lnTo>
                          <a:pt x="747" y="419"/>
                        </a:lnTo>
                        <a:lnTo>
                          <a:pt x="733" y="420"/>
                        </a:lnTo>
                        <a:lnTo>
                          <a:pt x="728" y="415"/>
                        </a:lnTo>
                        <a:lnTo>
                          <a:pt x="722" y="410"/>
                        </a:lnTo>
                        <a:lnTo>
                          <a:pt x="722" y="407"/>
                        </a:lnTo>
                        <a:lnTo>
                          <a:pt x="710" y="405"/>
                        </a:lnTo>
                        <a:lnTo>
                          <a:pt x="703" y="409"/>
                        </a:lnTo>
                        <a:lnTo>
                          <a:pt x="703" y="414"/>
                        </a:lnTo>
                        <a:lnTo>
                          <a:pt x="710" y="419"/>
                        </a:lnTo>
                        <a:lnTo>
                          <a:pt x="700" y="422"/>
                        </a:lnTo>
                        <a:lnTo>
                          <a:pt x="703" y="429"/>
                        </a:lnTo>
                        <a:lnTo>
                          <a:pt x="703" y="434"/>
                        </a:lnTo>
                        <a:lnTo>
                          <a:pt x="695" y="440"/>
                        </a:lnTo>
                        <a:lnTo>
                          <a:pt x="688" y="444"/>
                        </a:lnTo>
                        <a:lnTo>
                          <a:pt x="690" y="452"/>
                        </a:lnTo>
                        <a:lnTo>
                          <a:pt x="700" y="460"/>
                        </a:lnTo>
                        <a:lnTo>
                          <a:pt x="702" y="469"/>
                        </a:lnTo>
                        <a:lnTo>
                          <a:pt x="703" y="477"/>
                        </a:lnTo>
                        <a:lnTo>
                          <a:pt x="695" y="485"/>
                        </a:lnTo>
                        <a:lnTo>
                          <a:pt x="690" y="498"/>
                        </a:lnTo>
                        <a:lnTo>
                          <a:pt x="690" y="510"/>
                        </a:lnTo>
                        <a:lnTo>
                          <a:pt x="683" y="517"/>
                        </a:lnTo>
                        <a:lnTo>
                          <a:pt x="677" y="515"/>
                        </a:lnTo>
                        <a:lnTo>
                          <a:pt x="670" y="513"/>
                        </a:lnTo>
                        <a:lnTo>
                          <a:pt x="660" y="517"/>
                        </a:lnTo>
                        <a:lnTo>
                          <a:pt x="665" y="525"/>
                        </a:lnTo>
                        <a:lnTo>
                          <a:pt x="658" y="532"/>
                        </a:lnTo>
                        <a:lnTo>
                          <a:pt x="655" y="543"/>
                        </a:lnTo>
                        <a:lnTo>
                          <a:pt x="660" y="550"/>
                        </a:lnTo>
                        <a:lnTo>
                          <a:pt x="650" y="555"/>
                        </a:lnTo>
                        <a:lnTo>
                          <a:pt x="642" y="550"/>
                        </a:lnTo>
                        <a:lnTo>
                          <a:pt x="632" y="552"/>
                        </a:lnTo>
                        <a:lnTo>
                          <a:pt x="638" y="542"/>
                        </a:lnTo>
                        <a:lnTo>
                          <a:pt x="637" y="535"/>
                        </a:lnTo>
                        <a:lnTo>
                          <a:pt x="632" y="533"/>
                        </a:lnTo>
                        <a:lnTo>
                          <a:pt x="624" y="532"/>
                        </a:lnTo>
                        <a:lnTo>
                          <a:pt x="612" y="540"/>
                        </a:lnTo>
                        <a:lnTo>
                          <a:pt x="607" y="545"/>
                        </a:lnTo>
                        <a:lnTo>
                          <a:pt x="604" y="548"/>
                        </a:lnTo>
                        <a:lnTo>
                          <a:pt x="609" y="552"/>
                        </a:lnTo>
                        <a:lnTo>
                          <a:pt x="614" y="555"/>
                        </a:lnTo>
                        <a:lnTo>
                          <a:pt x="605" y="562"/>
                        </a:lnTo>
                        <a:lnTo>
                          <a:pt x="599" y="563"/>
                        </a:lnTo>
                        <a:lnTo>
                          <a:pt x="599" y="575"/>
                        </a:lnTo>
                        <a:lnTo>
                          <a:pt x="587" y="572"/>
                        </a:lnTo>
                        <a:lnTo>
                          <a:pt x="575" y="568"/>
                        </a:lnTo>
                        <a:lnTo>
                          <a:pt x="572" y="572"/>
                        </a:lnTo>
                        <a:lnTo>
                          <a:pt x="569" y="577"/>
                        </a:lnTo>
                        <a:lnTo>
                          <a:pt x="577" y="580"/>
                        </a:lnTo>
                        <a:lnTo>
                          <a:pt x="577" y="590"/>
                        </a:lnTo>
                        <a:lnTo>
                          <a:pt x="567" y="593"/>
                        </a:lnTo>
                        <a:lnTo>
                          <a:pt x="570" y="608"/>
                        </a:lnTo>
                        <a:lnTo>
                          <a:pt x="562" y="608"/>
                        </a:lnTo>
                        <a:lnTo>
                          <a:pt x="554" y="615"/>
                        </a:lnTo>
                        <a:lnTo>
                          <a:pt x="550" y="611"/>
                        </a:lnTo>
                        <a:lnTo>
                          <a:pt x="547" y="608"/>
                        </a:lnTo>
                        <a:lnTo>
                          <a:pt x="547" y="615"/>
                        </a:lnTo>
                        <a:lnTo>
                          <a:pt x="554" y="620"/>
                        </a:lnTo>
                        <a:lnTo>
                          <a:pt x="549" y="630"/>
                        </a:lnTo>
                        <a:lnTo>
                          <a:pt x="540" y="641"/>
                        </a:lnTo>
                        <a:lnTo>
                          <a:pt x="529" y="630"/>
                        </a:lnTo>
                        <a:lnTo>
                          <a:pt x="524" y="636"/>
                        </a:lnTo>
                        <a:lnTo>
                          <a:pt x="521" y="630"/>
                        </a:lnTo>
                        <a:lnTo>
                          <a:pt x="516" y="631"/>
                        </a:lnTo>
                        <a:lnTo>
                          <a:pt x="509" y="636"/>
                        </a:lnTo>
                        <a:lnTo>
                          <a:pt x="509" y="645"/>
                        </a:lnTo>
                        <a:lnTo>
                          <a:pt x="502" y="650"/>
                        </a:lnTo>
                        <a:lnTo>
                          <a:pt x="494" y="650"/>
                        </a:lnTo>
                        <a:lnTo>
                          <a:pt x="487" y="650"/>
                        </a:lnTo>
                        <a:lnTo>
                          <a:pt x="487" y="658"/>
                        </a:lnTo>
                        <a:lnTo>
                          <a:pt x="496" y="658"/>
                        </a:lnTo>
                        <a:lnTo>
                          <a:pt x="486" y="668"/>
                        </a:lnTo>
                        <a:lnTo>
                          <a:pt x="487" y="675"/>
                        </a:lnTo>
                        <a:lnTo>
                          <a:pt x="494" y="676"/>
                        </a:lnTo>
                        <a:lnTo>
                          <a:pt x="496" y="686"/>
                        </a:lnTo>
                        <a:lnTo>
                          <a:pt x="492" y="689"/>
                        </a:lnTo>
                        <a:lnTo>
                          <a:pt x="487" y="686"/>
                        </a:lnTo>
                        <a:lnTo>
                          <a:pt x="481" y="686"/>
                        </a:lnTo>
                        <a:lnTo>
                          <a:pt x="476" y="681"/>
                        </a:lnTo>
                        <a:lnTo>
                          <a:pt x="472" y="681"/>
                        </a:lnTo>
                        <a:lnTo>
                          <a:pt x="466" y="689"/>
                        </a:lnTo>
                        <a:lnTo>
                          <a:pt x="459" y="683"/>
                        </a:lnTo>
                        <a:lnTo>
                          <a:pt x="454" y="688"/>
                        </a:lnTo>
                        <a:lnTo>
                          <a:pt x="449" y="683"/>
                        </a:lnTo>
                        <a:lnTo>
                          <a:pt x="444" y="683"/>
                        </a:lnTo>
                        <a:lnTo>
                          <a:pt x="436" y="689"/>
                        </a:lnTo>
                        <a:lnTo>
                          <a:pt x="424" y="681"/>
                        </a:lnTo>
                        <a:lnTo>
                          <a:pt x="416" y="678"/>
                        </a:lnTo>
                        <a:lnTo>
                          <a:pt x="408" y="673"/>
                        </a:lnTo>
                        <a:lnTo>
                          <a:pt x="399" y="666"/>
                        </a:lnTo>
                        <a:lnTo>
                          <a:pt x="393" y="670"/>
                        </a:lnTo>
                        <a:lnTo>
                          <a:pt x="388" y="683"/>
                        </a:lnTo>
                        <a:lnTo>
                          <a:pt x="389" y="689"/>
                        </a:lnTo>
                        <a:lnTo>
                          <a:pt x="396" y="699"/>
                        </a:lnTo>
                        <a:lnTo>
                          <a:pt x="391" y="706"/>
                        </a:lnTo>
                        <a:lnTo>
                          <a:pt x="388" y="708"/>
                        </a:lnTo>
                        <a:lnTo>
                          <a:pt x="391" y="716"/>
                        </a:lnTo>
                        <a:lnTo>
                          <a:pt x="398" y="721"/>
                        </a:lnTo>
                        <a:lnTo>
                          <a:pt x="393" y="729"/>
                        </a:lnTo>
                        <a:lnTo>
                          <a:pt x="394" y="734"/>
                        </a:lnTo>
                        <a:lnTo>
                          <a:pt x="388" y="739"/>
                        </a:lnTo>
                        <a:lnTo>
                          <a:pt x="383" y="733"/>
                        </a:lnTo>
                        <a:lnTo>
                          <a:pt x="379" y="736"/>
                        </a:lnTo>
                        <a:lnTo>
                          <a:pt x="369" y="741"/>
                        </a:lnTo>
                        <a:lnTo>
                          <a:pt x="364" y="734"/>
                        </a:lnTo>
                        <a:lnTo>
                          <a:pt x="356" y="738"/>
                        </a:lnTo>
                        <a:lnTo>
                          <a:pt x="346" y="738"/>
                        </a:lnTo>
                        <a:lnTo>
                          <a:pt x="341" y="738"/>
                        </a:lnTo>
                        <a:lnTo>
                          <a:pt x="336" y="743"/>
                        </a:lnTo>
                        <a:lnTo>
                          <a:pt x="344" y="748"/>
                        </a:lnTo>
                        <a:lnTo>
                          <a:pt x="339" y="751"/>
                        </a:lnTo>
                        <a:lnTo>
                          <a:pt x="331" y="751"/>
                        </a:lnTo>
                        <a:lnTo>
                          <a:pt x="331" y="756"/>
                        </a:lnTo>
                        <a:lnTo>
                          <a:pt x="326" y="749"/>
                        </a:lnTo>
                        <a:lnTo>
                          <a:pt x="316" y="744"/>
                        </a:lnTo>
                        <a:lnTo>
                          <a:pt x="314" y="736"/>
                        </a:lnTo>
                        <a:lnTo>
                          <a:pt x="306" y="733"/>
                        </a:lnTo>
                        <a:lnTo>
                          <a:pt x="299" y="736"/>
                        </a:lnTo>
                        <a:lnTo>
                          <a:pt x="295" y="738"/>
                        </a:lnTo>
                        <a:lnTo>
                          <a:pt x="295" y="744"/>
                        </a:lnTo>
                        <a:lnTo>
                          <a:pt x="286" y="751"/>
                        </a:lnTo>
                        <a:lnTo>
                          <a:pt x="288" y="763"/>
                        </a:lnTo>
                        <a:lnTo>
                          <a:pt x="283" y="766"/>
                        </a:lnTo>
                        <a:lnTo>
                          <a:pt x="275" y="763"/>
                        </a:lnTo>
                        <a:lnTo>
                          <a:pt x="256" y="766"/>
                        </a:lnTo>
                        <a:lnTo>
                          <a:pt x="253" y="773"/>
                        </a:lnTo>
                        <a:lnTo>
                          <a:pt x="256" y="783"/>
                        </a:lnTo>
                        <a:lnTo>
                          <a:pt x="250" y="788"/>
                        </a:lnTo>
                        <a:lnTo>
                          <a:pt x="241" y="791"/>
                        </a:lnTo>
                        <a:lnTo>
                          <a:pt x="236" y="788"/>
                        </a:lnTo>
                        <a:lnTo>
                          <a:pt x="236" y="781"/>
                        </a:lnTo>
                        <a:lnTo>
                          <a:pt x="228" y="778"/>
                        </a:lnTo>
                        <a:lnTo>
                          <a:pt x="223" y="776"/>
                        </a:lnTo>
                        <a:lnTo>
                          <a:pt x="220" y="786"/>
                        </a:lnTo>
                        <a:lnTo>
                          <a:pt x="211" y="791"/>
                        </a:lnTo>
                        <a:lnTo>
                          <a:pt x="206" y="791"/>
                        </a:lnTo>
                        <a:lnTo>
                          <a:pt x="203" y="796"/>
                        </a:lnTo>
                        <a:lnTo>
                          <a:pt x="195" y="789"/>
                        </a:lnTo>
                        <a:lnTo>
                          <a:pt x="195" y="799"/>
                        </a:lnTo>
                        <a:lnTo>
                          <a:pt x="203" y="801"/>
                        </a:lnTo>
                        <a:lnTo>
                          <a:pt x="203" y="811"/>
                        </a:lnTo>
                        <a:lnTo>
                          <a:pt x="206" y="814"/>
                        </a:lnTo>
                        <a:lnTo>
                          <a:pt x="201" y="821"/>
                        </a:lnTo>
                        <a:lnTo>
                          <a:pt x="203" y="834"/>
                        </a:lnTo>
                        <a:lnTo>
                          <a:pt x="208" y="829"/>
                        </a:lnTo>
                        <a:lnTo>
                          <a:pt x="221" y="837"/>
                        </a:lnTo>
                        <a:lnTo>
                          <a:pt x="226" y="844"/>
                        </a:lnTo>
                        <a:lnTo>
                          <a:pt x="225" y="859"/>
                        </a:lnTo>
                        <a:lnTo>
                          <a:pt x="220" y="861"/>
                        </a:lnTo>
                        <a:lnTo>
                          <a:pt x="211" y="857"/>
                        </a:lnTo>
                        <a:lnTo>
                          <a:pt x="206" y="867"/>
                        </a:lnTo>
                        <a:lnTo>
                          <a:pt x="213" y="866"/>
                        </a:lnTo>
                        <a:lnTo>
                          <a:pt x="220" y="867"/>
                        </a:lnTo>
                        <a:lnTo>
                          <a:pt x="210" y="884"/>
                        </a:lnTo>
                        <a:lnTo>
                          <a:pt x="206" y="901"/>
                        </a:lnTo>
                        <a:lnTo>
                          <a:pt x="198" y="912"/>
                        </a:lnTo>
                        <a:lnTo>
                          <a:pt x="186" y="909"/>
                        </a:lnTo>
                        <a:lnTo>
                          <a:pt x="180" y="904"/>
                        </a:lnTo>
                        <a:lnTo>
                          <a:pt x="172" y="910"/>
                        </a:lnTo>
                        <a:lnTo>
                          <a:pt x="168" y="925"/>
                        </a:lnTo>
                        <a:lnTo>
                          <a:pt x="157" y="930"/>
                        </a:lnTo>
                        <a:lnTo>
                          <a:pt x="148" y="927"/>
                        </a:lnTo>
                        <a:lnTo>
                          <a:pt x="148" y="917"/>
                        </a:lnTo>
                        <a:lnTo>
                          <a:pt x="148" y="914"/>
                        </a:lnTo>
                        <a:lnTo>
                          <a:pt x="142" y="907"/>
                        </a:lnTo>
                        <a:lnTo>
                          <a:pt x="137" y="905"/>
                        </a:lnTo>
                        <a:lnTo>
                          <a:pt x="135" y="901"/>
                        </a:lnTo>
                        <a:lnTo>
                          <a:pt x="130" y="899"/>
                        </a:lnTo>
                        <a:lnTo>
                          <a:pt x="122" y="904"/>
                        </a:lnTo>
                        <a:lnTo>
                          <a:pt x="112" y="914"/>
                        </a:lnTo>
                        <a:lnTo>
                          <a:pt x="108" y="904"/>
                        </a:lnTo>
                        <a:lnTo>
                          <a:pt x="110" y="897"/>
                        </a:lnTo>
                        <a:lnTo>
                          <a:pt x="105" y="891"/>
                        </a:lnTo>
                        <a:lnTo>
                          <a:pt x="103" y="884"/>
                        </a:lnTo>
                        <a:lnTo>
                          <a:pt x="98" y="879"/>
                        </a:lnTo>
                        <a:lnTo>
                          <a:pt x="93" y="876"/>
                        </a:lnTo>
                        <a:lnTo>
                          <a:pt x="88" y="872"/>
                        </a:lnTo>
                        <a:lnTo>
                          <a:pt x="87" y="864"/>
                        </a:lnTo>
                        <a:lnTo>
                          <a:pt x="83" y="857"/>
                        </a:lnTo>
                        <a:lnTo>
                          <a:pt x="87" y="847"/>
                        </a:lnTo>
                        <a:lnTo>
                          <a:pt x="82" y="841"/>
                        </a:lnTo>
                        <a:lnTo>
                          <a:pt x="80" y="829"/>
                        </a:lnTo>
                        <a:lnTo>
                          <a:pt x="72" y="814"/>
                        </a:lnTo>
                        <a:lnTo>
                          <a:pt x="72" y="802"/>
                        </a:lnTo>
                        <a:lnTo>
                          <a:pt x="65" y="793"/>
                        </a:lnTo>
                        <a:lnTo>
                          <a:pt x="67" y="786"/>
                        </a:lnTo>
                        <a:lnTo>
                          <a:pt x="73" y="786"/>
                        </a:lnTo>
                        <a:lnTo>
                          <a:pt x="67" y="778"/>
                        </a:lnTo>
                        <a:lnTo>
                          <a:pt x="72" y="776"/>
                        </a:lnTo>
                        <a:lnTo>
                          <a:pt x="70" y="771"/>
                        </a:lnTo>
                        <a:lnTo>
                          <a:pt x="72" y="768"/>
                        </a:lnTo>
                        <a:lnTo>
                          <a:pt x="67" y="758"/>
                        </a:lnTo>
                        <a:lnTo>
                          <a:pt x="67" y="749"/>
                        </a:lnTo>
                        <a:lnTo>
                          <a:pt x="65" y="736"/>
                        </a:lnTo>
                        <a:lnTo>
                          <a:pt x="65" y="731"/>
                        </a:lnTo>
                        <a:lnTo>
                          <a:pt x="65" y="721"/>
                        </a:lnTo>
                        <a:lnTo>
                          <a:pt x="62" y="714"/>
                        </a:lnTo>
                        <a:lnTo>
                          <a:pt x="67" y="709"/>
                        </a:lnTo>
                        <a:lnTo>
                          <a:pt x="64" y="699"/>
                        </a:lnTo>
                        <a:lnTo>
                          <a:pt x="64" y="694"/>
                        </a:lnTo>
                        <a:lnTo>
                          <a:pt x="59" y="689"/>
                        </a:lnTo>
                        <a:lnTo>
                          <a:pt x="60" y="685"/>
                        </a:lnTo>
                        <a:lnTo>
                          <a:pt x="54" y="676"/>
                        </a:lnTo>
                        <a:lnTo>
                          <a:pt x="65" y="681"/>
                        </a:lnTo>
                        <a:lnTo>
                          <a:pt x="59" y="673"/>
                        </a:lnTo>
                        <a:lnTo>
                          <a:pt x="55" y="668"/>
                        </a:lnTo>
                        <a:lnTo>
                          <a:pt x="50" y="660"/>
                        </a:lnTo>
                        <a:lnTo>
                          <a:pt x="54" y="655"/>
                        </a:lnTo>
                        <a:lnTo>
                          <a:pt x="57" y="646"/>
                        </a:lnTo>
                        <a:lnTo>
                          <a:pt x="50" y="638"/>
                        </a:lnTo>
                        <a:lnTo>
                          <a:pt x="62" y="636"/>
                        </a:lnTo>
                        <a:lnTo>
                          <a:pt x="67" y="635"/>
                        </a:lnTo>
                        <a:lnTo>
                          <a:pt x="62" y="631"/>
                        </a:lnTo>
                        <a:lnTo>
                          <a:pt x="52" y="633"/>
                        </a:lnTo>
                        <a:lnTo>
                          <a:pt x="47" y="630"/>
                        </a:lnTo>
                        <a:lnTo>
                          <a:pt x="49" y="620"/>
                        </a:lnTo>
                        <a:lnTo>
                          <a:pt x="49" y="610"/>
                        </a:lnTo>
                        <a:lnTo>
                          <a:pt x="45" y="601"/>
                        </a:lnTo>
                        <a:lnTo>
                          <a:pt x="45" y="593"/>
                        </a:lnTo>
                        <a:lnTo>
                          <a:pt x="42" y="588"/>
                        </a:lnTo>
                        <a:lnTo>
                          <a:pt x="39" y="581"/>
                        </a:lnTo>
                        <a:lnTo>
                          <a:pt x="40" y="577"/>
                        </a:lnTo>
                        <a:lnTo>
                          <a:pt x="35" y="568"/>
                        </a:lnTo>
                        <a:lnTo>
                          <a:pt x="32" y="548"/>
                        </a:lnTo>
                        <a:lnTo>
                          <a:pt x="29" y="540"/>
                        </a:lnTo>
                        <a:lnTo>
                          <a:pt x="29" y="530"/>
                        </a:lnTo>
                        <a:lnTo>
                          <a:pt x="35" y="540"/>
                        </a:lnTo>
                        <a:lnTo>
                          <a:pt x="35" y="537"/>
                        </a:lnTo>
                        <a:lnTo>
                          <a:pt x="30" y="527"/>
                        </a:lnTo>
                        <a:lnTo>
                          <a:pt x="25" y="522"/>
                        </a:lnTo>
                        <a:lnTo>
                          <a:pt x="25" y="517"/>
                        </a:lnTo>
                        <a:lnTo>
                          <a:pt x="24" y="510"/>
                        </a:lnTo>
                        <a:lnTo>
                          <a:pt x="24" y="495"/>
                        </a:lnTo>
                        <a:lnTo>
                          <a:pt x="30" y="493"/>
                        </a:lnTo>
                        <a:lnTo>
                          <a:pt x="22" y="483"/>
                        </a:lnTo>
                        <a:lnTo>
                          <a:pt x="20" y="470"/>
                        </a:lnTo>
                        <a:lnTo>
                          <a:pt x="22" y="457"/>
                        </a:lnTo>
                        <a:lnTo>
                          <a:pt x="32" y="457"/>
                        </a:lnTo>
                        <a:lnTo>
                          <a:pt x="37" y="467"/>
                        </a:lnTo>
                        <a:lnTo>
                          <a:pt x="39" y="449"/>
                        </a:lnTo>
                        <a:lnTo>
                          <a:pt x="32" y="454"/>
                        </a:lnTo>
                        <a:lnTo>
                          <a:pt x="25" y="445"/>
                        </a:lnTo>
                        <a:lnTo>
                          <a:pt x="30" y="440"/>
                        </a:lnTo>
                        <a:lnTo>
                          <a:pt x="39" y="439"/>
                        </a:lnTo>
                        <a:lnTo>
                          <a:pt x="44" y="429"/>
                        </a:lnTo>
                        <a:lnTo>
                          <a:pt x="40" y="417"/>
                        </a:lnTo>
                        <a:lnTo>
                          <a:pt x="39" y="410"/>
                        </a:lnTo>
                        <a:lnTo>
                          <a:pt x="29" y="415"/>
                        </a:lnTo>
                        <a:lnTo>
                          <a:pt x="19" y="417"/>
                        </a:lnTo>
                        <a:lnTo>
                          <a:pt x="12" y="410"/>
                        </a:lnTo>
                        <a:lnTo>
                          <a:pt x="10" y="405"/>
                        </a:lnTo>
                        <a:lnTo>
                          <a:pt x="10" y="395"/>
                        </a:lnTo>
                        <a:lnTo>
                          <a:pt x="10" y="384"/>
                        </a:lnTo>
                        <a:lnTo>
                          <a:pt x="15" y="375"/>
                        </a:lnTo>
                        <a:lnTo>
                          <a:pt x="12" y="365"/>
                        </a:lnTo>
                        <a:lnTo>
                          <a:pt x="10" y="359"/>
                        </a:lnTo>
                        <a:lnTo>
                          <a:pt x="17" y="352"/>
                        </a:lnTo>
                        <a:lnTo>
                          <a:pt x="24" y="347"/>
                        </a:lnTo>
                        <a:lnTo>
                          <a:pt x="17" y="346"/>
                        </a:lnTo>
                        <a:lnTo>
                          <a:pt x="12" y="341"/>
                        </a:lnTo>
                        <a:lnTo>
                          <a:pt x="12" y="347"/>
                        </a:lnTo>
                        <a:lnTo>
                          <a:pt x="7" y="352"/>
                        </a:lnTo>
                        <a:lnTo>
                          <a:pt x="2" y="344"/>
                        </a:lnTo>
                        <a:lnTo>
                          <a:pt x="5" y="336"/>
                        </a:lnTo>
                        <a:lnTo>
                          <a:pt x="7" y="326"/>
                        </a:lnTo>
                        <a:lnTo>
                          <a:pt x="4" y="321"/>
                        </a:lnTo>
                        <a:lnTo>
                          <a:pt x="4" y="312"/>
                        </a:lnTo>
                        <a:lnTo>
                          <a:pt x="0" y="306"/>
                        </a:lnTo>
                        <a:lnTo>
                          <a:pt x="2" y="297"/>
                        </a:lnTo>
                        <a:lnTo>
                          <a:pt x="2" y="287"/>
                        </a:lnTo>
                        <a:lnTo>
                          <a:pt x="9" y="287"/>
                        </a:lnTo>
                        <a:lnTo>
                          <a:pt x="12" y="282"/>
                        </a:lnTo>
                        <a:lnTo>
                          <a:pt x="7" y="276"/>
                        </a:lnTo>
                        <a:lnTo>
                          <a:pt x="7" y="269"/>
                        </a:lnTo>
                        <a:lnTo>
                          <a:pt x="12" y="264"/>
                        </a:lnTo>
                        <a:lnTo>
                          <a:pt x="14" y="256"/>
                        </a:lnTo>
                        <a:lnTo>
                          <a:pt x="14" y="251"/>
                        </a:lnTo>
                        <a:lnTo>
                          <a:pt x="24" y="256"/>
                        </a:lnTo>
                        <a:lnTo>
                          <a:pt x="35" y="254"/>
                        </a:lnTo>
                        <a:lnTo>
                          <a:pt x="42" y="253"/>
                        </a:lnTo>
                        <a:lnTo>
                          <a:pt x="47" y="257"/>
                        </a:lnTo>
                        <a:lnTo>
                          <a:pt x="40" y="264"/>
                        </a:lnTo>
                        <a:lnTo>
                          <a:pt x="44" y="269"/>
                        </a:lnTo>
                        <a:lnTo>
                          <a:pt x="49" y="267"/>
                        </a:lnTo>
                        <a:lnTo>
                          <a:pt x="54" y="277"/>
                        </a:lnTo>
                        <a:lnTo>
                          <a:pt x="55" y="271"/>
                        </a:lnTo>
                        <a:lnTo>
                          <a:pt x="67" y="274"/>
                        </a:lnTo>
                        <a:lnTo>
                          <a:pt x="75" y="276"/>
                        </a:lnTo>
                        <a:lnTo>
                          <a:pt x="77" y="269"/>
                        </a:lnTo>
                        <a:lnTo>
                          <a:pt x="85" y="261"/>
                        </a:lnTo>
                        <a:lnTo>
                          <a:pt x="93" y="257"/>
                        </a:lnTo>
                        <a:lnTo>
                          <a:pt x="100" y="261"/>
                        </a:lnTo>
                        <a:lnTo>
                          <a:pt x="110" y="254"/>
                        </a:lnTo>
                        <a:lnTo>
                          <a:pt x="107" y="244"/>
                        </a:lnTo>
                        <a:lnTo>
                          <a:pt x="107" y="231"/>
                        </a:lnTo>
                        <a:lnTo>
                          <a:pt x="117" y="211"/>
                        </a:lnTo>
                        <a:lnTo>
                          <a:pt x="112" y="204"/>
                        </a:lnTo>
                        <a:lnTo>
                          <a:pt x="102" y="199"/>
                        </a:lnTo>
                        <a:lnTo>
                          <a:pt x="107" y="189"/>
                        </a:lnTo>
                        <a:lnTo>
                          <a:pt x="112" y="181"/>
                        </a:lnTo>
                        <a:lnTo>
                          <a:pt x="118" y="181"/>
                        </a:lnTo>
                        <a:lnTo>
                          <a:pt x="118" y="189"/>
                        </a:lnTo>
                        <a:lnTo>
                          <a:pt x="135" y="196"/>
                        </a:lnTo>
                        <a:lnTo>
                          <a:pt x="138" y="204"/>
                        </a:lnTo>
                        <a:lnTo>
                          <a:pt x="148" y="204"/>
                        </a:lnTo>
                        <a:lnTo>
                          <a:pt x="155" y="203"/>
                        </a:lnTo>
                        <a:lnTo>
                          <a:pt x="160" y="196"/>
                        </a:lnTo>
                        <a:lnTo>
                          <a:pt x="160" y="189"/>
                        </a:lnTo>
                        <a:lnTo>
                          <a:pt x="170" y="186"/>
                        </a:lnTo>
                        <a:lnTo>
                          <a:pt x="177" y="179"/>
                        </a:lnTo>
                        <a:lnTo>
                          <a:pt x="175" y="163"/>
                        </a:lnTo>
                        <a:lnTo>
                          <a:pt x="173" y="148"/>
                        </a:lnTo>
                        <a:lnTo>
                          <a:pt x="165" y="146"/>
                        </a:lnTo>
                        <a:lnTo>
                          <a:pt x="163" y="138"/>
                        </a:lnTo>
                        <a:lnTo>
                          <a:pt x="160" y="131"/>
                        </a:lnTo>
                        <a:lnTo>
                          <a:pt x="137" y="126"/>
                        </a:lnTo>
                        <a:lnTo>
                          <a:pt x="133" y="118"/>
                        </a:lnTo>
                        <a:lnTo>
                          <a:pt x="148" y="118"/>
                        </a:lnTo>
                        <a:lnTo>
                          <a:pt x="158" y="123"/>
                        </a:lnTo>
                        <a:lnTo>
                          <a:pt x="167" y="111"/>
                        </a:lnTo>
                        <a:lnTo>
                          <a:pt x="170" y="105"/>
                        </a:lnTo>
                        <a:lnTo>
                          <a:pt x="181" y="105"/>
                        </a:lnTo>
                        <a:lnTo>
                          <a:pt x="180" y="96"/>
                        </a:lnTo>
                        <a:lnTo>
                          <a:pt x="185" y="90"/>
                        </a:lnTo>
                        <a:lnTo>
                          <a:pt x="196" y="85"/>
                        </a:lnTo>
                        <a:lnTo>
                          <a:pt x="210" y="83"/>
                        </a:lnTo>
                        <a:lnTo>
                          <a:pt x="223" y="78"/>
                        </a:lnTo>
                        <a:lnTo>
                          <a:pt x="230" y="80"/>
                        </a:lnTo>
                        <a:lnTo>
                          <a:pt x="240" y="78"/>
                        </a:lnTo>
                        <a:lnTo>
                          <a:pt x="238" y="68"/>
                        </a:lnTo>
                        <a:lnTo>
                          <a:pt x="230" y="70"/>
                        </a:lnTo>
                        <a:lnTo>
                          <a:pt x="223" y="73"/>
                        </a:lnTo>
                        <a:lnTo>
                          <a:pt x="215" y="68"/>
                        </a:lnTo>
                        <a:lnTo>
                          <a:pt x="203" y="65"/>
                        </a:lnTo>
                        <a:lnTo>
                          <a:pt x="191" y="70"/>
                        </a:lnTo>
                        <a:lnTo>
                          <a:pt x="183" y="73"/>
                        </a:lnTo>
                        <a:lnTo>
                          <a:pt x="170" y="73"/>
                        </a:lnTo>
                        <a:lnTo>
                          <a:pt x="165" y="66"/>
                        </a:lnTo>
                        <a:lnTo>
                          <a:pt x="165" y="61"/>
                        </a:lnTo>
                        <a:lnTo>
                          <a:pt x="162" y="56"/>
                        </a:lnTo>
                        <a:lnTo>
                          <a:pt x="177" y="53"/>
                        </a:lnTo>
                        <a:lnTo>
                          <a:pt x="175" y="45"/>
                        </a:lnTo>
                        <a:lnTo>
                          <a:pt x="170" y="35"/>
                        </a:lnTo>
                        <a:lnTo>
                          <a:pt x="167" y="30"/>
                        </a:lnTo>
                        <a:lnTo>
                          <a:pt x="175" y="25"/>
                        </a:lnTo>
                        <a:lnTo>
                          <a:pt x="185" y="25"/>
                        </a:lnTo>
                        <a:lnTo>
                          <a:pt x="200" y="17"/>
                        </a:lnTo>
                        <a:lnTo>
                          <a:pt x="208" y="13"/>
                        </a:lnTo>
                        <a:lnTo>
                          <a:pt x="223" y="22"/>
                        </a:lnTo>
                        <a:lnTo>
                          <a:pt x="233" y="12"/>
                        </a:lnTo>
                        <a:lnTo>
                          <a:pt x="248" y="0"/>
                        </a:lnTo>
                        <a:lnTo>
                          <a:pt x="258" y="0"/>
                        </a:lnTo>
                        <a:lnTo>
                          <a:pt x="256" y="12"/>
                        </a:lnTo>
                        <a:lnTo>
                          <a:pt x="268" y="17"/>
                        </a:lnTo>
                        <a:lnTo>
                          <a:pt x="265" y="33"/>
                        </a:lnTo>
                        <a:lnTo>
                          <a:pt x="258" y="48"/>
                        </a:lnTo>
                        <a:lnTo>
                          <a:pt x="266" y="56"/>
                        </a:lnTo>
                        <a:lnTo>
                          <a:pt x="286" y="63"/>
                        </a:lnTo>
                        <a:lnTo>
                          <a:pt x="306" y="66"/>
                        </a:lnTo>
                        <a:lnTo>
                          <a:pt x="311" y="61"/>
                        </a:lnTo>
                        <a:lnTo>
                          <a:pt x="324" y="68"/>
                        </a:lnTo>
                        <a:lnTo>
                          <a:pt x="336" y="80"/>
                        </a:lnTo>
                        <a:lnTo>
                          <a:pt x="343" y="93"/>
                        </a:lnTo>
                        <a:lnTo>
                          <a:pt x="369" y="101"/>
                        </a:lnTo>
                        <a:lnTo>
                          <a:pt x="386" y="100"/>
                        </a:lnTo>
                        <a:lnTo>
                          <a:pt x="391" y="95"/>
                        </a:lnTo>
                        <a:lnTo>
                          <a:pt x="401" y="95"/>
                        </a:lnTo>
                        <a:lnTo>
                          <a:pt x="414" y="100"/>
                        </a:lnTo>
                        <a:lnTo>
                          <a:pt x="451" y="100"/>
                        </a:lnTo>
                        <a:lnTo>
                          <a:pt x="464" y="105"/>
                        </a:lnTo>
                        <a:lnTo>
                          <a:pt x="474" y="105"/>
                        </a:lnTo>
                        <a:lnTo>
                          <a:pt x="477" y="121"/>
                        </a:lnTo>
                        <a:lnTo>
                          <a:pt x="471" y="133"/>
                        </a:lnTo>
                        <a:lnTo>
                          <a:pt x="479" y="141"/>
                        </a:lnTo>
                        <a:lnTo>
                          <a:pt x="496" y="148"/>
                        </a:lnTo>
                        <a:lnTo>
                          <a:pt x="516" y="143"/>
                        </a:lnTo>
                        <a:lnTo>
                          <a:pt x="524" y="131"/>
                        </a:lnTo>
                        <a:lnTo>
                          <a:pt x="544" y="135"/>
                        </a:lnTo>
                        <a:lnTo>
                          <a:pt x="550" y="118"/>
                        </a:lnTo>
                        <a:lnTo>
                          <a:pt x="544" y="116"/>
                        </a:lnTo>
                        <a:lnTo>
                          <a:pt x="554" y="100"/>
                        </a:lnTo>
                        <a:lnTo>
                          <a:pt x="560" y="100"/>
                        </a:lnTo>
                        <a:lnTo>
                          <a:pt x="569" y="91"/>
                        </a:lnTo>
                        <a:lnTo>
                          <a:pt x="559" y="85"/>
                        </a:lnTo>
                        <a:lnTo>
                          <a:pt x="560" y="78"/>
                        </a:lnTo>
                        <a:lnTo>
                          <a:pt x="570" y="70"/>
                        </a:lnTo>
                        <a:lnTo>
                          <a:pt x="584" y="68"/>
                        </a:lnTo>
                        <a:lnTo>
                          <a:pt x="585" y="73"/>
                        </a:lnTo>
                        <a:lnTo>
                          <a:pt x="602" y="65"/>
                        </a:lnTo>
                        <a:lnTo>
                          <a:pt x="607" y="55"/>
                        </a:lnTo>
                        <a:lnTo>
                          <a:pt x="617" y="56"/>
                        </a:lnTo>
                        <a:lnTo>
                          <a:pt x="620" y="63"/>
                        </a:lnTo>
                        <a:lnTo>
                          <a:pt x="634" y="53"/>
                        </a:lnTo>
                        <a:lnTo>
                          <a:pt x="647" y="55"/>
                        </a:lnTo>
                        <a:lnTo>
                          <a:pt x="653" y="48"/>
                        </a:lnTo>
                        <a:lnTo>
                          <a:pt x="672" y="70"/>
                        </a:lnTo>
                        <a:lnTo>
                          <a:pt x="668" y="78"/>
                        </a:lnTo>
                        <a:lnTo>
                          <a:pt x="673" y="85"/>
                        </a:lnTo>
                        <a:lnTo>
                          <a:pt x="670" y="88"/>
                        </a:lnTo>
                        <a:lnTo>
                          <a:pt x="663" y="83"/>
                        </a:lnTo>
                        <a:lnTo>
                          <a:pt x="653" y="88"/>
                        </a:lnTo>
                        <a:lnTo>
                          <a:pt x="650" y="100"/>
                        </a:lnTo>
                        <a:lnTo>
                          <a:pt x="658" y="106"/>
                        </a:lnTo>
                        <a:lnTo>
                          <a:pt x="667" y="106"/>
                        </a:lnTo>
                        <a:lnTo>
                          <a:pt x="672" y="110"/>
                        </a:lnTo>
                        <a:lnTo>
                          <a:pt x="683" y="106"/>
                        </a:lnTo>
                        <a:lnTo>
                          <a:pt x="687" y="113"/>
                        </a:lnTo>
                        <a:lnTo>
                          <a:pt x="695" y="108"/>
                        </a:lnTo>
                        <a:lnTo>
                          <a:pt x="708" y="105"/>
                        </a:lnTo>
                        <a:lnTo>
                          <a:pt x="713" y="110"/>
                        </a:lnTo>
                        <a:lnTo>
                          <a:pt x="728" y="106"/>
                        </a:lnTo>
                        <a:lnTo>
                          <a:pt x="737" y="98"/>
                        </a:lnTo>
                        <a:lnTo>
                          <a:pt x="750" y="91"/>
                        </a:lnTo>
                        <a:lnTo>
                          <a:pt x="765" y="80"/>
                        </a:lnTo>
                        <a:lnTo>
                          <a:pt x="785" y="80"/>
                        </a:lnTo>
                        <a:lnTo>
                          <a:pt x="783" y="86"/>
                        </a:lnTo>
                        <a:lnTo>
                          <a:pt x="788" y="91"/>
                        </a:lnTo>
                        <a:lnTo>
                          <a:pt x="798" y="90"/>
                        </a:lnTo>
                        <a:lnTo>
                          <a:pt x="808" y="95"/>
                        </a:lnTo>
                        <a:lnTo>
                          <a:pt x="820" y="96"/>
                        </a:lnTo>
                        <a:lnTo>
                          <a:pt x="831" y="98"/>
                        </a:lnTo>
                        <a:lnTo>
                          <a:pt x="846" y="98"/>
                        </a:lnTo>
                        <a:lnTo>
                          <a:pt x="856" y="95"/>
                        </a:lnTo>
                        <a:lnTo>
                          <a:pt x="850" y="88"/>
                        </a:lnTo>
                        <a:lnTo>
                          <a:pt x="851" y="81"/>
                        </a:lnTo>
                        <a:lnTo>
                          <a:pt x="858" y="78"/>
                        </a:lnTo>
                        <a:lnTo>
                          <a:pt x="876" y="78"/>
                        </a:lnTo>
                        <a:lnTo>
                          <a:pt x="891" y="68"/>
                        </a:lnTo>
                        <a:lnTo>
                          <a:pt x="891" y="61"/>
                        </a:lnTo>
                        <a:lnTo>
                          <a:pt x="904" y="63"/>
                        </a:lnTo>
                        <a:lnTo>
                          <a:pt x="913" y="70"/>
                        </a:lnTo>
                        <a:lnTo>
                          <a:pt x="929" y="70"/>
                        </a:lnTo>
                        <a:lnTo>
                          <a:pt x="933" y="80"/>
                        </a:lnTo>
                        <a:lnTo>
                          <a:pt x="931" y="88"/>
                        </a:lnTo>
                        <a:lnTo>
                          <a:pt x="939" y="91"/>
                        </a:lnTo>
                        <a:lnTo>
                          <a:pt x="951" y="91"/>
                        </a:lnTo>
                        <a:lnTo>
                          <a:pt x="953" y="85"/>
                        </a:lnTo>
                        <a:lnTo>
                          <a:pt x="959" y="81"/>
                        </a:lnTo>
                        <a:lnTo>
                          <a:pt x="968" y="81"/>
                        </a:lnTo>
                        <a:lnTo>
                          <a:pt x="973" y="90"/>
                        </a:lnTo>
                        <a:lnTo>
                          <a:pt x="981" y="93"/>
                        </a:lnTo>
                        <a:lnTo>
                          <a:pt x="991" y="86"/>
                        </a:lnTo>
                        <a:lnTo>
                          <a:pt x="1001" y="88"/>
                        </a:lnTo>
                        <a:lnTo>
                          <a:pt x="1026" y="73"/>
                        </a:lnTo>
                        <a:lnTo>
                          <a:pt x="1034" y="81"/>
                        </a:lnTo>
                        <a:lnTo>
                          <a:pt x="1047" y="96"/>
                        </a:lnTo>
                        <a:lnTo>
                          <a:pt x="1054" y="106"/>
                        </a:lnTo>
                        <a:lnTo>
                          <a:pt x="1056" y="111"/>
                        </a:lnTo>
                        <a:lnTo>
                          <a:pt x="1062" y="108"/>
                        </a:lnTo>
                        <a:lnTo>
                          <a:pt x="1077" y="120"/>
                        </a:lnTo>
                        <a:lnTo>
                          <a:pt x="1089" y="116"/>
                        </a:lnTo>
                        <a:lnTo>
                          <a:pt x="1087" y="125"/>
                        </a:lnTo>
                        <a:lnTo>
                          <a:pt x="1074" y="135"/>
                        </a:lnTo>
                        <a:lnTo>
                          <a:pt x="1057" y="145"/>
                        </a:lnTo>
                        <a:lnTo>
                          <a:pt x="1057" y="154"/>
                        </a:lnTo>
                        <a:lnTo>
                          <a:pt x="1061" y="161"/>
                        </a:lnTo>
                        <a:lnTo>
                          <a:pt x="1054" y="168"/>
                        </a:lnTo>
                        <a:lnTo>
                          <a:pt x="1062" y="176"/>
                        </a:lnTo>
                        <a:lnTo>
                          <a:pt x="1067" y="174"/>
                        </a:lnTo>
                        <a:lnTo>
                          <a:pt x="1071" y="191"/>
                        </a:lnTo>
                        <a:lnTo>
                          <a:pt x="1072" y="204"/>
                        </a:lnTo>
                        <a:lnTo>
                          <a:pt x="1076" y="213"/>
                        </a:lnTo>
                        <a:lnTo>
                          <a:pt x="1057" y="219"/>
                        </a:lnTo>
                        <a:lnTo>
                          <a:pt x="1062" y="226"/>
                        </a:lnTo>
                        <a:lnTo>
                          <a:pt x="1077" y="224"/>
                        </a:lnTo>
                        <a:lnTo>
                          <a:pt x="1077" y="239"/>
                        </a:lnTo>
                        <a:lnTo>
                          <a:pt x="1074" y="249"/>
                        </a:lnTo>
                        <a:lnTo>
                          <a:pt x="1077" y="261"/>
                        </a:lnTo>
                        <a:lnTo>
                          <a:pt x="1076" y="266"/>
                        </a:lnTo>
                        <a:lnTo>
                          <a:pt x="1066" y="269"/>
                        </a:lnTo>
                        <a:lnTo>
                          <a:pt x="1051" y="271"/>
                        </a:lnTo>
                        <a:lnTo>
                          <a:pt x="1047" y="276"/>
                        </a:lnTo>
                        <a:lnTo>
                          <a:pt x="1052" y="284"/>
                        </a:lnTo>
                        <a:lnTo>
                          <a:pt x="1047" y="291"/>
                        </a:lnTo>
                        <a:lnTo>
                          <a:pt x="1052" y="292"/>
                        </a:lnTo>
                        <a:lnTo>
                          <a:pt x="1066" y="289"/>
                        </a:lnTo>
                        <a:lnTo>
                          <a:pt x="1074" y="297"/>
                        </a:lnTo>
                        <a:lnTo>
                          <a:pt x="1071" y="306"/>
                        </a:lnTo>
                        <a:lnTo>
                          <a:pt x="1069" y="317"/>
                        </a:lnTo>
                        <a:lnTo>
                          <a:pt x="1066" y="324"/>
                        </a:lnTo>
                        <a:lnTo>
                          <a:pt x="1061" y="317"/>
                        </a:lnTo>
                        <a:lnTo>
                          <a:pt x="1051" y="317"/>
                        </a:lnTo>
                        <a:lnTo>
                          <a:pt x="1051" y="327"/>
                        </a:lnTo>
                        <a:lnTo>
                          <a:pt x="1061" y="327"/>
                        </a:lnTo>
                        <a:lnTo>
                          <a:pt x="1066" y="331"/>
                        </a:lnTo>
                        <a:lnTo>
                          <a:pt x="1056" y="336"/>
                        </a:lnTo>
                        <a:lnTo>
                          <a:pt x="1049" y="337"/>
                        </a:lnTo>
                        <a:lnTo>
                          <a:pt x="1051" y="342"/>
                        </a:lnTo>
                        <a:lnTo>
                          <a:pt x="1061" y="342"/>
                        </a:lnTo>
                        <a:lnTo>
                          <a:pt x="1062" y="339"/>
                        </a:lnTo>
                        <a:lnTo>
                          <a:pt x="1069" y="336"/>
                        </a:lnTo>
                        <a:lnTo>
                          <a:pt x="1072" y="346"/>
                        </a:lnTo>
                        <a:lnTo>
                          <a:pt x="1089" y="356"/>
                        </a:lnTo>
                        <a:lnTo>
                          <a:pt x="1087" y="367"/>
                        </a:lnTo>
                        <a:lnTo>
                          <a:pt x="1094" y="367"/>
                        </a:lnTo>
                        <a:lnTo>
                          <a:pt x="1114" y="379"/>
                        </a:lnTo>
                        <a:lnTo>
                          <a:pt x="1117" y="385"/>
                        </a:lnTo>
                        <a:lnTo>
                          <a:pt x="1109" y="394"/>
                        </a:lnTo>
                        <a:lnTo>
                          <a:pt x="1105" y="399"/>
                        </a:lnTo>
                        <a:lnTo>
                          <a:pt x="1114" y="404"/>
                        </a:lnTo>
                        <a:lnTo>
                          <a:pt x="1094" y="415"/>
                        </a:lnTo>
                        <a:lnTo>
                          <a:pt x="1081" y="405"/>
                        </a:lnTo>
                        <a:lnTo>
                          <a:pt x="1071" y="404"/>
                        </a:lnTo>
                        <a:lnTo>
                          <a:pt x="1059" y="410"/>
                        </a:lnTo>
                        <a:lnTo>
                          <a:pt x="1044" y="430"/>
                        </a:lnTo>
                        <a:lnTo>
                          <a:pt x="1032" y="464"/>
                        </a:lnTo>
                        <a:lnTo>
                          <a:pt x="1037" y="475"/>
                        </a:lnTo>
                        <a:lnTo>
                          <a:pt x="1039" y="485"/>
                        </a:lnTo>
                        <a:lnTo>
                          <a:pt x="1029" y="487"/>
                        </a:lnTo>
                        <a:lnTo>
                          <a:pt x="1029" y="495"/>
                        </a:lnTo>
                        <a:lnTo>
                          <a:pt x="1016" y="500"/>
                        </a:lnTo>
                        <a:lnTo>
                          <a:pt x="999" y="492"/>
                        </a:lnTo>
                        <a:lnTo>
                          <a:pt x="992" y="490"/>
                        </a:lnTo>
                        <a:lnTo>
                          <a:pt x="986" y="487"/>
                        </a:lnTo>
                        <a:lnTo>
                          <a:pt x="989" y="480"/>
                        </a:lnTo>
                        <a:lnTo>
                          <a:pt x="989" y="454"/>
                        </a:lnTo>
                        <a:lnTo>
                          <a:pt x="979" y="449"/>
                        </a:lnTo>
                        <a:lnTo>
                          <a:pt x="978" y="439"/>
                        </a:lnTo>
                        <a:lnTo>
                          <a:pt x="989" y="432"/>
                        </a:lnTo>
                        <a:lnTo>
                          <a:pt x="987" y="424"/>
                        </a:lnTo>
                        <a:lnTo>
                          <a:pt x="991" y="412"/>
                        </a:lnTo>
                        <a:lnTo>
                          <a:pt x="991" y="389"/>
                        </a:lnTo>
                        <a:lnTo>
                          <a:pt x="974" y="379"/>
                        </a:lnTo>
                        <a:lnTo>
                          <a:pt x="973" y="374"/>
                        </a:lnTo>
                        <a:lnTo>
                          <a:pt x="956" y="369"/>
                        </a:lnTo>
                        <a:lnTo>
                          <a:pt x="946" y="374"/>
                        </a:lnTo>
                        <a:lnTo>
                          <a:pt x="939" y="382"/>
                        </a:lnTo>
                        <a:lnTo>
                          <a:pt x="934" y="379"/>
                        </a:lnTo>
                        <a:lnTo>
                          <a:pt x="921" y="382"/>
                        </a:lnTo>
                        <a:lnTo>
                          <a:pt x="909" y="374"/>
                        </a:lnTo>
                        <a:lnTo>
                          <a:pt x="901" y="375"/>
                        </a:lnTo>
                        <a:lnTo>
                          <a:pt x="893" y="369"/>
                        </a:lnTo>
                        <a:lnTo>
                          <a:pt x="889" y="380"/>
                        </a:lnTo>
                        <a:lnTo>
                          <a:pt x="889" y="389"/>
                        </a:lnTo>
                        <a:lnTo>
                          <a:pt x="883" y="389"/>
                        </a:lnTo>
                        <a:lnTo>
                          <a:pt x="873" y="382"/>
                        </a:lnTo>
                        <a:lnTo>
                          <a:pt x="863" y="379"/>
                        </a:lnTo>
                        <a:lnTo>
                          <a:pt x="850" y="374"/>
                        </a:lnTo>
                        <a:lnTo>
                          <a:pt x="843" y="364"/>
                        </a:lnTo>
                        <a:lnTo>
                          <a:pt x="835" y="359"/>
                        </a:lnTo>
                        <a:lnTo>
                          <a:pt x="828" y="344"/>
                        </a:lnTo>
                        <a:lnTo>
                          <a:pt x="815" y="342"/>
                        </a:lnTo>
                        <a:lnTo>
                          <a:pt x="801" y="337"/>
                        </a:lnTo>
                        <a:lnTo>
                          <a:pt x="783" y="339"/>
                        </a:lnTo>
                        <a:lnTo>
                          <a:pt x="775" y="327"/>
                        </a:lnTo>
                        <a:lnTo>
                          <a:pt x="766" y="321"/>
                        </a:lnTo>
                        <a:lnTo>
                          <a:pt x="761" y="324"/>
                        </a:lnTo>
                        <a:lnTo>
                          <a:pt x="765" y="332"/>
                        </a:lnTo>
                        <a:lnTo>
                          <a:pt x="768" y="341"/>
                        </a:lnTo>
                        <a:lnTo>
                          <a:pt x="773" y="347"/>
                        </a:lnTo>
                        <a:lnTo>
                          <a:pt x="763" y="352"/>
                        </a:lnTo>
                        <a:lnTo>
                          <a:pt x="760" y="359"/>
                        </a:lnTo>
                        <a:lnTo>
                          <a:pt x="765" y="367"/>
                        </a:lnTo>
                        <a:lnTo>
                          <a:pt x="765" y="367"/>
                        </a:lnTo>
                        <a:lnTo>
                          <a:pt x="765" y="36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1" name="Freeform 1126"/>
                  <p:cNvSpPr>
                    <a:spLocks/>
                  </p:cNvSpPr>
                  <p:nvPr/>
                </p:nvSpPr>
                <p:spPr bwMode="auto">
                  <a:xfrm>
                    <a:off x="3133691" y="4579789"/>
                    <a:ext cx="775305" cy="1232025"/>
                  </a:xfrm>
                  <a:custGeom>
                    <a:avLst/>
                    <a:gdLst>
                      <a:gd name="T0" fmla="*/ 409 w 623"/>
                      <a:gd name="T1" fmla="*/ 423 h 990"/>
                      <a:gd name="T2" fmla="*/ 432 w 623"/>
                      <a:gd name="T3" fmla="*/ 357 h 990"/>
                      <a:gd name="T4" fmla="*/ 487 w 623"/>
                      <a:gd name="T5" fmla="*/ 304 h 990"/>
                      <a:gd name="T6" fmla="*/ 467 w 623"/>
                      <a:gd name="T7" fmla="*/ 287 h 990"/>
                      <a:gd name="T8" fmla="*/ 475 w 623"/>
                      <a:gd name="T9" fmla="*/ 239 h 990"/>
                      <a:gd name="T10" fmla="*/ 461 w 623"/>
                      <a:gd name="T11" fmla="*/ 176 h 990"/>
                      <a:gd name="T12" fmla="*/ 479 w 623"/>
                      <a:gd name="T13" fmla="*/ 131 h 990"/>
                      <a:gd name="T14" fmla="*/ 505 w 623"/>
                      <a:gd name="T15" fmla="*/ 71 h 990"/>
                      <a:gd name="T16" fmla="*/ 482 w 623"/>
                      <a:gd name="T17" fmla="*/ 25 h 990"/>
                      <a:gd name="T18" fmla="*/ 446 w 623"/>
                      <a:gd name="T19" fmla="*/ 23 h 990"/>
                      <a:gd name="T20" fmla="*/ 409 w 623"/>
                      <a:gd name="T21" fmla="*/ 48 h 990"/>
                      <a:gd name="T22" fmla="*/ 384 w 623"/>
                      <a:gd name="T23" fmla="*/ 88 h 990"/>
                      <a:gd name="T24" fmla="*/ 333 w 623"/>
                      <a:gd name="T25" fmla="*/ 119 h 990"/>
                      <a:gd name="T26" fmla="*/ 318 w 623"/>
                      <a:gd name="T27" fmla="*/ 154 h 990"/>
                      <a:gd name="T28" fmla="*/ 276 w 623"/>
                      <a:gd name="T29" fmla="*/ 151 h 990"/>
                      <a:gd name="T30" fmla="*/ 228 w 623"/>
                      <a:gd name="T31" fmla="*/ 171 h 990"/>
                      <a:gd name="T32" fmla="*/ 211 w 623"/>
                      <a:gd name="T33" fmla="*/ 204 h 990"/>
                      <a:gd name="T34" fmla="*/ 171 w 623"/>
                      <a:gd name="T35" fmla="*/ 221 h 990"/>
                      <a:gd name="T36" fmla="*/ 125 w 623"/>
                      <a:gd name="T37" fmla="*/ 204 h 990"/>
                      <a:gd name="T38" fmla="*/ 88 w 623"/>
                      <a:gd name="T39" fmla="*/ 254 h 990"/>
                      <a:gd name="T40" fmla="*/ 45 w 623"/>
                      <a:gd name="T41" fmla="*/ 259 h 990"/>
                      <a:gd name="T42" fmla="*/ 32 w 623"/>
                      <a:gd name="T43" fmla="*/ 289 h 990"/>
                      <a:gd name="T44" fmla="*/ 38 w 623"/>
                      <a:gd name="T45" fmla="*/ 335 h 990"/>
                      <a:gd name="T46" fmla="*/ 2 w 623"/>
                      <a:gd name="T47" fmla="*/ 380 h 990"/>
                      <a:gd name="T48" fmla="*/ 20 w 623"/>
                      <a:gd name="T49" fmla="*/ 430 h 990"/>
                      <a:gd name="T50" fmla="*/ 20 w 623"/>
                      <a:gd name="T51" fmla="*/ 470 h 990"/>
                      <a:gd name="T52" fmla="*/ 9 w 623"/>
                      <a:gd name="T53" fmla="*/ 508 h 990"/>
                      <a:gd name="T54" fmla="*/ 27 w 623"/>
                      <a:gd name="T55" fmla="*/ 558 h 990"/>
                      <a:gd name="T56" fmla="*/ 38 w 623"/>
                      <a:gd name="T57" fmla="*/ 585 h 990"/>
                      <a:gd name="T58" fmla="*/ 53 w 623"/>
                      <a:gd name="T59" fmla="*/ 629 h 990"/>
                      <a:gd name="T60" fmla="*/ 77 w 623"/>
                      <a:gd name="T61" fmla="*/ 684 h 990"/>
                      <a:gd name="T62" fmla="*/ 82 w 623"/>
                      <a:gd name="T63" fmla="*/ 726 h 990"/>
                      <a:gd name="T64" fmla="*/ 112 w 623"/>
                      <a:gd name="T65" fmla="*/ 820 h 990"/>
                      <a:gd name="T66" fmla="*/ 145 w 623"/>
                      <a:gd name="T67" fmla="*/ 845 h 990"/>
                      <a:gd name="T68" fmla="*/ 171 w 623"/>
                      <a:gd name="T69" fmla="*/ 855 h 990"/>
                      <a:gd name="T70" fmla="*/ 205 w 623"/>
                      <a:gd name="T71" fmla="*/ 912 h 990"/>
                      <a:gd name="T72" fmla="*/ 268 w 623"/>
                      <a:gd name="T73" fmla="*/ 950 h 990"/>
                      <a:gd name="T74" fmla="*/ 324 w 623"/>
                      <a:gd name="T75" fmla="*/ 977 h 990"/>
                      <a:gd name="T76" fmla="*/ 381 w 623"/>
                      <a:gd name="T77" fmla="*/ 965 h 990"/>
                      <a:gd name="T78" fmla="*/ 441 w 623"/>
                      <a:gd name="T79" fmla="*/ 970 h 990"/>
                      <a:gd name="T80" fmla="*/ 490 w 623"/>
                      <a:gd name="T81" fmla="*/ 933 h 990"/>
                      <a:gd name="T82" fmla="*/ 461 w 623"/>
                      <a:gd name="T83" fmla="*/ 899 h 990"/>
                      <a:gd name="T84" fmla="*/ 489 w 623"/>
                      <a:gd name="T85" fmla="*/ 835 h 990"/>
                      <a:gd name="T86" fmla="*/ 542 w 623"/>
                      <a:gd name="T87" fmla="*/ 815 h 990"/>
                      <a:gd name="T88" fmla="*/ 610 w 623"/>
                      <a:gd name="T89" fmla="*/ 809 h 990"/>
                      <a:gd name="T90" fmla="*/ 623 w 623"/>
                      <a:gd name="T91" fmla="*/ 751 h 990"/>
                      <a:gd name="T92" fmla="*/ 570 w 623"/>
                      <a:gd name="T93" fmla="*/ 702 h 990"/>
                      <a:gd name="T94" fmla="*/ 539 w 623"/>
                      <a:gd name="T95" fmla="*/ 671 h 990"/>
                      <a:gd name="T96" fmla="*/ 510 w 623"/>
                      <a:gd name="T97" fmla="*/ 669 h 990"/>
                      <a:gd name="T98" fmla="*/ 457 w 623"/>
                      <a:gd name="T99" fmla="*/ 673 h 990"/>
                      <a:gd name="T100" fmla="*/ 451 w 623"/>
                      <a:gd name="T101" fmla="*/ 658 h 990"/>
                      <a:gd name="T102" fmla="*/ 417 w 623"/>
                      <a:gd name="T103" fmla="*/ 679 h 990"/>
                      <a:gd name="T104" fmla="*/ 389 w 623"/>
                      <a:gd name="T105" fmla="*/ 641 h 990"/>
                      <a:gd name="T106" fmla="*/ 414 w 623"/>
                      <a:gd name="T107" fmla="*/ 639 h 990"/>
                      <a:gd name="T108" fmla="*/ 477 w 623"/>
                      <a:gd name="T109" fmla="*/ 618 h 990"/>
                      <a:gd name="T110" fmla="*/ 452 w 623"/>
                      <a:gd name="T111" fmla="*/ 608 h 990"/>
                      <a:gd name="T112" fmla="*/ 392 w 623"/>
                      <a:gd name="T113" fmla="*/ 606 h 990"/>
                      <a:gd name="T114" fmla="*/ 371 w 623"/>
                      <a:gd name="T115" fmla="*/ 561 h 990"/>
                      <a:gd name="T116" fmla="*/ 367 w 623"/>
                      <a:gd name="T117" fmla="*/ 503 h 990"/>
                      <a:gd name="T118" fmla="*/ 419 w 623"/>
                      <a:gd name="T119" fmla="*/ 498 h 9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623" h="990">
                        <a:moveTo>
                          <a:pt x="424" y="481"/>
                        </a:moveTo>
                        <a:lnTo>
                          <a:pt x="424" y="468"/>
                        </a:lnTo>
                        <a:lnTo>
                          <a:pt x="424" y="458"/>
                        </a:lnTo>
                        <a:lnTo>
                          <a:pt x="412" y="452"/>
                        </a:lnTo>
                        <a:lnTo>
                          <a:pt x="407" y="438"/>
                        </a:lnTo>
                        <a:lnTo>
                          <a:pt x="399" y="428"/>
                        </a:lnTo>
                        <a:lnTo>
                          <a:pt x="401" y="422"/>
                        </a:lnTo>
                        <a:lnTo>
                          <a:pt x="409" y="423"/>
                        </a:lnTo>
                        <a:lnTo>
                          <a:pt x="409" y="410"/>
                        </a:lnTo>
                        <a:lnTo>
                          <a:pt x="412" y="402"/>
                        </a:lnTo>
                        <a:lnTo>
                          <a:pt x="421" y="403"/>
                        </a:lnTo>
                        <a:lnTo>
                          <a:pt x="411" y="388"/>
                        </a:lnTo>
                        <a:lnTo>
                          <a:pt x="411" y="377"/>
                        </a:lnTo>
                        <a:lnTo>
                          <a:pt x="422" y="370"/>
                        </a:lnTo>
                        <a:lnTo>
                          <a:pt x="416" y="362"/>
                        </a:lnTo>
                        <a:lnTo>
                          <a:pt x="432" y="357"/>
                        </a:lnTo>
                        <a:lnTo>
                          <a:pt x="479" y="362"/>
                        </a:lnTo>
                        <a:lnTo>
                          <a:pt x="472" y="355"/>
                        </a:lnTo>
                        <a:lnTo>
                          <a:pt x="479" y="345"/>
                        </a:lnTo>
                        <a:lnTo>
                          <a:pt x="475" y="337"/>
                        </a:lnTo>
                        <a:lnTo>
                          <a:pt x="477" y="325"/>
                        </a:lnTo>
                        <a:lnTo>
                          <a:pt x="484" y="315"/>
                        </a:lnTo>
                        <a:lnTo>
                          <a:pt x="492" y="314"/>
                        </a:lnTo>
                        <a:lnTo>
                          <a:pt x="487" y="304"/>
                        </a:lnTo>
                        <a:lnTo>
                          <a:pt x="477" y="300"/>
                        </a:lnTo>
                        <a:lnTo>
                          <a:pt x="470" y="304"/>
                        </a:lnTo>
                        <a:lnTo>
                          <a:pt x="457" y="305"/>
                        </a:lnTo>
                        <a:lnTo>
                          <a:pt x="457" y="295"/>
                        </a:lnTo>
                        <a:lnTo>
                          <a:pt x="466" y="295"/>
                        </a:lnTo>
                        <a:lnTo>
                          <a:pt x="470" y="295"/>
                        </a:lnTo>
                        <a:lnTo>
                          <a:pt x="466" y="294"/>
                        </a:lnTo>
                        <a:lnTo>
                          <a:pt x="467" y="287"/>
                        </a:lnTo>
                        <a:lnTo>
                          <a:pt x="482" y="280"/>
                        </a:lnTo>
                        <a:lnTo>
                          <a:pt x="479" y="270"/>
                        </a:lnTo>
                        <a:lnTo>
                          <a:pt x="475" y="264"/>
                        </a:lnTo>
                        <a:lnTo>
                          <a:pt x="464" y="259"/>
                        </a:lnTo>
                        <a:lnTo>
                          <a:pt x="474" y="257"/>
                        </a:lnTo>
                        <a:lnTo>
                          <a:pt x="475" y="252"/>
                        </a:lnTo>
                        <a:lnTo>
                          <a:pt x="467" y="246"/>
                        </a:lnTo>
                        <a:lnTo>
                          <a:pt x="475" y="239"/>
                        </a:lnTo>
                        <a:lnTo>
                          <a:pt x="472" y="224"/>
                        </a:lnTo>
                        <a:lnTo>
                          <a:pt x="474" y="216"/>
                        </a:lnTo>
                        <a:lnTo>
                          <a:pt x="475" y="209"/>
                        </a:lnTo>
                        <a:lnTo>
                          <a:pt x="470" y="202"/>
                        </a:lnTo>
                        <a:lnTo>
                          <a:pt x="477" y="199"/>
                        </a:lnTo>
                        <a:lnTo>
                          <a:pt x="472" y="192"/>
                        </a:lnTo>
                        <a:lnTo>
                          <a:pt x="461" y="189"/>
                        </a:lnTo>
                        <a:lnTo>
                          <a:pt x="461" y="176"/>
                        </a:lnTo>
                        <a:lnTo>
                          <a:pt x="474" y="169"/>
                        </a:lnTo>
                        <a:lnTo>
                          <a:pt x="479" y="154"/>
                        </a:lnTo>
                        <a:lnTo>
                          <a:pt x="490" y="148"/>
                        </a:lnTo>
                        <a:lnTo>
                          <a:pt x="507" y="138"/>
                        </a:lnTo>
                        <a:lnTo>
                          <a:pt x="499" y="134"/>
                        </a:lnTo>
                        <a:lnTo>
                          <a:pt x="494" y="128"/>
                        </a:lnTo>
                        <a:lnTo>
                          <a:pt x="485" y="131"/>
                        </a:lnTo>
                        <a:lnTo>
                          <a:pt x="479" y="131"/>
                        </a:lnTo>
                        <a:lnTo>
                          <a:pt x="472" y="128"/>
                        </a:lnTo>
                        <a:lnTo>
                          <a:pt x="472" y="119"/>
                        </a:lnTo>
                        <a:lnTo>
                          <a:pt x="477" y="108"/>
                        </a:lnTo>
                        <a:lnTo>
                          <a:pt x="489" y="106"/>
                        </a:lnTo>
                        <a:lnTo>
                          <a:pt x="484" y="98"/>
                        </a:lnTo>
                        <a:lnTo>
                          <a:pt x="484" y="93"/>
                        </a:lnTo>
                        <a:lnTo>
                          <a:pt x="494" y="86"/>
                        </a:lnTo>
                        <a:lnTo>
                          <a:pt x="505" y="71"/>
                        </a:lnTo>
                        <a:lnTo>
                          <a:pt x="500" y="64"/>
                        </a:lnTo>
                        <a:lnTo>
                          <a:pt x="492" y="68"/>
                        </a:lnTo>
                        <a:lnTo>
                          <a:pt x="484" y="64"/>
                        </a:lnTo>
                        <a:lnTo>
                          <a:pt x="497" y="46"/>
                        </a:lnTo>
                        <a:lnTo>
                          <a:pt x="492" y="33"/>
                        </a:lnTo>
                        <a:lnTo>
                          <a:pt x="495" y="25"/>
                        </a:lnTo>
                        <a:lnTo>
                          <a:pt x="490" y="18"/>
                        </a:lnTo>
                        <a:lnTo>
                          <a:pt x="482" y="25"/>
                        </a:lnTo>
                        <a:lnTo>
                          <a:pt x="472" y="18"/>
                        </a:lnTo>
                        <a:lnTo>
                          <a:pt x="461" y="20"/>
                        </a:lnTo>
                        <a:lnTo>
                          <a:pt x="470" y="10"/>
                        </a:lnTo>
                        <a:lnTo>
                          <a:pt x="469" y="1"/>
                        </a:lnTo>
                        <a:lnTo>
                          <a:pt x="454" y="0"/>
                        </a:lnTo>
                        <a:lnTo>
                          <a:pt x="442" y="8"/>
                        </a:lnTo>
                        <a:lnTo>
                          <a:pt x="434" y="16"/>
                        </a:lnTo>
                        <a:lnTo>
                          <a:pt x="446" y="23"/>
                        </a:lnTo>
                        <a:lnTo>
                          <a:pt x="437" y="30"/>
                        </a:lnTo>
                        <a:lnTo>
                          <a:pt x="431" y="30"/>
                        </a:lnTo>
                        <a:lnTo>
                          <a:pt x="429" y="45"/>
                        </a:lnTo>
                        <a:lnTo>
                          <a:pt x="421" y="40"/>
                        </a:lnTo>
                        <a:lnTo>
                          <a:pt x="411" y="38"/>
                        </a:lnTo>
                        <a:lnTo>
                          <a:pt x="406" y="35"/>
                        </a:lnTo>
                        <a:lnTo>
                          <a:pt x="401" y="45"/>
                        </a:lnTo>
                        <a:lnTo>
                          <a:pt x="409" y="48"/>
                        </a:lnTo>
                        <a:lnTo>
                          <a:pt x="409" y="58"/>
                        </a:lnTo>
                        <a:lnTo>
                          <a:pt x="399" y="61"/>
                        </a:lnTo>
                        <a:lnTo>
                          <a:pt x="401" y="76"/>
                        </a:lnTo>
                        <a:lnTo>
                          <a:pt x="392" y="76"/>
                        </a:lnTo>
                        <a:lnTo>
                          <a:pt x="386" y="84"/>
                        </a:lnTo>
                        <a:lnTo>
                          <a:pt x="377" y="74"/>
                        </a:lnTo>
                        <a:lnTo>
                          <a:pt x="377" y="84"/>
                        </a:lnTo>
                        <a:lnTo>
                          <a:pt x="384" y="88"/>
                        </a:lnTo>
                        <a:lnTo>
                          <a:pt x="372" y="111"/>
                        </a:lnTo>
                        <a:lnTo>
                          <a:pt x="361" y="98"/>
                        </a:lnTo>
                        <a:lnTo>
                          <a:pt x="353" y="104"/>
                        </a:lnTo>
                        <a:lnTo>
                          <a:pt x="353" y="96"/>
                        </a:lnTo>
                        <a:lnTo>
                          <a:pt x="346" y="99"/>
                        </a:lnTo>
                        <a:lnTo>
                          <a:pt x="339" y="106"/>
                        </a:lnTo>
                        <a:lnTo>
                          <a:pt x="341" y="113"/>
                        </a:lnTo>
                        <a:lnTo>
                          <a:pt x="333" y="119"/>
                        </a:lnTo>
                        <a:lnTo>
                          <a:pt x="318" y="118"/>
                        </a:lnTo>
                        <a:lnTo>
                          <a:pt x="319" y="128"/>
                        </a:lnTo>
                        <a:lnTo>
                          <a:pt x="328" y="126"/>
                        </a:lnTo>
                        <a:lnTo>
                          <a:pt x="316" y="136"/>
                        </a:lnTo>
                        <a:lnTo>
                          <a:pt x="318" y="144"/>
                        </a:lnTo>
                        <a:lnTo>
                          <a:pt x="326" y="143"/>
                        </a:lnTo>
                        <a:lnTo>
                          <a:pt x="328" y="156"/>
                        </a:lnTo>
                        <a:lnTo>
                          <a:pt x="318" y="154"/>
                        </a:lnTo>
                        <a:lnTo>
                          <a:pt x="311" y="154"/>
                        </a:lnTo>
                        <a:lnTo>
                          <a:pt x="308" y="149"/>
                        </a:lnTo>
                        <a:lnTo>
                          <a:pt x="301" y="149"/>
                        </a:lnTo>
                        <a:lnTo>
                          <a:pt x="298" y="157"/>
                        </a:lnTo>
                        <a:lnTo>
                          <a:pt x="289" y="151"/>
                        </a:lnTo>
                        <a:lnTo>
                          <a:pt x="284" y="156"/>
                        </a:lnTo>
                        <a:lnTo>
                          <a:pt x="281" y="151"/>
                        </a:lnTo>
                        <a:lnTo>
                          <a:pt x="276" y="151"/>
                        </a:lnTo>
                        <a:lnTo>
                          <a:pt x="268" y="157"/>
                        </a:lnTo>
                        <a:lnTo>
                          <a:pt x="258" y="149"/>
                        </a:lnTo>
                        <a:lnTo>
                          <a:pt x="248" y="146"/>
                        </a:lnTo>
                        <a:lnTo>
                          <a:pt x="235" y="138"/>
                        </a:lnTo>
                        <a:lnTo>
                          <a:pt x="230" y="133"/>
                        </a:lnTo>
                        <a:lnTo>
                          <a:pt x="223" y="138"/>
                        </a:lnTo>
                        <a:lnTo>
                          <a:pt x="218" y="153"/>
                        </a:lnTo>
                        <a:lnTo>
                          <a:pt x="228" y="171"/>
                        </a:lnTo>
                        <a:lnTo>
                          <a:pt x="220" y="174"/>
                        </a:lnTo>
                        <a:lnTo>
                          <a:pt x="223" y="186"/>
                        </a:lnTo>
                        <a:lnTo>
                          <a:pt x="230" y="189"/>
                        </a:lnTo>
                        <a:lnTo>
                          <a:pt x="223" y="197"/>
                        </a:lnTo>
                        <a:lnTo>
                          <a:pt x="226" y="202"/>
                        </a:lnTo>
                        <a:lnTo>
                          <a:pt x="220" y="207"/>
                        </a:lnTo>
                        <a:lnTo>
                          <a:pt x="215" y="199"/>
                        </a:lnTo>
                        <a:lnTo>
                          <a:pt x="211" y="204"/>
                        </a:lnTo>
                        <a:lnTo>
                          <a:pt x="201" y="209"/>
                        </a:lnTo>
                        <a:lnTo>
                          <a:pt x="195" y="202"/>
                        </a:lnTo>
                        <a:lnTo>
                          <a:pt x="190" y="206"/>
                        </a:lnTo>
                        <a:lnTo>
                          <a:pt x="180" y="206"/>
                        </a:lnTo>
                        <a:lnTo>
                          <a:pt x="170" y="206"/>
                        </a:lnTo>
                        <a:lnTo>
                          <a:pt x="166" y="211"/>
                        </a:lnTo>
                        <a:lnTo>
                          <a:pt x="176" y="216"/>
                        </a:lnTo>
                        <a:lnTo>
                          <a:pt x="171" y="221"/>
                        </a:lnTo>
                        <a:lnTo>
                          <a:pt x="165" y="221"/>
                        </a:lnTo>
                        <a:lnTo>
                          <a:pt x="165" y="226"/>
                        </a:lnTo>
                        <a:lnTo>
                          <a:pt x="156" y="216"/>
                        </a:lnTo>
                        <a:lnTo>
                          <a:pt x="148" y="214"/>
                        </a:lnTo>
                        <a:lnTo>
                          <a:pt x="145" y="204"/>
                        </a:lnTo>
                        <a:lnTo>
                          <a:pt x="138" y="199"/>
                        </a:lnTo>
                        <a:lnTo>
                          <a:pt x="133" y="204"/>
                        </a:lnTo>
                        <a:lnTo>
                          <a:pt x="125" y="204"/>
                        </a:lnTo>
                        <a:lnTo>
                          <a:pt x="127" y="214"/>
                        </a:lnTo>
                        <a:lnTo>
                          <a:pt x="118" y="221"/>
                        </a:lnTo>
                        <a:lnTo>
                          <a:pt x="120" y="231"/>
                        </a:lnTo>
                        <a:lnTo>
                          <a:pt x="113" y="234"/>
                        </a:lnTo>
                        <a:lnTo>
                          <a:pt x="107" y="231"/>
                        </a:lnTo>
                        <a:lnTo>
                          <a:pt x="88" y="234"/>
                        </a:lnTo>
                        <a:lnTo>
                          <a:pt x="87" y="242"/>
                        </a:lnTo>
                        <a:lnTo>
                          <a:pt x="88" y="254"/>
                        </a:lnTo>
                        <a:lnTo>
                          <a:pt x="78" y="257"/>
                        </a:lnTo>
                        <a:lnTo>
                          <a:pt x="72" y="261"/>
                        </a:lnTo>
                        <a:lnTo>
                          <a:pt x="67" y="257"/>
                        </a:lnTo>
                        <a:lnTo>
                          <a:pt x="68" y="246"/>
                        </a:lnTo>
                        <a:lnTo>
                          <a:pt x="63" y="246"/>
                        </a:lnTo>
                        <a:lnTo>
                          <a:pt x="53" y="244"/>
                        </a:lnTo>
                        <a:lnTo>
                          <a:pt x="52" y="254"/>
                        </a:lnTo>
                        <a:lnTo>
                          <a:pt x="45" y="259"/>
                        </a:lnTo>
                        <a:lnTo>
                          <a:pt x="37" y="259"/>
                        </a:lnTo>
                        <a:lnTo>
                          <a:pt x="35" y="264"/>
                        </a:lnTo>
                        <a:lnTo>
                          <a:pt x="25" y="257"/>
                        </a:lnTo>
                        <a:lnTo>
                          <a:pt x="25" y="267"/>
                        </a:lnTo>
                        <a:lnTo>
                          <a:pt x="35" y="269"/>
                        </a:lnTo>
                        <a:lnTo>
                          <a:pt x="33" y="279"/>
                        </a:lnTo>
                        <a:lnTo>
                          <a:pt x="38" y="284"/>
                        </a:lnTo>
                        <a:lnTo>
                          <a:pt x="32" y="289"/>
                        </a:lnTo>
                        <a:lnTo>
                          <a:pt x="35" y="302"/>
                        </a:lnTo>
                        <a:lnTo>
                          <a:pt x="38" y="297"/>
                        </a:lnTo>
                        <a:lnTo>
                          <a:pt x="52" y="304"/>
                        </a:lnTo>
                        <a:lnTo>
                          <a:pt x="58" y="314"/>
                        </a:lnTo>
                        <a:lnTo>
                          <a:pt x="57" y="329"/>
                        </a:lnTo>
                        <a:lnTo>
                          <a:pt x="52" y="329"/>
                        </a:lnTo>
                        <a:lnTo>
                          <a:pt x="43" y="324"/>
                        </a:lnTo>
                        <a:lnTo>
                          <a:pt x="38" y="335"/>
                        </a:lnTo>
                        <a:lnTo>
                          <a:pt x="43" y="332"/>
                        </a:lnTo>
                        <a:lnTo>
                          <a:pt x="50" y="335"/>
                        </a:lnTo>
                        <a:lnTo>
                          <a:pt x="42" y="352"/>
                        </a:lnTo>
                        <a:lnTo>
                          <a:pt x="37" y="370"/>
                        </a:lnTo>
                        <a:lnTo>
                          <a:pt x="32" y="380"/>
                        </a:lnTo>
                        <a:lnTo>
                          <a:pt x="15" y="377"/>
                        </a:lnTo>
                        <a:lnTo>
                          <a:pt x="10" y="370"/>
                        </a:lnTo>
                        <a:lnTo>
                          <a:pt x="2" y="380"/>
                        </a:lnTo>
                        <a:lnTo>
                          <a:pt x="0" y="393"/>
                        </a:lnTo>
                        <a:lnTo>
                          <a:pt x="10" y="392"/>
                        </a:lnTo>
                        <a:lnTo>
                          <a:pt x="18" y="388"/>
                        </a:lnTo>
                        <a:lnTo>
                          <a:pt x="23" y="393"/>
                        </a:lnTo>
                        <a:lnTo>
                          <a:pt x="20" y="402"/>
                        </a:lnTo>
                        <a:lnTo>
                          <a:pt x="18" y="413"/>
                        </a:lnTo>
                        <a:lnTo>
                          <a:pt x="20" y="422"/>
                        </a:lnTo>
                        <a:lnTo>
                          <a:pt x="20" y="430"/>
                        </a:lnTo>
                        <a:lnTo>
                          <a:pt x="27" y="432"/>
                        </a:lnTo>
                        <a:lnTo>
                          <a:pt x="28" y="440"/>
                        </a:lnTo>
                        <a:lnTo>
                          <a:pt x="27" y="445"/>
                        </a:lnTo>
                        <a:lnTo>
                          <a:pt x="20" y="445"/>
                        </a:lnTo>
                        <a:lnTo>
                          <a:pt x="15" y="450"/>
                        </a:lnTo>
                        <a:lnTo>
                          <a:pt x="25" y="457"/>
                        </a:lnTo>
                        <a:lnTo>
                          <a:pt x="25" y="465"/>
                        </a:lnTo>
                        <a:lnTo>
                          <a:pt x="20" y="470"/>
                        </a:lnTo>
                        <a:lnTo>
                          <a:pt x="20" y="481"/>
                        </a:lnTo>
                        <a:lnTo>
                          <a:pt x="13" y="493"/>
                        </a:lnTo>
                        <a:lnTo>
                          <a:pt x="7" y="495"/>
                        </a:lnTo>
                        <a:lnTo>
                          <a:pt x="0" y="498"/>
                        </a:lnTo>
                        <a:lnTo>
                          <a:pt x="4" y="503"/>
                        </a:lnTo>
                        <a:lnTo>
                          <a:pt x="13" y="501"/>
                        </a:lnTo>
                        <a:lnTo>
                          <a:pt x="15" y="505"/>
                        </a:lnTo>
                        <a:lnTo>
                          <a:pt x="9" y="508"/>
                        </a:lnTo>
                        <a:lnTo>
                          <a:pt x="2" y="511"/>
                        </a:lnTo>
                        <a:lnTo>
                          <a:pt x="5" y="516"/>
                        </a:lnTo>
                        <a:lnTo>
                          <a:pt x="12" y="521"/>
                        </a:lnTo>
                        <a:lnTo>
                          <a:pt x="18" y="523"/>
                        </a:lnTo>
                        <a:lnTo>
                          <a:pt x="22" y="531"/>
                        </a:lnTo>
                        <a:lnTo>
                          <a:pt x="22" y="541"/>
                        </a:lnTo>
                        <a:lnTo>
                          <a:pt x="23" y="553"/>
                        </a:lnTo>
                        <a:lnTo>
                          <a:pt x="27" y="558"/>
                        </a:lnTo>
                        <a:lnTo>
                          <a:pt x="35" y="555"/>
                        </a:lnTo>
                        <a:lnTo>
                          <a:pt x="40" y="560"/>
                        </a:lnTo>
                        <a:lnTo>
                          <a:pt x="43" y="566"/>
                        </a:lnTo>
                        <a:lnTo>
                          <a:pt x="38" y="568"/>
                        </a:lnTo>
                        <a:lnTo>
                          <a:pt x="35" y="561"/>
                        </a:lnTo>
                        <a:lnTo>
                          <a:pt x="35" y="568"/>
                        </a:lnTo>
                        <a:lnTo>
                          <a:pt x="37" y="575"/>
                        </a:lnTo>
                        <a:lnTo>
                          <a:pt x="38" y="585"/>
                        </a:lnTo>
                        <a:lnTo>
                          <a:pt x="38" y="591"/>
                        </a:lnTo>
                        <a:lnTo>
                          <a:pt x="52" y="596"/>
                        </a:lnTo>
                        <a:lnTo>
                          <a:pt x="42" y="596"/>
                        </a:lnTo>
                        <a:lnTo>
                          <a:pt x="43" y="604"/>
                        </a:lnTo>
                        <a:lnTo>
                          <a:pt x="45" y="611"/>
                        </a:lnTo>
                        <a:lnTo>
                          <a:pt x="47" y="618"/>
                        </a:lnTo>
                        <a:lnTo>
                          <a:pt x="48" y="626"/>
                        </a:lnTo>
                        <a:lnTo>
                          <a:pt x="53" y="629"/>
                        </a:lnTo>
                        <a:lnTo>
                          <a:pt x="50" y="631"/>
                        </a:lnTo>
                        <a:lnTo>
                          <a:pt x="60" y="644"/>
                        </a:lnTo>
                        <a:lnTo>
                          <a:pt x="65" y="658"/>
                        </a:lnTo>
                        <a:lnTo>
                          <a:pt x="67" y="673"/>
                        </a:lnTo>
                        <a:lnTo>
                          <a:pt x="67" y="679"/>
                        </a:lnTo>
                        <a:lnTo>
                          <a:pt x="70" y="684"/>
                        </a:lnTo>
                        <a:lnTo>
                          <a:pt x="77" y="679"/>
                        </a:lnTo>
                        <a:lnTo>
                          <a:pt x="77" y="684"/>
                        </a:lnTo>
                        <a:lnTo>
                          <a:pt x="82" y="691"/>
                        </a:lnTo>
                        <a:lnTo>
                          <a:pt x="77" y="693"/>
                        </a:lnTo>
                        <a:lnTo>
                          <a:pt x="72" y="691"/>
                        </a:lnTo>
                        <a:lnTo>
                          <a:pt x="70" y="699"/>
                        </a:lnTo>
                        <a:lnTo>
                          <a:pt x="72" y="711"/>
                        </a:lnTo>
                        <a:lnTo>
                          <a:pt x="73" y="716"/>
                        </a:lnTo>
                        <a:lnTo>
                          <a:pt x="83" y="714"/>
                        </a:lnTo>
                        <a:lnTo>
                          <a:pt x="82" y="726"/>
                        </a:lnTo>
                        <a:lnTo>
                          <a:pt x="77" y="722"/>
                        </a:lnTo>
                        <a:lnTo>
                          <a:pt x="73" y="722"/>
                        </a:lnTo>
                        <a:lnTo>
                          <a:pt x="73" y="736"/>
                        </a:lnTo>
                        <a:lnTo>
                          <a:pt x="80" y="762"/>
                        </a:lnTo>
                        <a:lnTo>
                          <a:pt x="87" y="792"/>
                        </a:lnTo>
                        <a:lnTo>
                          <a:pt x="97" y="825"/>
                        </a:lnTo>
                        <a:lnTo>
                          <a:pt x="107" y="822"/>
                        </a:lnTo>
                        <a:lnTo>
                          <a:pt x="112" y="820"/>
                        </a:lnTo>
                        <a:lnTo>
                          <a:pt x="118" y="822"/>
                        </a:lnTo>
                        <a:lnTo>
                          <a:pt x="120" y="829"/>
                        </a:lnTo>
                        <a:lnTo>
                          <a:pt x="123" y="832"/>
                        </a:lnTo>
                        <a:lnTo>
                          <a:pt x="127" y="827"/>
                        </a:lnTo>
                        <a:lnTo>
                          <a:pt x="135" y="827"/>
                        </a:lnTo>
                        <a:lnTo>
                          <a:pt x="133" y="835"/>
                        </a:lnTo>
                        <a:lnTo>
                          <a:pt x="141" y="839"/>
                        </a:lnTo>
                        <a:lnTo>
                          <a:pt x="145" y="845"/>
                        </a:lnTo>
                        <a:lnTo>
                          <a:pt x="150" y="840"/>
                        </a:lnTo>
                        <a:lnTo>
                          <a:pt x="160" y="842"/>
                        </a:lnTo>
                        <a:lnTo>
                          <a:pt x="155" y="849"/>
                        </a:lnTo>
                        <a:lnTo>
                          <a:pt x="150" y="847"/>
                        </a:lnTo>
                        <a:lnTo>
                          <a:pt x="150" y="850"/>
                        </a:lnTo>
                        <a:lnTo>
                          <a:pt x="160" y="857"/>
                        </a:lnTo>
                        <a:lnTo>
                          <a:pt x="165" y="859"/>
                        </a:lnTo>
                        <a:lnTo>
                          <a:pt x="171" y="855"/>
                        </a:lnTo>
                        <a:lnTo>
                          <a:pt x="173" y="860"/>
                        </a:lnTo>
                        <a:lnTo>
                          <a:pt x="166" y="865"/>
                        </a:lnTo>
                        <a:lnTo>
                          <a:pt x="163" y="870"/>
                        </a:lnTo>
                        <a:lnTo>
                          <a:pt x="171" y="874"/>
                        </a:lnTo>
                        <a:lnTo>
                          <a:pt x="170" y="885"/>
                        </a:lnTo>
                        <a:lnTo>
                          <a:pt x="181" y="887"/>
                        </a:lnTo>
                        <a:lnTo>
                          <a:pt x="188" y="904"/>
                        </a:lnTo>
                        <a:lnTo>
                          <a:pt x="205" y="912"/>
                        </a:lnTo>
                        <a:lnTo>
                          <a:pt x="218" y="918"/>
                        </a:lnTo>
                        <a:lnTo>
                          <a:pt x="225" y="920"/>
                        </a:lnTo>
                        <a:lnTo>
                          <a:pt x="228" y="937"/>
                        </a:lnTo>
                        <a:lnTo>
                          <a:pt x="241" y="938"/>
                        </a:lnTo>
                        <a:lnTo>
                          <a:pt x="246" y="942"/>
                        </a:lnTo>
                        <a:lnTo>
                          <a:pt x="256" y="942"/>
                        </a:lnTo>
                        <a:lnTo>
                          <a:pt x="266" y="937"/>
                        </a:lnTo>
                        <a:lnTo>
                          <a:pt x="268" y="950"/>
                        </a:lnTo>
                        <a:lnTo>
                          <a:pt x="278" y="948"/>
                        </a:lnTo>
                        <a:lnTo>
                          <a:pt x="281" y="958"/>
                        </a:lnTo>
                        <a:lnTo>
                          <a:pt x="291" y="963"/>
                        </a:lnTo>
                        <a:lnTo>
                          <a:pt x="303" y="970"/>
                        </a:lnTo>
                        <a:lnTo>
                          <a:pt x="309" y="975"/>
                        </a:lnTo>
                        <a:lnTo>
                          <a:pt x="309" y="987"/>
                        </a:lnTo>
                        <a:lnTo>
                          <a:pt x="316" y="982"/>
                        </a:lnTo>
                        <a:lnTo>
                          <a:pt x="324" y="977"/>
                        </a:lnTo>
                        <a:lnTo>
                          <a:pt x="329" y="985"/>
                        </a:lnTo>
                        <a:lnTo>
                          <a:pt x="331" y="988"/>
                        </a:lnTo>
                        <a:lnTo>
                          <a:pt x="339" y="990"/>
                        </a:lnTo>
                        <a:lnTo>
                          <a:pt x="349" y="988"/>
                        </a:lnTo>
                        <a:lnTo>
                          <a:pt x="364" y="988"/>
                        </a:lnTo>
                        <a:lnTo>
                          <a:pt x="372" y="990"/>
                        </a:lnTo>
                        <a:lnTo>
                          <a:pt x="374" y="975"/>
                        </a:lnTo>
                        <a:lnTo>
                          <a:pt x="381" y="965"/>
                        </a:lnTo>
                        <a:lnTo>
                          <a:pt x="391" y="962"/>
                        </a:lnTo>
                        <a:lnTo>
                          <a:pt x="397" y="960"/>
                        </a:lnTo>
                        <a:lnTo>
                          <a:pt x="401" y="968"/>
                        </a:lnTo>
                        <a:lnTo>
                          <a:pt x="409" y="973"/>
                        </a:lnTo>
                        <a:lnTo>
                          <a:pt x="411" y="967"/>
                        </a:lnTo>
                        <a:lnTo>
                          <a:pt x="426" y="963"/>
                        </a:lnTo>
                        <a:lnTo>
                          <a:pt x="439" y="963"/>
                        </a:lnTo>
                        <a:lnTo>
                          <a:pt x="441" y="970"/>
                        </a:lnTo>
                        <a:lnTo>
                          <a:pt x="452" y="968"/>
                        </a:lnTo>
                        <a:lnTo>
                          <a:pt x="459" y="968"/>
                        </a:lnTo>
                        <a:lnTo>
                          <a:pt x="459" y="958"/>
                        </a:lnTo>
                        <a:lnTo>
                          <a:pt x="469" y="945"/>
                        </a:lnTo>
                        <a:lnTo>
                          <a:pt x="479" y="945"/>
                        </a:lnTo>
                        <a:lnTo>
                          <a:pt x="485" y="943"/>
                        </a:lnTo>
                        <a:lnTo>
                          <a:pt x="487" y="938"/>
                        </a:lnTo>
                        <a:lnTo>
                          <a:pt x="490" y="933"/>
                        </a:lnTo>
                        <a:lnTo>
                          <a:pt x="497" y="932"/>
                        </a:lnTo>
                        <a:lnTo>
                          <a:pt x="504" y="923"/>
                        </a:lnTo>
                        <a:lnTo>
                          <a:pt x="504" y="917"/>
                        </a:lnTo>
                        <a:lnTo>
                          <a:pt x="497" y="910"/>
                        </a:lnTo>
                        <a:lnTo>
                          <a:pt x="480" y="907"/>
                        </a:lnTo>
                        <a:lnTo>
                          <a:pt x="470" y="907"/>
                        </a:lnTo>
                        <a:lnTo>
                          <a:pt x="462" y="907"/>
                        </a:lnTo>
                        <a:lnTo>
                          <a:pt x="461" y="899"/>
                        </a:lnTo>
                        <a:lnTo>
                          <a:pt x="466" y="894"/>
                        </a:lnTo>
                        <a:lnTo>
                          <a:pt x="479" y="889"/>
                        </a:lnTo>
                        <a:lnTo>
                          <a:pt x="484" y="879"/>
                        </a:lnTo>
                        <a:lnTo>
                          <a:pt x="487" y="865"/>
                        </a:lnTo>
                        <a:lnTo>
                          <a:pt x="479" y="862"/>
                        </a:lnTo>
                        <a:lnTo>
                          <a:pt x="477" y="850"/>
                        </a:lnTo>
                        <a:lnTo>
                          <a:pt x="477" y="840"/>
                        </a:lnTo>
                        <a:lnTo>
                          <a:pt x="489" y="835"/>
                        </a:lnTo>
                        <a:lnTo>
                          <a:pt x="499" y="839"/>
                        </a:lnTo>
                        <a:lnTo>
                          <a:pt x="509" y="824"/>
                        </a:lnTo>
                        <a:lnTo>
                          <a:pt x="509" y="810"/>
                        </a:lnTo>
                        <a:lnTo>
                          <a:pt x="525" y="804"/>
                        </a:lnTo>
                        <a:lnTo>
                          <a:pt x="535" y="809"/>
                        </a:lnTo>
                        <a:lnTo>
                          <a:pt x="537" y="819"/>
                        </a:lnTo>
                        <a:lnTo>
                          <a:pt x="540" y="819"/>
                        </a:lnTo>
                        <a:lnTo>
                          <a:pt x="542" y="815"/>
                        </a:lnTo>
                        <a:lnTo>
                          <a:pt x="547" y="809"/>
                        </a:lnTo>
                        <a:lnTo>
                          <a:pt x="562" y="819"/>
                        </a:lnTo>
                        <a:lnTo>
                          <a:pt x="575" y="824"/>
                        </a:lnTo>
                        <a:lnTo>
                          <a:pt x="575" y="819"/>
                        </a:lnTo>
                        <a:lnTo>
                          <a:pt x="587" y="805"/>
                        </a:lnTo>
                        <a:lnTo>
                          <a:pt x="590" y="799"/>
                        </a:lnTo>
                        <a:lnTo>
                          <a:pt x="597" y="807"/>
                        </a:lnTo>
                        <a:lnTo>
                          <a:pt x="610" y="809"/>
                        </a:lnTo>
                        <a:lnTo>
                          <a:pt x="598" y="799"/>
                        </a:lnTo>
                        <a:lnTo>
                          <a:pt x="607" y="797"/>
                        </a:lnTo>
                        <a:lnTo>
                          <a:pt x="608" y="786"/>
                        </a:lnTo>
                        <a:lnTo>
                          <a:pt x="618" y="777"/>
                        </a:lnTo>
                        <a:lnTo>
                          <a:pt x="620" y="771"/>
                        </a:lnTo>
                        <a:lnTo>
                          <a:pt x="618" y="766"/>
                        </a:lnTo>
                        <a:lnTo>
                          <a:pt x="623" y="759"/>
                        </a:lnTo>
                        <a:lnTo>
                          <a:pt x="623" y="751"/>
                        </a:lnTo>
                        <a:lnTo>
                          <a:pt x="613" y="754"/>
                        </a:lnTo>
                        <a:lnTo>
                          <a:pt x="610" y="746"/>
                        </a:lnTo>
                        <a:lnTo>
                          <a:pt x="595" y="746"/>
                        </a:lnTo>
                        <a:lnTo>
                          <a:pt x="595" y="722"/>
                        </a:lnTo>
                        <a:lnTo>
                          <a:pt x="597" y="709"/>
                        </a:lnTo>
                        <a:lnTo>
                          <a:pt x="584" y="706"/>
                        </a:lnTo>
                        <a:lnTo>
                          <a:pt x="570" y="712"/>
                        </a:lnTo>
                        <a:lnTo>
                          <a:pt x="570" y="702"/>
                        </a:lnTo>
                        <a:lnTo>
                          <a:pt x="565" y="699"/>
                        </a:lnTo>
                        <a:lnTo>
                          <a:pt x="549" y="693"/>
                        </a:lnTo>
                        <a:lnTo>
                          <a:pt x="555" y="691"/>
                        </a:lnTo>
                        <a:lnTo>
                          <a:pt x="555" y="684"/>
                        </a:lnTo>
                        <a:lnTo>
                          <a:pt x="562" y="673"/>
                        </a:lnTo>
                        <a:lnTo>
                          <a:pt x="554" y="664"/>
                        </a:lnTo>
                        <a:lnTo>
                          <a:pt x="545" y="664"/>
                        </a:lnTo>
                        <a:lnTo>
                          <a:pt x="539" y="671"/>
                        </a:lnTo>
                        <a:lnTo>
                          <a:pt x="529" y="673"/>
                        </a:lnTo>
                        <a:lnTo>
                          <a:pt x="534" y="663"/>
                        </a:lnTo>
                        <a:lnTo>
                          <a:pt x="535" y="651"/>
                        </a:lnTo>
                        <a:lnTo>
                          <a:pt x="525" y="658"/>
                        </a:lnTo>
                        <a:lnTo>
                          <a:pt x="519" y="653"/>
                        </a:lnTo>
                        <a:lnTo>
                          <a:pt x="512" y="661"/>
                        </a:lnTo>
                        <a:lnTo>
                          <a:pt x="517" y="663"/>
                        </a:lnTo>
                        <a:lnTo>
                          <a:pt x="510" y="669"/>
                        </a:lnTo>
                        <a:lnTo>
                          <a:pt x="490" y="678"/>
                        </a:lnTo>
                        <a:lnTo>
                          <a:pt x="489" y="684"/>
                        </a:lnTo>
                        <a:lnTo>
                          <a:pt x="477" y="688"/>
                        </a:lnTo>
                        <a:lnTo>
                          <a:pt x="472" y="681"/>
                        </a:lnTo>
                        <a:lnTo>
                          <a:pt x="469" y="689"/>
                        </a:lnTo>
                        <a:lnTo>
                          <a:pt x="457" y="688"/>
                        </a:lnTo>
                        <a:lnTo>
                          <a:pt x="466" y="678"/>
                        </a:lnTo>
                        <a:lnTo>
                          <a:pt x="457" y="673"/>
                        </a:lnTo>
                        <a:lnTo>
                          <a:pt x="457" y="668"/>
                        </a:lnTo>
                        <a:lnTo>
                          <a:pt x="452" y="669"/>
                        </a:lnTo>
                        <a:lnTo>
                          <a:pt x="452" y="661"/>
                        </a:lnTo>
                        <a:lnTo>
                          <a:pt x="461" y="658"/>
                        </a:lnTo>
                        <a:lnTo>
                          <a:pt x="462" y="649"/>
                        </a:lnTo>
                        <a:lnTo>
                          <a:pt x="451" y="644"/>
                        </a:lnTo>
                        <a:lnTo>
                          <a:pt x="449" y="653"/>
                        </a:lnTo>
                        <a:lnTo>
                          <a:pt x="451" y="658"/>
                        </a:lnTo>
                        <a:lnTo>
                          <a:pt x="446" y="666"/>
                        </a:lnTo>
                        <a:lnTo>
                          <a:pt x="437" y="669"/>
                        </a:lnTo>
                        <a:lnTo>
                          <a:pt x="431" y="659"/>
                        </a:lnTo>
                        <a:lnTo>
                          <a:pt x="429" y="666"/>
                        </a:lnTo>
                        <a:lnTo>
                          <a:pt x="421" y="654"/>
                        </a:lnTo>
                        <a:lnTo>
                          <a:pt x="419" y="666"/>
                        </a:lnTo>
                        <a:lnTo>
                          <a:pt x="424" y="676"/>
                        </a:lnTo>
                        <a:lnTo>
                          <a:pt x="417" y="679"/>
                        </a:lnTo>
                        <a:lnTo>
                          <a:pt x="412" y="678"/>
                        </a:lnTo>
                        <a:lnTo>
                          <a:pt x="409" y="684"/>
                        </a:lnTo>
                        <a:lnTo>
                          <a:pt x="404" y="679"/>
                        </a:lnTo>
                        <a:lnTo>
                          <a:pt x="396" y="683"/>
                        </a:lnTo>
                        <a:lnTo>
                          <a:pt x="394" y="671"/>
                        </a:lnTo>
                        <a:lnTo>
                          <a:pt x="406" y="659"/>
                        </a:lnTo>
                        <a:lnTo>
                          <a:pt x="399" y="643"/>
                        </a:lnTo>
                        <a:lnTo>
                          <a:pt x="389" y="641"/>
                        </a:lnTo>
                        <a:lnTo>
                          <a:pt x="392" y="633"/>
                        </a:lnTo>
                        <a:lnTo>
                          <a:pt x="389" y="626"/>
                        </a:lnTo>
                        <a:lnTo>
                          <a:pt x="381" y="621"/>
                        </a:lnTo>
                        <a:lnTo>
                          <a:pt x="391" y="616"/>
                        </a:lnTo>
                        <a:lnTo>
                          <a:pt x="401" y="616"/>
                        </a:lnTo>
                        <a:lnTo>
                          <a:pt x="404" y="626"/>
                        </a:lnTo>
                        <a:lnTo>
                          <a:pt x="404" y="638"/>
                        </a:lnTo>
                        <a:lnTo>
                          <a:pt x="414" y="639"/>
                        </a:lnTo>
                        <a:lnTo>
                          <a:pt x="424" y="644"/>
                        </a:lnTo>
                        <a:lnTo>
                          <a:pt x="441" y="639"/>
                        </a:lnTo>
                        <a:lnTo>
                          <a:pt x="446" y="643"/>
                        </a:lnTo>
                        <a:lnTo>
                          <a:pt x="456" y="631"/>
                        </a:lnTo>
                        <a:lnTo>
                          <a:pt x="451" y="629"/>
                        </a:lnTo>
                        <a:lnTo>
                          <a:pt x="461" y="618"/>
                        </a:lnTo>
                        <a:lnTo>
                          <a:pt x="472" y="624"/>
                        </a:lnTo>
                        <a:lnTo>
                          <a:pt x="477" y="618"/>
                        </a:lnTo>
                        <a:lnTo>
                          <a:pt x="470" y="609"/>
                        </a:lnTo>
                        <a:lnTo>
                          <a:pt x="462" y="596"/>
                        </a:lnTo>
                        <a:lnTo>
                          <a:pt x="456" y="594"/>
                        </a:lnTo>
                        <a:lnTo>
                          <a:pt x="452" y="601"/>
                        </a:lnTo>
                        <a:lnTo>
                          <a:pt x="457" y="608"/>
                        </a:lnTo>
                        <a:lnTo>
                          <a:pt x="461" y="616"/>
                        </a:lnTo>
                        <a:lnTo>
                          <a:pt x="451" y="616"/>
                        </a:lnTo>
                        <a:lnTo>
                          <a:pt x="452" y="608"/>
                        </a:lnTo>
                        <a:lnTo>
                          <a:pt x="442" y="604"/>
                        </a:lnTo>
                        <a:lnTo>
                          <a:pt x="441" y="596"/>
                        </a:lnTo>
                        <a:lnTo>
                          <a:pt x="432" y="596"/>
                        </a:lnTo>
                        <a:lnTo>
                          <a:pt x="424" y="593"/>
                        </a:lnTo>
                        <a:lnTo>
                          <a:pt x="419" y="598"/>
                        </a:lnTo>
                        <a:lnTo>
                          <a:pt x="419" y="604"/>
                        </a:lnTo>
                        <a:lnTo>
                          <a:pt x="416" y="611"/>
                        </a:lnTo>
                        <a:lnTo>
                          <a:pt x="392" y="606"/>
                        </a:lnTo>
                        <a:lnTo>
                          <a:pt x="392" y="599"/>
                        </a:lnTo>
                        <a:lnTo>
                          <a:pt x="387" y="598"/>
                        </a:lnTo>
                        <a:lnTo>
                          <a:pt x="384" y="589"/>
                        </a:lnTo>
                        <a:lnTo>
                          <a:pt x="396" y="581"/>
                        </a:lnTo>
                        <a:lnTo>
                          <a:pt x="399" y="573"/>
                        </a:lnTo>
                        <a:lnTo>
                          <a:pt x="392" y="568"/>
                        </a:lnTo>
                        <a:lnTo>
                          <a:pt x="384" y="575"/>
                        </a:lnTo>
                        <a:lnTo>
                          <a:pt x="371" y="561"/>
                        </a:lnTo>
                        <a:lnTo>
                          <a:pt x="369" y="550"/>
                        </a:lnTo>
                        <a:lnTo>
                          <a:pt x="372" y="541"/>
                        </a:lnTo>
                        <a:lnTo>
                          <a:pt x="374" y="530"/>
                        </a:lnTo>
                        <a:lnTo>
                          <a:pt x="382" y="530"/>
                        </a:lnTo>
                        <a:lnTo>
                          <a:pt x="386" y="510"/>
                        </a:lnTo>
                        <a:lnTo>
                          <a:pt x="384" y="503"/>
                        </a:lnTo>
                        <a:lnTo>
                          <a:pt x="372" y="503"/>
                        </a:lnTo>
                        <a:lnTo>
                          <a:pt x="367" y="503"/>
                        </a:lnTo>
                        <a:lnTo>
                          <a:pt x="372" y="495"/>
                        </a:lnTo>
                        <a:lnTo>
                          <a:pt x="374" y="486"/>
                        </a:lnTo>
                        <a:lnTo>
                          <a:pt x="381" y="488"/>
                        </a:lnTo>
                        <a:lnTo>
                          <a:pt x="386" y="496"/>
                        </a:lnTo>
                        <a:lnTo>
                          <a:pt x="397" y="495"/>
                        </a:lnTo>
                        <a:lnTo>
                          <a:pt x="409" y="491"/>
                        </a:lnTo>
                        <a:lnTo>
                          <a:pt x="409" y="501"/>
                        </a:lnTo>
                        <a:lnTo>
                          <a:pt x="419" y="498"/>
                        </a:lnTo>
                        <a:lnTo>
                          <a:pt x="424" y="493"/>
                        </a:lnTo>
                        <a:lnTo>
                          <a:pt x="424" y="481"/>
                        </a:lnTo>
                        <a:lnTo>
                          <a:pt x="424" y="481"/>
                        </a:lnTo>
                        <a:lnTo>
                          <a:pt x="424" y="48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2" name="Freeform 1128"/>
                  <p:cNvSpPr>
                    <a:spLocks/>
                  </p:cNvSpPr>
                  <p:nvPr/>
                </p:nvSpPr>
                <p:spPr bwMode="auto">
                  <a:xfrm>
                    <a:off x="3483387" y="5458385"/>
                    <a:ext cx="744193" cy="1015487"/>
                  </a:xfrm>
                  <a:custGeom>
                    <a:avLst/>
                    <a:gdLst>
                      <a:gd name="T0" fmla="*/ 145 w 598"/>
                      <a:gd name="T1" fmla="*/ 555 h 816"/>
                      <a:gd name="T2" fmla="*/ 155 w 598"/>
                      <a:gd name="T3" fmla="*/ 583 h 816"/>
                      <a:gd name="T4" fmla="*/ 168 w 598"/>
                      <a:gd name="T5" fmla="*/ 601 h 816"/>
                      <a:gd name="T6" fmla="*/ 150 w 598"/>
                      <a:gd name="T7" fmla="*/ 644 h 816"/>
                      <a:gd name="T8" fmla="*/ 130 w 598"/>
                      <a:gd name="T9" fmla="*/ 666 h 816"/>
                      <a:gd name="T10" fmla="*/ 133 w 598"/>
                      <a:gd name="T11" fmla="*/ 716 h 816"/>
                      <a:gd name="T12" fmla="*/ 100 w 598"/>
                      <a:gd name="T13" fmla="*/ 761 h 816"/>
                      <a:gd name="T14" fmla="*/ 166 w 598"/>
                      <a:gd name="T15" fmla="*/ 811 h 816"/>
                      <a:gd name="T16" fmla="*/ 214 w 598"/>
                      <a:gd name="T17" fmla="*/ 791 h 816"/>
                      <a:gd name="T18" fmla="*/ 271 w 598"/>
                      <a:gd name="T19" fmla="*/ 739 h 816"/>
                      <a:gd name="T20" fmla="*/ 274 w 598"/>
                      <a:gd name="T21" fmla="*/ 701 h 816"/>
                      <a:gd name="T22" fmla="*/ 344 w 598"/>
                      <a:gd name="T23" fmla="*/ 654 h 816"/>
                      <a:gd name="T24" fmla="*/ 420 w 598"/>
                      <a:gd name="T25" fmla="*/ 639 h 816"/>
                      <a:gd name="T26" fmla="*/ 384 w 598"/>
                      <a:gd name="T27" fmla="*/ 610 h 816"/>
                      <a:gd name="T28" fmla="*/ 430 w 598"/>
                      <a:gd name="T29" fmla="*/ 531 h 816"/>
                      <a:gd name="T30" fmla="*/ 437 w 598"/>
                      <a:gd name="T31" fmla="*/ 498 h 816"/>
                      <a:gd name="T32" fmla="*/ 475 w 598"/>
                      <a:gd name="T33" fmla="*/ 483 h 816"/>
                      <a:gd name="T34" fmla="*/ 484 w 598"/>
                      <a:gd name="T35" fmla="*/ 483 h 816"/>
                      <a:gd name="T36" fmla="*/ 509 w 598"/>
                      <a:gd name="T37" fmla="*/ 487 h 816"/>
                      <a:gd name="T38" fmla="*/ 527 w 598"/>
                      <a:gd name="T39" fmla="*/ 392 h 816"/>
                      <a:gd name="T40" fmla="*/ 515 w 598"/>
                      <a:gd name="T41" fmla="*/ 320 h 816"/>
                      <a:gd name="T42" fmla="*/ 514 w 598"/>
                      <a:gd name="T43" fmla="*/ 289 h 816"/>
                      <a:gd name="T44" fmla="*/ 562 w 598"/>
                      <a:gd name="T45" fmla="*/ 176 h 816"/>
                      <a:gd name="T46" fmla="*/ 547 w 598"/>
                      <a:gd name="T47" fmla="*/ 153 h 816"/>
                      <a:gd name="T48" fmla="*/ 583 w 598"/>
                      <a:gd name="T49" fmla="*/ 106 h 816"/>
                      <a:gd name="T50" fmla="*/ 595 w 598"/>
                      <a:gd name="T51" fmla="*/ 23 h 816"/>
                      <a:gd name="T52" fmla="*/ 553 w 598"/>
                      <a:gd name="T53" fmla="*/ 0 h 816"/>
                      <a:gd name="T54" fmla="*/ 509 w 598"/>
                      <a:gd name="T55" fmla="*/ 38 h 816"/>
                      <a:gd name="T56" fmla="*/ 505 w 598"/>
                      <a:gd name="T57" fmla="*/ 41 h 816"/>
                      <a:gd name="T58" fmla="*/ 472 w 598"/>
                      <a:gd name="T59" fmla="*/ 35 h 816"/>
                      <a:gd name="T60" fmla="*/ 472 w 598"/>
                      <a:gd name="T61" fmla="*/ 51 h 816"/>
                      <a:gd name="T62" fmla="*/ 435 w 598"/>
                      <a:gd name="T63" fmla="*/ 63 h 816"/>
                      <a:gd name="T64" fmla="*/ 409 w 598"/>
                      <a:gd name="T65" fmla="*/ 80 h 816"/>
                      <a:gd name="T66" fmla="*/ 379 w 598"/>
                      <a:gd name="T67" fmla="*/ 70 h 816"/>
                      <a:gd name="T68" fmla="*/ 327 w 598"/>
                      <a:gd name="T69" fmla="*/ 124 h 816"/>
                      <a:gd name="T70" fmla="*/ 294 w 598"/>
                      <a:gd name="T71" fmla="*/ 114 h 816"/>
                      <a:gd name="T72" fmla="*/ 263 w 598"/>
                      <a:gd name="T73" fmla="*/ 114 h 816"/>
                      <a:gd name="T74" fmla="*/ 229 w 598"/>
                      <a:gd name="T75" fmla="*/ 116 h 816"/>
                      <a:gd name="T76" fmla="*/ 199 w 598"/>
                      <a:gd name="T77" fmla="*/ 156 h 816"/>
                      <a:gd name="T78" fmla="*/ 181 w 598"/>
                      <a:gd name="T79" fmla="*/ 193 h 816"/>
                      <a:gd name="T80" fmla="*/ 224 w 598"/>
                      <a:gd name="T81" fmla="*/ 209 h 816"/>
                      <a:gd name="T82" fmla="*/ 198 w 598"/>
                      <a:gd name="T83" fmla="*/ 241 h 816"/>
                      <a:gd name="T84" fmla="*/ 161 w 598"/>
                      <a:gd name="T85" fmla="*/ 264 h 816"/>
                      <a:gd name="T86" fmla="*/ 121 w 598"/>
                      <a:gd name="T87" fmla="*/ 262 h 816"/>
                      <a:gd name="T88" fmla="*/ 85 w 598"/>
                      <a:gd name="T89" fmla="*/ 281 h 816"/>
                      <a:gd name="T90" fmla="*/ 32 w 598"/>
                      <a:gd name="T91" fmla="*/ 279 h 816"/>
                      <a:gd name="T92" fmla="*/ 5 w 598"/>
                      <a:gd name="T93" fmla="*/ 306 h 816"/>
                      <a:gd name="T94" fmla="*/ 38 w 598"/>
                      <a:gd name="T95" fmla="*/ 335 h 816"/>
                      <a:gd name="T96" fmla="*/ 76 w 598"/>
                      <a:gd name="T97" fmla="*/ 344 h 816"/>
                      <a:gd name="T98" fmla="*/ 81 w 598"/>
                      <a:gd name="T99" fmla="*/ 369 h 816"/>
                      <a:gd name="T100" fmla="*/ 68 w 598"/>
                      <a:gd name="T101" fmla="*/ 385 h 816"/>
                      <a:gd name="T102" fmla="*/ 96 w 598"/>
                      <a:gd name="T103" fmla="*/ 412 h 816"/>
                      <a:gd name="T104" fmla="*/ 85 w 598"/>
                      <a:gd name="T105" fmla="*/ 445 h 816"/>
                      <a:gd name="T106" fmla="*/ 111 w 598"/>
                      <a:gd name="T107" fmla="*/ 485 h 816"/>
                      <a:gd name="T108" fmla="*/ 151 w 598"/>
                      <a:gd name="T109" fmla="*/ 493 h 8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598" h="816">
                        <a:moveTo>
                          <a:pt x="140" y="508"/>
                        </a:moveTo>
                        <a:lnTo>
                          <a:pt x="150" y="525"/>
                        </a:lnTo>
                        <a:lnTo>
                          <a:pt x="145" y="533"/>
                        </a:lnTo>
                        <a:lnTo>
                          <a:pt x="143" y="541"/>
                        </a:lnTo>
                        <a:lnTo>
                          <a:pt x="145" y="555"/>
                        </a:lnTo>
                        <a:lnTo>
                          <a:pt x="135" y="565"/>
                        </a:lnTo>
                        <a:lnTo>
                          <a:pt x="133" y="578"/>
                        </a:lnTo>
                        <a:lnTo>
                          <a:pt x="141" y="583"/>
                        </a:lnTo>
                        <a:lnTo>
                          <a:pt x="146" y="581"/>
                        </a:lnTo>
                        <a:lnTo>
                          <a:pt x="155" y="583"/>
                        </a:lnTo>
                        <a:lnTo>
                          <a:pt x="156" y="586"/>
                        </a:lnTo>
                        <a:lnTo>
                          <a:pt x="163" y="585"/>
                        </a:lnTo>
                        <a:lnTo>
                          <a:pt x="165" y="591"/>
                        </a:lnTo>
                        <a:lnTo>
                          <a:pt x="170" y="593"/>
                        </a:lnTo>
                        <a:lnTo>
                          <a:pt x="168" y="601"/>
                        </a:lnTo>
                        <a:lnTo>
                          <a:pt x="161" y="605"/>
                        </a:lnTo>
                        <a:lnTo>
                          <a:pt x="158" y="613"/>
                        </a:lnTo>
                        <a:lnTo>
                          <a:pt x="156" y="623"/>
                        </a:lnTo>
                        <a:lnTo>
                          <a:pt x="150" y="628"/>
                        </a:lnTo>
                        <a:lnTo>
                          <a:pt x="150" y="644"/>
                        </a:lnTo>
                        <a:lnTo>
                          <a:pt x="145" y="649"/>
                        </a:lnTo>
                        <a:lnTo>
                          <a:pt x="140" y="649"/>
                        </a:lnTo>
                        <a:lnTo>
                          <a:pt x="140" y="658"/>
                        </a:lnTo>
                        <a:lnTo>
                          <a:pt x="133" y="658"/>
                        </a:lnTo>
                        <a:lnTo>
                          <a:pt x="130" y="666"/>
                        </a:lnTo>
                        <a:lnTo>
                          <a:pt x="130" y="673"/>
                        </a:lnTo>
                        <a:lnTo>
                          <a:pt x="140" y="681"/>
                        </a:lnTo>
                        <a:lnTo>
                          <a:pt x="143" y="696"/>
                        </a:lnTo>
                        <a:lnTo>
                          <a:pt x="133" y="706"/>
                        </a:lnTo>
                        <a:lnTo>
                          <a:pt x="133" y="716"/>
                        </a:lnTo>
                        <a:lnTo>
                          <a:pt x="125" y="724"/>
                        </a:lnTo>
                        <a:lnTo>
                          <a:pt x="113" y="741"/>
                        </a:lnTo>
                        <a:lnTo>
                          <a:pt x="96" y="746"/>
                        </a:lnTo>
                        <a:lnTo>
                          <a:pt x="86" y="744"/>
                        </a:lnTo>
                        <a:lnTo>
                          <a:pt x="100" y="761"/>
                        </a:lnTo>
                        <a:lnTo>
                          <a:pt x="118" y="779"/>
                        </a:lnTo>
                        <a:lnTo>
                          <a:pt x="128" y="782"/>
                        </a:lnTo>
                        <a:lnTo>
                          <a:pt x="141" y="797"/>
                        </a:lnTo>
                        <a:lnTo>
                          <a:pt x="151" y="806"/>
                        </a:lnTo>
                        <a:lnTo>
                          <a:pt x="166" y="811"/>
                        </a:lnTo>
                        <a:lnTo>
                          <a:pt x="180" y="816"/>
                        </a:lnTo>
                        <a:lnTo>
                          <a:pt x="188" y="812"/>
                        </a:lnTo>
                        <a:lnTo>
                          <a:pt x="191" y="806"/>
                        </a:lnTo>
                        <a:lnTo>
                          <a:pt x="196" y="806"/>
                        </a:lnTo>
                        <a:lnTo>
                          <a:pt x="214" y="791"/>
                        </a:lnTo>
                        <a:lnTo>
                          <a:pt x="248" y="772"/>
                        </a:lnTo>
                        <a:lnTo>
                          <a:pt x="254" y="772"/>
                        </a:lnTo>
                        <a:lnTo>
                          <a:pt x="261" y="762"/>
                        </a:lnTo>
                        <a:lnTo>
                          <a:pt x="269" y="751"/>
                        </a:lnTo>
                        <a:lnTo>
                          <a:pt x="271" y="739"/>
                        </a:lnTo>
                        <a:lnTo>
                          <a:pt x="269" y="729"/>
                        </a:lnTo>
                        <a:lnTo>
                          <a:pt x="271" y="718"/>
                        </a:lnTo>
                        <a:lnTo>
                          <a:pt x="276" y="713"/>
                        </a:lnTo>
                        <a:lnTo>
                          <a:pt x="274" y="709"/>
                        </a:lnTo>
                        <a:lnTo>
                          <a:pt x="274" y="701"/>
                        </a:lnTo>
                        <a:lnTo>
                          <a:pt x="276" y="689"/>
                        </a:lnTo>
                        <a:lnTo>
                          <a:pt x="284" y="678"/>
                        </a:lnTo>
                        <a:lnTo>
                          <a:pt x="301" y="666"/>
                        </a:lnTo>
                        <a:lnTo>
                          <a:pt x="319" y="659"/>
                        </a:lnTo>
                        <a:lnTo>
                          <a:pt x="344" y="654"/>
                        </a:lnTo>
                        <a:lnTo>
                          <a:pt x="351" y="649"/>
                        </a:lnTo>
                        <a:lnTo>
                          <a:pt x="371" y="643"/>
                        </a:lnTo>
                        <a:lnTo>
                          <a:pt x="392" y="638"/>
                        </a:lnTo>
                        <a:lnTo>
                          <a:pt x="409" y="639"/>
                        </a:lnTo>
                        <a:lnTo>
                          <a:pt x="420" y="639"/>
                        </a:lnTo>
                        <a:lnTo>
                          <a:pt x="422" y="635"/>
                        </a:lnTo>
                        <a:lnTo>
                          <a:pt x="411" y="635"/>
                        </a:lnTo>
                        <a:lnTo>
                          <a:pt x="399" y="628"/>
                        </a:lnTo>
                        <a:lnTo>
                          <a:pt x="389" y="620"/>
                        </a:lnTo>
                        <a:lnTo>
                          <a:pt x="384" y="610"/>
                        </a:lnTo>
                        <a:lnTo>
                          <a:pt x="384" y="603"/>
                        </a:lnTo>
                        <a:lnTo>
                          <a:pt x="386" y="596"/>
                        </a:lnTo>
                        <a:lnTo>
                          <a:pt x="391" y="586"/>
                        </a:lnTo>
                        <a:lnTo>
                          <a:pt x="406" y="566"/>
                        </a:lnTo>
                        <a:lnTo>
                          <a:pt x="430" y="531"/>
                        </a:lnTo>
                        <a:lnTo>
                          <a:pt x="437" y="528"/>
                        </a:lnTo>
                        <a:lnTo>
                          <a:pt x="432" y="518"/>
                        </a:lnTo>
                        <a:lnTo>
                          <a:pt x="432" y="512"/>
                        </a:lnTo>
                        <a:lnTo>
                          <a:pt x="439" y="503"/>
                        </a:lnTo>
                        <a:lnTo>
                          <a:pt x="437" y="498"/>
                        </a:lnTo>
                        <a:lnTo>
                          <a:pt x="442" y="492"/>
                        </a:lnTo>
                        <a:lnTo>
                          <a:pt x="454" y="485"/>
                        </a:lnTo>
                        <a:lnTo>
                          <a:pt x="467" y="485"/>
                        </a:lnTo>
                        <a:lnTo>
                          <a:pt x="472" y="487"/>
                        </a:lnTo>
                        <a:lnTo>
                          <a:pt x="475" y="483"/>
                        </a:lnTo>
                        <a:lnTo>
                          <a:pt x="474" y="475"/>
                        </a:lnTo>
                        <a:lnTo>
                          <a:pt x="482" y="477"/>
                        </a:lnTo>
                        <a:lnTo>
                          <a:pt x="485" y="482"/>
                        </a:lnTo>
                        <a:lnTo>
                          <a:pt x="477" y="483"/>
                        </a:lnTo>
                        <a:lnTo>
                          <a:pt x="484" y="483"/>
                        </a:lnTo>
                        <a:lnTo>
                          <a:pt x="494" y="487"/>
                        </a:lnTo>
                        <a:lnTo>
                          <a:pt x="490" y="480"/>
                        </a:lnTo>
                        <a:lnTo>
                          <a:pt x="499" y="480"/>
                        </a:lnTo>
                        <a:lnTo>
                          <a:pt x="505" y="482"/>
                        </a:lnTo>
                        <a:lnTo>
                          <a:pt x="509" y="487"/>
                        </a:lnTo>
                        <a:lnTo>
                          <a:pt x="515" y="492"/>
                        </a:lnTo>
                        <a:lnTo>
                          <a:pt x="529" y="490"/>
                        </a:lnTo>
                        <a:lnTo>
                          <a:pt x="525" y="447"/>
                        </a:lnTo>
                        <a:lnTo>
                          <a:pt x="524" y="412"/>
                        </a:lnTo>
                        <a:lnTo>
                          <a:pt x="527" y="392"/>
                        </a:lnTo>
                        <a:lnTo>
                          <a:pt x="525" y="374"/>
                        </a:lnTo>
                        <a:lnTo>
                          <a:pt x="525" y="359"/>
                        </a:lnTo>
                        <a:lnTo>
                          <a:pt x="524" y="344"/>
                        </a:lnTo>
                        <a:lnTo>
                          <a:pt x="520" y="325"/>
                        </a:lnTo>
                        <a:lnTo>
                          <a:pt x="515" y="320"/>
                        </a:lnTo>
                        <a:lnTo>
                          <a:pt x="510" y="327"/>
                        </a:lnTo>
                        <a:lnTo>
                          <a:pt x="515" y="315"/>
                        </a:lnTo>
                        <a:lnTo>
                          <a:pt x="515" y="311"/>
                        </a:lnTo>
                        <a:lnTo>
                          <a:pt x="512" y="301"/>
                        </a:lnTo>
                        <a:lnTo>
                          <a:pt x="514" y="289"/>
                        </a:lnTo>
                        <a:lnTo>
                          <a:pt x="515" y="276"/>
                        </a:lnTo>
                        <a:lnTo>
                          <a:pt x="520" y="256"/>
                        </a:lnTo>
                        <a:lnTo>
                          <a:pt x="530" y="227"/>
                        </a:lnTo>
                        <a:lnTo>
                          <a:pt x="540" y="211"/>
                        </a:lnTo>
                        <a:lnTo>
                          <a:pt x="562" y="176"/>
                        </a:lnTo>
                        <a:lnTo>
                          <a:pt x="567" y="171"/>
                        </a:lnTo>
                        <a:lnTo>
                          <a:pt x="567" y="166"/>
                        </a:lnTo>
                        <a:lnTo>
                          <a:pt x="555" y="163"/>
                        </a:lnTo>
                        <a:lnTo>
                          <a:pt x="545" y="158"/>
                        </a:lnTo>
                        <a:lnTo>
                          <a:pt x="547" y="153"/>
                        </a:lnTo>
                        <a:lnTo>
                          <a:pt x="560" y="161"/>
                        </a:lnTo>
                        <a:lnTo>
                          <a:pt x="567" y="164"/>
                        </a:lnTo>
                        <a:lnTo>
                          <a:pt x="573" y="153"/>
                        </a:lnTo>
                        <a:lnTo>
                          <a:pt x="582" y="123"/>
                        </a:lnTo>
                        <a:lnTo>
                          <a:pt x="583" y="106"/>
                        </a:lnTo>
                        <a:lnTo>
                          <a:pt x="588" y="81"/>
                        </a:lnTo>
                        <a:lnTo>
                          <a:pt x="595" y="51"/>
                        </a:lnTo>
                        <a:lnTo>
                          <a:pt x="598" y="45"/>
                        </a:lnTo>
                        <a:lnTo>
                          <a:pt x="595" y="36"/>
                        </a:lnTo>
                        <a:lnTo>
                          <a:pt x="595" y="23"/>
                        </a:lnTo>
                        <a:lnTo>
                          <a:pt x="588" y="23"/>
                        </a:lnTo>
                        <a:lnTo>
                          <a:pt x="582" y="18"/>
                        </a:lnTo>
                        <a:lnTo>
                          <a:pt x="573" y="18"/>
                        </a:lnTo>
                        <a:lnTo>
                          <a:pt x="567" y="10"/>
                        </a:lnTo>
                        <a:lnTo>
                          <a:pt x="553" y="0"/>
                        </a:lnTo>
                        <a:lnTo>
                          <a:pt x="555" y="16"/>
                        </a:lnTo>
                        <a:lnTo>
                          <a:pt x="542" y="25"/>
                        </a:lnTo>
                        <a:lnTo>
                          <a:pt x="542" y="33"/>
                        </a:lnTo>
                        <a:lnTo>
                          <a:pt x="524" y="41"/>
                        </a:lnTo>
                        <a:lnTo>
                          <a:pt x="509" y="38"/>
                        </a:lnTo>
                        <a:lnTo>
                          <a:pt x="507" y="45"/>
                        </a:lnTo>
                        <a:lnTo>
                          <a:pt x="515" y="50"/>
                        </a:lnTo>
                        <a:lnTo>
                          <a:pt x="514" y="56"/>
                        </a:lnTo>
                        <a:lnTo>
                          <a:pt x="505" y="50"/>
                        </a:lnTo>
                        <a:lnTo>
                          <a:pt x="505" y="41"/>
                        </a:lnTo>
                        <a:lnTo>
                          <a:pt x="495" y="43"/>
                        </a:lnTo>
                        <a:lnTo>
                          <a:pt x="487" y="48"/>
                        </a:lnTo>
                        <a:lnTo>
                          <a:pt x="484" y="43"/>
                        </a:lnTo>
                        <a:lnTo>
                          <a:pt x="484" y="36"/>
                        </a:lnTo>
                        <a:lnTo>
                          <a:pt x="472" y="35"/>
                        </a:lnTo>
                        <a:lnTo>
                          <a:pt x="462" y="38"/>
                        </a:lnTo>
                        <a:lnTo>
                          <a:pt x="460" y="43"/>
                        </a:lnTo>
                        <a:lnTo>
                          <a:pt x="467" y="41"/>
                        </a:lnTo>
                        <a:lnTo>
                          <a:pt x="465" y="50"/>
                        </a:lnTo>
                        <a:lnTo>
                          <a:pt x="472" y="51"/>
                        </a:lnTo>
                        <a:lnTo>
                          <a:pt x="467" y="58"/>
                        </a:lnTo>
                        <a:lnTo>
                          <a:pt x="459" y="56"/>
                        </a:lnTo>
                        <a:lnTo>
                          <a:pt x="460" y="65"/>
                        </a:lnTo>
                        <a:lnTo>
                          <a:pt x="444" y="66"/>
                        </a:lnTo>
                        <a:lnTo>
                          <a:pt x="435" y="63"/>
                        </a:lnTo>
                        <a:lnTo>
                          <a:pt x="432" y="68"/>
                        </a:lnTo>
                        <a:lnTo>
                          <a:pt x="432" y="76"/>
                        </a:lnTo>
                        <a:lnTo>
                          <a:pt x="424" y="80"/>
                        </a:lnTo>
                        <a:lnTo>
                          <a:pt x="417" y="80"/>
                        </a:lnTo>
                        <a:lnTo>
                          <a:pt x="409" y="80"/>
                        </a:lnTo>
                        <a:lnTo>
                          <a:pt x="406" y="75"/>
                        </a:lnTo>
                        <a:lnTo>
                          <a:pt x="396" y="71"/>
                        </a:lnTo>
                        <a:lnTo>
                          <a:pt x="394" y="81"/>
                        </a:lnTo>
                        <a:lnTo>
                          <a:pt x="387" y="71"/>
                        </a:lnTo>
                        <a:lnTo>
                          <a:pt x="379" y="70"/>
                        </a:lnTo>
                        <a:lnTo>
                          <a:pt x="366" y="73"/>
                        </a:lnTo>
                        <a:lnTo>
                          <a:pt x="347" y="83"/>
                        </a:lnTo>
                        <a:lnTo>
                          <a:pt x="349" y="90"/>
                        </a:lnTo>
                        <a:lnTo>
                          <a:pt x="337" y="118"/>
                        </a:lnTo>
                        <a:lnTo>
                          <a:pt x="327" y="124"/>
                        </a:lnTo>
                        <a:lnTo>
                          <a:pt x="327" y="133"/>
                        </a:lnTo>
                        <a:lnTo>
                          <a:pt x="321" y="141"/>
                        </a:lnTo>
                        <a:lnTo>
                          <a:pt x="303" y="131"/>
                        </a:lnTo>
                        <a:lnTo>
                          <a:pt x="294" y="123"/>
                        </a:lnTo>
                        <a:lnTo>
                          <a:pt x="294" y="114"/>
                        </a:lnTo>
                        <a:lnTo>
                          <a:pt x="286" y="113"/>
                        </a:lnTo>
                        <a:lnTo>
                          <a:pt x="281" y="113"/>
                        </a:lnTo>
                        <a:lnTo>
                          <a:pt x="268" y="101"/>
                        </a:lnTo>
                        <a:lnTo>
                          <a:pt x="263" y="109"/>
                        </a:lnTo>
                        <a:lnTo>
                          <a:pt x="263" y="114"/>
                        </a:lnTo>
                        <a:lnTo>
                          <a:pt x="258" y="114"/>
                        </a:lnTo>
                        <a:lnTo>
                          <a:pt x="254" y="101"/>
                        </a:lnTo>
                        <a:lnTo>
                          <a:pt x="246" y="98"/>
                        </a:lnTo>
                        <a:lnTo>
                          <a:pt x="228" y="104"/>
                        </a:lnTo>
                        <a:lnTo>
                          <a:pt x="229" y="116"/>
                        </a:lnTo>
                        <a:lnTo>
                          <a:pt x="219" y="131"/>
                        </a:lnTo>
                        <a:lnTo>
                          <a:pt x="208" y="128"/>
                        </a:lnTo>
                        <a:lnTo>
                          <a:pt x="198" y="134"/>
                        </a:lnTo>
                        <a:lnTo>
                          <a:pt x="198" y="144"/>
                        </a:lnTo>
                        <a:lnTo>
                          <a:pt x="199" y="156"/>
                        </a:lnTo>
                        <a:lnTo>
                          <a:pt x="208" y="159"/>
                        </a:lnTo>
                        <a:lnTo>
                          <a:pt x="204" y="173"/>
                        </a:lnTo>
                        <a:lnTo>
                          <a:pt x="198" y="183"/>
                        </a:lnTo>
                        <a:lnTo>
                          <a:pt x="189" y="186"/>
                        </a:lnTo>
                        <a:lnTo>
                          <a:pt x="181" y="193"/>
                        </a:lnTo>
                        <a:lnTo>
                          <a:pt x="183" y="201"/>
                        </a:lnTo>
                        <a:lnTo>
                          <a:pt x="193" y="201"/>
                        </a:lnTo>
                        <a:lnTo>
                          <a:pt x="201" y="201"/>
                        </a:lnTo>
                        <a:lnTo>
                          <a:pt x="218" y="204"/>
                        </a:lnTo>
                        <a:lnTo>
                          <a:pt x="224" y="209"/>
                        </a:lnTo>
                        <a:lnTo>
                          <a:pt x="224" y="217"/>
                        </a:lnTo>
                        <a:lnTo>
                          <a:pt x="218" y="227"/>
                        </a:lnTo>
                        <a:lnTo>
                          <a:pt x="209" y="227"/>
                        </a:lnTo>
                        <a:lnTo>
                          <a:pt x="206" y="237"/>
                        </a:lnTo>
                        <a:lnTo>
                          <a:pt x="198" y="241"/>
                        </a:lnTo>
                        <a:lnTo>
                          <a:pt x="188" y="237"/>
                        </a:lnTo>
                        <a:lnTo>
                          <a:pt x="180" y="252"/>
                        </a:lnTo>
                        <a:lnTo>
                          <a:pt x="180" y="262"/>
                        </a:lnTo>
                        <a:lnTo>
                          <a:pt x="173" y="262"/>
                        </a:lnTo>
                        <a:lnTo>
                          <a:pt x="161" y="264"/>
                        </a:lnTo>
                        <a:lnTo>
                          <a:pt x="160" y="257"/>
                        </a:lnTo>
                        <a:lnTo>
                          <a:pt x="148" y="257"/>
                        </a:lnTo>
                        <a:lnTo>
                          <a:pt x="130" y="261"/>
                        </a:lnTo>
                        <a:lnTo>
                          <a:pt x="130" y="269"/>
                        </a:lnTo>
                        <a:lnTo>
                          <a:pt x="121" y="262"/>
                        </a:lnTo>
                        <a:lnTo>
                          <a:pt x="118" y="254"/>
                        </a:lnTo>
                        <a:lnTo>
                          <a:pt x="101" y="259"/>
                        </a:lnTo>
                        <a:lnTo>
                          <a:pt x="95" y="267"/>
                        </a:lnTo>
                        <a:lnTo>
                          <a:pt x="91" y="286"/>
                        </a:lnTo>
                        <a:lnTo>
                          <a:pt x="85" y="281"/>
                        </a:lnTo>
                        <a:lnTo>
                          <a:pt x="70" y="282"/>
                        </a:lnTo>
                        <a:lnTo>
                          <a:pt x="60" y="284"/>
                        </a:lnTo>
                        <a:lnTo>
                          <a:pt x="52" y="284"/>
                        </a:lnTo>
                        <a:lnTo>
                          <a:pt x="45" y="269"/>
                        </a:lnTo>
                        <a:lnTo>
                          <a:pt x="32" y="279"/>
                        </a:lnTo>
                        <a:lnTo>
                          <a:pt x="18" y="289"/>
                        </a:lnTo>
                        <a:lnTo>
                          <a:pt x="8" y="287"/>
                        </a:lnTo>
                        <a:lnTo>
                          <a:pt x="0" y="289"/>
                        </a:lnTo>
                        <a:lnTo>
                          <a:pt x="5" y="297"/>
                        </a:lnTo>
                        <a:lnTo>
                          <a:pt x="5" y="306"/>
                        </a:lnTo>
                        <a:lnTo>
                          <a:pt x="28" y="307"/>
                        </a:lnTo>
                        <a:lnTo>
                          <a:pt x="37" y="319"/>
                        </a:lnTo>
                        <a:lnTo>
                          <a:pt x="47" y="322"/>
                        </a:lnTo>
                        <a:lnTo>
                          <a:pt x="50" y="330"/>
                        </a:lnTo>
                        <a:lnTo>
                          <a:pt x="38" y="335"/>
                        </a:lnTo>
                        <a:lnTo>
                          <a:pt x="37" y="344"/>
                        </a:lnTo>
                        <a:lnTo>
                          <a:pt x="50" y="345"/>
                        </a:lnTo>
                        <a:lnTo>
                          <a:pt x="58" y="345"/>
                        </a:lnTo>
                        <a:lnTo>
                          <a:pt x="72" y="339"/>
                        </a:lnTo>
                        <a:lnTo>
                          <a:pt x="76" y="344"/>
                        </a:lnTo>
                        <a:lnTo>
                          <a:pt x="70" y="347"/>
                        </a:lnTo>
                        <a:lnTo>
                          <a:pt x="68" y="352"/>
                        </a:lnTo>
                        <a:lnTo>
                          <a:pt x="73" y="354"/>
                        </a:lnTo>
                        <a:lnTo>
                          <a:pt x="75" y="360"/>
                        </a:lnTo>
                        <a:lnTo>
                          <a:pt x="81" y="369"/>
                        </a:lnTo>
                        <a:lnTo>
                          <a:pt x="76" y="369"/>
                        </a:lnTo>
                        <a:lnTo>
                          <a:pt x="67" y="369"/>
                        </a:lnTo>
                        <a:lnTo>
                          <a:pt x="60" y="380"/>
                        </a:lnTo>
                        <a:lnTo>
                          <a:pt x="60" y="387"/>
                        </a:lnTo>
                        <a:lnTo>
                          <a:pt x="68" y="385"/>
                        </a:lnTo>
                        <a:lnTo>
                          <a:pt x="85" y="389"/>
                        </a:lnTo>
                        <a:lnTo>
                          <a:pt x="90" y="395"/>
                        </a:lnTo>
                        <a:lnTo>
                          <a:pt x="85" y="402"/>
                        </a:lnTo>
                        <a:lnTo>
                          <a:pt x="98" y="405"/>
                        </a:lnTo>
                        <a:lnTo>
                          <a:pt x="96" y="412"/>
                        </a:lnTo>
                        <a:lnTo>
                          <a:pt x="96" y="420"/>
                        </a:lnTo>
                        <a:lnTo>
                          <a:pt x="91" y="423"/>
                        </a:lnTo>
                        <a:lnTo>
                          <a:pt x="81" y="423"/>
                        </a:lnTo>
                        <a:lnTo>
                          <a:pt x="85" y="432"/>
                        </a:lnTo>
                        <a:lnTo>
                          <a:pt x="85" y="445"/>
                        </a:lnTo>
                        <a:lnTo>
                          <a:pt x="83" y="457"/>
                        </a:lnTo>
                        <a:lnTo>
                          <a:pt x="86" y="468"/>
                        </a:lnTo>
                        <a:lnTo>
                          <a:pt x="85" y="477"/>
                        </a:lnTo>
                        <a:lnTo>
                          <a:pt x="98" y="487"/>
                        </a:lnTo>
                        <a:lnTo>
                          <a:pt x="111" y="485"/>
                        </a:lnTo>
                        <a:lnTo>
                          <a:pt x="120" y="475"/>
                        </a:lnTo>
                        <a:lnTo>
                          <a:pt x="133" y="467"/>
                        </a:lnTo>
                        <a:lnTo>
                          <a:pt x="143" y="473"/>
                        </a:lnTo>
                        <a:lnTo>
                          <a:pt x="146" y="482"/>
                        </a:lnTo>
                        <a:lnTo>
                          <a:pt x="151" y="493"/>
                        </a:lnTo>
                        <a:lnTo>
                          <a:pt x="148" y="503"/>
                        </a:lnTo>
                        <a:lnTo>
                          <a:pt x="140" y="508"/>
                        </a:lnTo>
                        <a:lnTo>
                          <a:pt x="140" y="508"/>
                        </a:lnTo>
                        <a:lnTo>
                          <a:pt x="140" y="50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3" name="Freeform 1137"/>
                  <p:cNvSpPr>
                    <a:spLocks/>
                  </p:cNvSpPr>
                  <p:nvPr/>
                </p:nvSpPr>
                <p:spPr bwMode="auto">
                  <a:xfrm>
                    <a:off x="3255649" y="5599009"/>
                    <a:ext cx="439298" cy="787749"/>
                  </a:xfrm>
                  <a:custGeom>
                    <a:avLst/>
                    <a:gdLst>
                      <a:gd name="T0" fmla="*/ 296 w 353"/>
                      <a:gd name="T1" fmla="*/ 626 h 633"/>
                      <a:gd name="T2" fmla="*/ 324 w 353"/>
                      <a:gd name="T3" fmla="*/ 583 h 633"/>
                      <a:gd name="T4" fmla="*/ 313 w 353"/>
                      <a:gd name="T5" fmla="*/ 551 h 633"/>
                      <a:gd name="T6" fmla="*/ 328 w 353"/>
                      <a:gd name="T7" fmla="*/ 536 h 633"/>
                      <a:gd name="T8" fmla="*/ 338 w 353"/>
                      <a:gd name="T9" fmla="*/ 510 h 633"/>
                      <a:gd name="T10" fmla="*/ 351 w 353"/>
                      <a:gd name="T11" fmla="*/ 487 h 633"/>
                      <a:gd name="T12" fmla="*/ 339 w 353"/>
                      <a:gd name="T13" fmla="*/ 473 h 633"/>
                      <a:gd name="T14" fmla="*/ 316 w 353"/>
                      <a:gd name="T15" fmla="*/ 465 h 633"/>
                      <a:gd name="T16" fmla="*/ 326 w 353"/>
                      <a:gd name="T17" fmla="*/ 432 h 633"/>
                      <a:gd name="T18" fmla="*/ 328 w 353"/>
                      <a:gd name="T19" fmla="*/ 407 h 633"/>
                      <a:gd name="T20" fmla="*/ 333 w 353"/>
                      <a:gd name="T21" fmla="*/ 379 h 633"/>
                      <a:gd name="T22" fmla="*/ 316 w 353"/>
                      <a:gd name="T23" fmla="*/ 355 h 633"/>
                      <a:gd name="T24" fmla="*/ 273 w 353"/>
                      <a:gd name="T25" fmla="*/ 367 h 633"/>
                      <a:gd name="T26" fmla="*/ 266 w 353"/>
                      <a:gd name="T27" fmla="*/ 334 h 633"/>
                      <a:gd name="T28" fmla="*/ 273 w 353"/>
                      <a:gd name="T29" fmla="*/ 310 h 633"/>
                      <a:gd name="T30" fmla="*/ 268 w 353"/>
                      <a:gd name="T31" fmla="*/ 287 h 633"/>
                      <a:gd name="T32" fmla="*/ 251 w 353"/>
                      <a:gd name="T33" fmla="*/ 274 h 633"/>
                      <a:gd name="T34" fmla="*/ 250 w 353"/>
                      <a:gd name="T35" fmla="*/ 256 h 633"/>
                      <a:gd name="T36" fmla="*/ 256 w 353"/>
                      <a:gd name="T37" fmla="*/ 241 h 633"/>
                      <a:gd name="T38" fmla="*/ 253 w 353"/>
                      <a:gd name="T39" fmla="*/ 227 h 633"/>
                      <a:gd name="T40" fmla="*/ 220 w 353"/>
                      <a:gd name="T41" fmla="*/ 229 h 633"/>
                      <a:gd name="T42" fmla="*/ 220 w 353"/>
                      <a:gd name="T43" fmla="*/ 204 h 633"/>
                      <a:gd name="T44" fmla="*/ 186 w 353"/>
                      <a:gd name="T45" fmla="*/ 184 h 633"/>
                      <a:gd name="T46" fmla="*/ 213 w 353"/>
                      <a:gd name="T47" fmla="*/ 166 h 633"/>
                      <a:gd name="T48" fmla="*/ 180 w 353"/>
                      <a:gd name="T49" fmla="*/ 129 h 633"/>
                      <a:gd name="T50" fmla="*/ 150 w 353"/>
                      <a:gd name="T51" fmla="*/ 123 h 633"/>
                      <a:gd name="T52" fmla="*/ 108 w 353"/>
                      <a:gd name="T53" fmla="*/ 93 h 633"/>
                      <a:gd name="T54" fmla="*/ 73 w 353"/>
                      <a:gd name="T55" fmla="*/ 53 h 633"/>
                      <a:gd name="T56" fmla="*/ 73 w 353"/>
                      <a:gd name="T57" fmla="*/ 36 h 633"/>
                      <a:gd name="T58" fmla="*/ 52 w 353"/>
                      <a:gd name="T59" fmla="*/ 28 h 633"/>
                      <a:gd name="T60" fmla="*/ 47 w 353"/>
                      <a:gd name="T61" fmla="*/ 26 h 633"/>
                      <a:gd name="T62" fmla="*/ 30 w 353"/>
                      <a:gd name="T63" fmla="*/ 6 h 633"/>
                      <a:gd name="T64" fmla="*/ 15 w 353"/>
                      <a:gd name="T65" fmla="*/ 0 h 633"/>
                      <a:gd name="T66" fmla="*/ 38 w 353"/>
                      <a:gd name="T67" fmla="*/ 103 h 633"/>
                      <a:gd name="T68" fmla="*/ 63 w 353"/>
                      <a:gd name="T69" fmla="*/ 134 h 633"/>
                      <a:gd name="T70" fmla="*/ 93 w 353"/>
                      <a:gd name="T71" fmla="*/ 183 h 633"/>
                      <a:gd name="T72" fmla="*/ 125 w 353"/>
                      <a:gd name="T73" fmla="*/ 232 h 633"/>
                      <a:gd name="T74" fmla="*/ 143 w 353"/>
                      <a:gd name="T75" fmla="*/ 286 h 633"/>
                      <a:gd name="T76" fmla="*/ 145 w 353"/>
                      <a:gd name="T77" fmla="*/ 291 h 633"/>
                      <a:gd name="T78" fmla="*/ 171 w 353"/>
                      <a:gd name="T79" fmla="*/ 382 h 633"/>
                      <a:gd name="T80" fmla="*/ 180 w 353"/>
                      <a:gd name="T81" fmla="*/ 384 h 633"/>
                      <a:gd name="T82" fmla="*/ 190 w 353"/>
                      <a:gd name="T83" fmla="*/ 410 h 633"/>
                      <a:gd name="T84" fmla="*/ 203 w 353"/>
                      <a:gd name="T85" fmla="*/ 448 h 633"/>
                      <a:gd name="T86" fmla="*/ 211 w 353"/>
                      <a:gd name="T87" fmla="*/ 468 h 633"/>
                      <a:gd name="T88" fmla="*/ 218 w 353"/>
                      <a:gd name="T89" fmla="*/ 485 h 633"/>
                      <a:gd name="T90" fmla="*/ 198 w 353"/>
                      <a:gd name="T91" fmla="*/ 472 h 633"/>
                      <a:gd name="T92" fmla="*/ 193 w 353"/>
                      <a:gd name="T93" fmla="*/ 437 h 633"/>
                      <a:gd name="T94" fmla="*/ 183 w 353"/>
                      <a:gd name="T95" fmla="*/ 415 h 633"/>
                      <a:gd name="T96" fmla="*/ 186 w 353"/>
                      <a:gd name="T97" fmla="*/ 470 h 633"/>
                      <a:gd name="T98" fmla="*/ 220 w 353"/>
                      <a:gd name="T99" fmla="*/ 568 h 633"/>
                      <a:gd name="T100" fmla="*/ 243 w 353"/>
                      <a:gd name="T101" fmla="*/ 601 h 633"/>
                      <a:gd name="T102" fmla="*/ 269 w 353"/>
                      <a:gd name="T103" fmla="*/ 631 h 6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53" h="633">
                        <a:moveTo>
                          <a:pt x="269" y="631"/>
                        </a:moveTo>
                        <a:lnTo>
                          <a:pt x="279" y="633"/>
                        </a:lnTo>
                        <a:lnTo>
                          <a:pt x="284" y="633"/>
                        </a:lnTo>
                        <a:lnTo>
                          <a:pt x="296" y="626"/>
                        </a:lnTo>
                        <a:lnTo>
                          <a:pt x="304" y="615"/>
                        </a:lnTo>
                        <a:lnTo>
                          <a:pt x="314" y="603"/>
                        </a:lnTo>
                        <a:lnTo>
                          <a:pt x="316" y="593"/>
                        </a:lnTo>
                        <a:lnTo>
                          <a:pt x="324" y="583"/>
                        </a:lnTo>
                        <a:lnTo>
                          <a:pt x="321" y="571"/>
                        </a:lnTo>
                        <a:lnTo>
                          <a:pt x="318" y="565"/>
                        </a:lnTo>
                        <a:lnTo>
                          <a:pt x="311" y="560"/>
                        </a:lnTo>
                        <a:lnTo>
                          <a:pt x="313" y="551"/>
                        </a:lnTo>
                        <a:lnTo>
                          <a:pt x="316" y="546"/>
                        </a:lnTo>
                        <a:lnTo>
                          <a:pt x="323" y="545"/>
                        </a:lnTo>
                        <a:lnTo>
                          <a:pt x="323" y="536"/>
                        </a:lnTo>
                        <a:lnTo>
                          <a:pt x="328" y="536"/>
                        </a:lnTo>
                        <a:lnTo>
                          <a:pt x="331" y="528"/>
                        </a:lnTo>
                        <a:lnTo>
                          <a:pt x="331" y="522"/>
                        </a:lnTo>
                        <a:lnTo>
                          <a:pt x="331" y="517"/>
                        </a:lnTo>
                        <a:lnTo>
                          <a:pt x="338" y="510"/>
                        </a:lnTo>
                        <a:lnTo>
                          <a:pt x="339" y="503"/>
                        </a:lnTo>
                        <a:lnTo>
                          <a:pt x="341" y="497"/>
                        </a:lnTo>
                        <a:lnTo>
                          <a:pt x="344" y="492"/>
                        </a:lnTo>
                        <a:lnTo>
                          <a:pt x="351" y="487"/>
                        </a:lnTo>
                        <a:lnTo>
                          <a:pt x="353" y="482"/>
                        </a:lnTo>
                        <a:lnTo>
                          <a:pt x="346" y="477"/>
                        </a:lnTo>
                        <a:lnTo>
                          <a:pt x="346" y="472"/>
                        </a:lnTo>
                        <a:lnTo>
                          <a:pt x="339" y="473"/>
                        </a:lnTo>
                        <a:lnTo>
                          <a:pt x="336" y="470"/>
                        </a:lnTo>
                        <a:lnTo>
                          <a:pt x="331" y="468"/>
                        </a:lnTo>
                        <a:lnTo>
                          <a:pt x="324" y="470"/>
                        </a:lnTo>
                        <a:lnTo>
                          <a:pt x="316" y="465"/>
                        </a:lnTo>
                        <a:lnTo>
                          <a:pt x="316" y="460"/>
                        </a:lnTo>
                        <a:lnTo>
                          <a:pt x="319" y="453"/>
                        </a:lnTo>
                        <a:lnTo>
                          <a:pt x="326" y="440"/>
                        </a:lnTo>
                        <a:lnTo>
                          <a:pt x="326" y="432"/>
                        </a:lnTo>
                        <a:lnTo>
                          <a:pt x="326" y="423"/>
                        </a:lnTo>
                        <a:lnTo>
                          <a:pt x="328" y="418"/>
                        </a:lnTo>
                        <a:lnTo>
                          <a:pt x="333" y="412"/>
                        </a:lnTo>
                        <a:lnTo>
                          <a:pt x="328" y="407"/>
                        </a:lnTo>
                        <a:lnTo>
                          <a:pt x="323" y="397"/>
                        </a:lnTo>
                        <a:lnTo>
                          <a:pt x="328" y="392"/>
                        </a:lnTo>
                        <a:lnTo>
                          <a:pt x="333" y="384"/>
                        </a:lnTo>
                        <a:lnTo>
                          <a:pt x="333" y="379"/>
                        </a:lnTo>
                        <a:lnTo>
                          <a:pt x="331" y="372"/>
                        </a:lnTo>
                        <a:lnTo>
                          <a:pt x="328" y="367"/>
                        </a:lnTo>
                        <a:lnTo>
                          <a:pt x="324" y="359"/>
                        </a:lnTo>
                        <a:lnTo>
                          <a:pt x="316" y="355"/>
                        </a:lnTo>
                        <a:lnTo>
                          <a:pt x="303" y="362"/>
                        </a:lnTo>
                        <a:lnTo>
                          <a:pt x="294" y="372"/>
                        </a:lnTo>
                        <a:lnTo>
                          <a:pt x="281" y="374"/>
                        </a:lnTo>
                        <a:lnTo>
                          <a:pt x="273" y="367"/>
                        </a:lnTo>
                        <a:lnTo>
                          <a:pt x="268" y="362"/>
                        </a:lnTo>
                        <a:lnTo>
                          <a:pt x="268" y="354"/>
                        </a:lnTo>
                        <a:lnTo>
                          <a:pt x="266" y="342"/>
                        </a:lnTo>
                        <a:lnTo>
                          <a:pt x="266" y="334"/>
                        </a:lnTo>
                        <a:lnTo>
                          <a:pt x="266" y="329"/>
                        </a:lnTo>
                        <a:lnTo>
                          <a:pt x="266" y="319"/>
                        </a:lnTo>
                        <a:lnTo>
                          <a:pt x="264" y="310"/>
                        </a:lnTo>
                        <a:lnTo>
                          <a:pt x="273" y="310"/>
                        </a:lnTo>
                        <a:lnTo>
                          <a:pt x="278" y="306"/>
                        </a:lnTo>
                        <a:lnTo>
                          <a:pt x="278" y="299"/>
                        </a:lnTo>
                        <a:lnTo>
                          <a:pt x="279" y="292"/>
                        </a:lnTo>
                        <a:lnTo>
                          <a:pt x="268" y="287"/>
                        </a:lnTo>
                        <a:lnTo>
                          <a:pt x="271" y="281"/>
                        </a:lnTo>
                        <a:lnTo>
                          <a:pt x="264" y="276"/>
                        </a:lnTo>
                        <a:lnTo>
                          <a:pt x="258" y="276"/>
                        </a:lnTo>
                        <a:lnTo>
                          <a:pt x="251" y="274"/>
                        </a:lnTo>
                        <a:lnTo>
                          <a:pt x="241" y="274"/>
                        </a:lnTo>
                        <a:lnTo>
                          <a:pt x="243" y="267"/>
                        </a:lnTo>
                        <a:lnTo>
                          <a:pt x="246" y="261"/>
                        </a:lnTo>
                        <a:lnTo>
                          <a:pt x="250" y="256"/>
                        </a:lnTo>
                        <a:lnTo>
                          <a:pt x="256" y="256"/>
                        </a:lnTo>
                        <a:lnTo>
                          <a:pt x="263" y="254"/>
                        </a:lnTo>
                        <a:lnTo>
                          <a:pt x="258" y="247"/>
                        </a:lnTo>
                        <a:lnTo>
                          <a:pt x="256" y="241"/>
                        </a:lnTo>
                        <a:lnTo>
                          <a:pt x="251" y="239"/>
                        </a:lnTo>
                        <a:lnTo>
                          <a:pt x="253" y="234"/>
                        </a:lnTo>
                        <a:lnTo>
                          <a:pt x="258" y="231"/>
                        </a:lnTo>
                        <a:lnTo>
                          <a:pt x="253" y="227"/>
                        </a:lnTo>
                        <a:lnTo>
                          <a:pt x="246" y="229"/>
                        </a:lnTo>
                        <a:lnTo>
                          <a:pt x="240" y="232"/>
                        </a:lnTo>
                        <a:lnTo>
                          <a:pt x="230" y="232"/>
                        </a:lnTo>
                        <a:lnTo>
                          <a:pt x="220" y="229"/>
                        </a:lnTo>
                        <a:lnTo>
                          <a:pt x="220" y="224"/>
                        </a:lnTo>
                        <a:lnTo>
                          <a:pt x="233" y="217"/>
                        </a:lnTo>
                        <a:lnTo>
                          <a:pt x="228" y="209"/>
                        </a:lnTo>
                        <a:lnTo>
                          <a:pt x="220" y="204"/>
                        </a:lnTo>
                        <a:lnTo>
                          <a:pt x="211" y="196"/>
                        </a:lnTo>
                        <a:lnTo>
                          <a:pt x="200" y="193"/>
                        </a:lnTo>
                        <a:lnTo>
                          <a:pt x="188" y="191"/>
                        </a:lnTo>
                        <a:lnTo>
                          <a:pt x="186" y="184"/>
                        </a:lnTo>
                        <a:lnTo>
                          <a:pt x="183" y="176"/>
                        </a:lnTo>
                        <a:lnTo>
                          <a:pt x="190" y="174"/>
                        </a:lnTo>
                        <a:lnTo>
                          <a:pt x="203" y="174"/>
                        </a:lnTo>
                        <a:lnTo>
                          <a:pt x="213" y="166"/>
                        </a:lnTo>
                        <a:lnTo>
                          <a:pt x="211" y="154"/>
                        </a:lnTo>
                        <a:lnTo>
                          <a:pt x="203" y="149"/>
                        </a:lnTo>
                        <a:lnTo>
                          <a:pt x="185" y="138"/>
                        </a:lnTo>
                        <a:lnTo>
                          <a:pt x="180" y="129"/>
                        </a:lnTo>
                        <a:lnTo>
                          <a:pt x="170" y="131"/>
                        </a:lnTo>
                        <a:lnTo>
                          <a:pt x="168" y="118"/>
                        </a:lnTo>
                        <a:lnTo>
                          <a:pt x="160" y="123"/>
                        </a:lnTo>
                        <a:lnTo>
                          <a:pt x="150" y="123"/>
                        </a:lnTo>
                        <a:lnTo>
                          <a:pt x="143" y="119"/>
                        </a:lnTo>
                        <a:lnTo>
                          <a:pt x="132" y="116"/>
                        </a:lnTo>
                        <a:lnTo>
                          <a:pt x="128" y="101"/>
                        </a:lnTo>
                        <a:lnTo>
                          <a:pt x="108" y="93"/>
                        </a:lnTo>
                        <a:lnTo>
                          <a:pt x="92" y="83"/>
                        </a:lnTo>
                        <a:lnTo>
                          <a:pt x="83" y="70"/>
                        </a:lnTo>
                        <a:lnTo>
                          <a:pt x="72" y="66"/>
                        </a:lnTo>
                        <a:lnTo>
                          <a:pt x="73" y="53"/>
                        </a:lnTo>
                        <a:lnTo>
                          <a:pt x="67" y="51"/>
                        </a:lnTo>
                        <a:lnTo>
                          <a:pt x="68" y="45"/>
                        </a:lnTo>
                        <a:lnTo>
                          <a:pt x="75" y="41"/>
                        </a:lnTo>
                        <a:lnTo>
                          <a:pt x="73" y="36"/>
                        </a:lnTo>
                        <a:lnTo>
                          <a:pt x="67" y="40"/>
                        </a:lnTo>
                        <a:lnTo>
                          <a:pt x="60" y="38"/>
                        </a:lnTo>
                        <a:lnTo>
                          <a:pt x="52" y="33"/>
                        </a:lnTo>
                        <a:lnTo>
                          <a:pt x="52" y="28"/>
                        </a:lnTo>
                        <a:lnTo>
                          <a:pt x="57" y="30"/>
                        </a:lnTo>
                        <a:lnTo>
                          <a:pt x="62" y="21"/>
                        </a:lnTo>
                        <a:lnTo>
                          <a:pt x="53" y="21"/>
                        </a:lnTo>
                        <a:lnTo>
                          <a:pt x="47" y="26"/>
                        </a:lnTo>
                        <a:lnTo>
                          <a:pt x="45" y="18"/>
                        </a:lnTo>
                        <a:lnTo>
                          <a:pt x="35" y="15"/>
                        </a:lnTo>
                        <a:lnTo>
                          <a:pt x="37" y="8"/>
                        </a:lnTo>
                        <a:lnTo>
                          <a:pt x="30" y="6"/>
                        </a:lnTo>
                        <a:lnTo>
                          <a:pt x="27" y="13"/>
                        </a:lnTo>
                        <a:lnTo>
                          <a:pt x="22" y="10"/>
                        </a:lnTo>
                        <a:lnTo>
                          <a:pt x="22" y="1"/>
                        </a:lnTo>
                        <a:lnTo>
                          <a:pt x="15" y="0"/>
                        </a:lnTo>
                        <a:lnTo>
                          <a:pt x="0" y="6"/>
                        </a:lnTo>
                        <a:lnTo>
                          <a:pt x="5" y="15"/>
                        </a:lnTo>
                        <a:lnTo>
                          <a:pt x="22" y="60"/>
                        </a:lnTo>
                        <a:lnTo>
                          <a:pt x="38" y="103"/>
                        </a:lnTo>
                        <a:lnTo>
                          <a:pt x="43" y="108"/>
                        </a:lnTo>
                        <a:lnTo>
                          <a:pt x="50" y="108"/>
                        </a:lnTo>
                        <a:lnTo>
                          <a:pt x="57" y="123"/>
                        </a:lnTo>
                        <a:lnTo>
                          <a:pt x="63" y="134"/>
                        </a:lnTo>
                        <a:lnTo>
                          <a:pt x="72" y="134"/>
                        </a:lnTo>
                        <a:lnTo>
                          <a:pt x="82" y="153"/>
                        </a:lnTo>
                        <a:lnTo>
                          <a:pt x="90" y="159"/>
                        </a:lnTo>
                        <a:lnTo>
                          <a:pt x="93" y="183"/>
                        </a:lnTo>
                        <a:lnTo>
                          <a:pt x="103" y="191"/>
                        </a:lnTo>
                        <a:lnTo>
                          <a:pt x="108" y="198"/>
                        </a:lnTo>
                        <a:lnTo>
                          <a:pt x="113" y="209"/>
                        </a:lnTo>
                        <a:lnTo>
                          <a:pt x="125" y="232"/>
                        </a:lnTo>
                        <a:lnTo>
                          <a:pt x="132" y="264"/>
                        </a:lnTo>
                        <a:lnTo>
                          <a:pt x="133" y="281"/>
                        </a:lnTo>
                        <a:lnTo>
                          <a:pt x="135" y="291"/>
                        </a:lnTo>
                        <a:lnTo>
                          <a:pt x="143" y="286"/>
                        </a:lnTo>
                        <a:lnTo>
                          <a:pt x="143" y="281"/>
                        </a:lnTo>
                        <a:lnTo>
                          <a:pt x="148" y="277"/>
                        </a:lnTo>
                        <a:lnTo>
                          <a:pt x="148" y="282"/>
                        </a:lnTo>
                        <a:lnTo>
                          <a:pt x="145" y="291"/>
                        </a:lnTo>
                        <a:lnTo>
                          <a:pt x="138" y="297"/>
                        </a:lnTo>
                        <a:lnTo>
                          <a:pt x="153" y="339"/>
                        </a:lnTo>
                        <a:lnTo>
                          <a:pt x="168" y="370"/>
                        </a:lnTo>
                        <a:lnTo>
                          <a:pt x="171" y="382"/>
                        </a:lnTo>
                        <a:lnTo>
                          <a:pt x="178" y="380"/>
                        </a:lnTo>
                        <a:lnTo>
                          <a:pt x="181" y="377"/>
                        </a:lnTo>
                        <a:lnTo>
                          <a:pt x="185" y="380"/>
                        </a:lnTo>
                        <a:lnTo>
                          <a:pt x="180" y="384"/>
                        </a:lnTo>
                        <a:lnTo>
                          <a:pt x="180" y="389"/>
                        </a:lnTo>
                        <a:lnTo>
                          <a:pt x="185" y="394"/>
                        </a:lnTo>
                        <a:lnTo>
                          <a:pt x="188" y="404"/>
                        </a:lnTo>
                        <a:lnTo>
                          <a:pt x="190" y="410"/>
                        </a:lnTo>
                        <a:lnTo>
                          <a:pt x="196" y="420"/>
                        </a:lnTo>
                        <a:lnTo>
                          <a:pt x="200" y="427"/>
                        </a:lnTo>
                        <a:lnTo>
                          <a:pt x="206" y="433"/>
                        </a:lnTo>
                        <a:lnTo>
                          <a:pt x="203" y="448"/>
                        </a:lnTo>
                        <a:lnTo>
                          <a:pt x="203" y="455"/>
                        </a:lnTo>
                        <a:lnTo>
                          <a:pt x="208" y="457"/>
                        </a:lnTo>
                        <a:lnTo>
                          <a:pt x="208" y="463"/>
                        </a:lnTo>
                        <a:lnTo>
                          <a:pt x="211" y="468"/>
                        </a:lnTo>
                        <a:lnTo>
                          <a:pt x="211" y="475"/>
                        </a:lnTo>
                        <a:lnTo>
                          <a:pt x="216" y="477"/>
                        </a:lnTo>
                        <a:lnTo>
                          <a:pt x="220" y="480"/>
                        </a:lnTo>
                        <a:lnTo>
                          <a:pt x="218" y="485"/>
                        </a:lnTo>
                        <a:lnTo>
                          <a:pt x="210" y="487"/>
                        </a:lnTo>
                        <a:lnTo>
                          <a:pt x="200" y="483"/>
                        </a:lnTo>
                        <a:lnTo>
                          <a:pt x="196" y="478"/>
                        </a:lnTo>
                        <a:lnTo>
                          <a:pt x="198" y="472"/>
                        </a:lnTo>
                        <a:lnTo>
                          <a:pt x="201" y="463"/>
                        </a:lnTo>
                        <a:lnTo>
                          <a:pt x="198" y="457"/>
                        </a:lnTo>
                        <a:lnTo>
                          <a:pt x="195" y="447"/>
                        </a:lnTo>
                        <a:lnTo>
                          <a:pt x="193" y="437"/>
                        </a:lnTo>
                        <a:lnTo>
                          <a:pt x="191" y="433"/>
                        </a:lnTo>
                        <a:lnTo>
                          <a:pt x="191" y="428"/>
                        </a:lnTo>
                        <a:lnTo>
                          <a:pt x="188" y="422"/>
                        </a:lnTo>
                        <a:lnTo>
                          <a:pt x="183" y="415"/>
                        </a:lnTo>
                        <a:lnTo>
                          <a:pt x="180" y="420"/>
                        </a:lnTo>
                        <a:lnTo>
                          <a:pt x="181" y="428"/>
                        </a:lnTo>
                        <a:lnTo>
                          <a:pt x="185" y="443"/>
                        </a:lnTo>
                        <a:lnTo>
                          <a:pt x="186" y="470"/>
                        </a:lnTo>
                        <a:lnTo>
                          <a:pt x="193" y="497"/>
                        </a:lnTo>
                        <a:lnTo>
                          <a:pt x="201" y="520"/>
                        </a:lnTo>
                        <a:lnTo>
                          <a:pt x="213" y="545"/>
                        </a:lnTo>
                        <a:lnTo>
                          <a:pt x="220" y="568"/>
                        </a:lnTo>
                        <a:lnTo>
                          <a:pt x="223" y="580"/>
                        </a:lnTo>
                        <a:lnTo>
                          <a:pt x="230" y="580"/>
                        </a:lnTo>
                        <a:lnTo>
                          <a:pt x="238" y="590"/>
                        </a:lnTo>
                        <a:lnTo>
                          <a:pt x="243" y="601"/>
                        </a:lnTo>
                        <a:lnTo>
                          <a:pt x="258" y="618"/>
                        </a:lnTo>
                        <a:lnTo>
                          <a:pt x="266" y="630"/>
                        </a:lnTo>
                        <a:lnTo>
                          <a:pt x="269" y="631"/>
                        </a:lnTo>
                        <a:lnTo>
                          <a:pt x="269" y="631"/>
                        </a:lnTo>
                        <a:lnTo>
                          <a:pt x="269" y="63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4" name="Freeform 183"/>
                  <p:cNvSpPr>
                    <a:spLocks/>
                  </p:cNvSpPr>
                  <p:nvPr/>
                </p:nvSpPr>
                <p:spPr bwMode="auto">
                  <a:xfrm>
                    <a:off x="4410517" y="3820662"/>
                    <a:ext cx="1000554" cy="872374"/>
                  </a:xfrm>
                  <a:custGeom>
                    <a:avLst/>
                    <a:gdLst>
                      <a:gd name="connsiteX0" fmla="*/ 673366 w 1000554"/>
                      <a:gd name="connsiteY0" fmla="*/ 479229 h 872374"/>
                      <a:gd name="connsiteX1" fmla="*/ 664655 w 1000554"/>
                      <a:gd name="connsiteY1" fmla="*/ 485452 h 872374"/>
                      <a:gd name="connsiteX2" fmla="*/ 663411 w 1000554"/>
                      <a:gd name="connsiteY2" fmla="*/ 489185 h 872374"/>
                      <a:gd name="connsiteX3" fmla="*/ 658433 w 1000554"/>
                      <a:gd name="connsiteY3" fmla="*/ 491674 h 872374"/>
                      <a:gd name="connsiteX4" fmla="*/ 657188 w 1000554"/>
                      <a:gd name="connsiteY4" fmla="*/ 494163 h 872374"/>
                      <a:gd name="connsiteX5" fmla="*/ 652210 w 1000554"/>
                      <a:gd name="connsiteY5" fmla="*/ 497896 h 872374"/>
                      <a:gd name="connsiteX6" fmla="*/ 644744 w 1000554"/>
                      <a:gd name="connsiteY6" fmla="*/ 500385 h 872374"/>
                      <a:gd name="connsiteX7" fmla="*/ 644744 w 1000554"/>
                      <a:gd name="connsiteY7" fmla="*/ 504118 h 872374"/>
                      <a:gd name="connsiteX8" fmla="*/ 642255 w 1000554"/>
                      <a:gd name="connsiteY8" fmla="*/ 506607 h 872374"/>
                      <a:gd name="connsiteX9" fmla="*/ 636032 w 1000554"/>
                      <a:gd name="connsiteY9" fmla="*/ 506607 h 872374"/>
                      <a:gd name="connsiteX10" fmla="*/ 632299 w 1000554"/>
                      <a:gd name="connsiteY10" fmla="*/ 510341 h 872374"/>
                      <a:gd name="connsiteX11" fmla="*/ 629810 w 1000554"/>
                      <a:gd name="connsiteY11" fmla="*/ 514074 h 872374"/>
                      <a:gd name="connsiteX12" fmla="*/ 627321 w 1000554"/>
                      <a:gd name="connsiteY12" fmla="*/ 526519 h 872374"/>
                      <a:gd name="connsiteX13" fmla="*/ 623588 w 1000554"/>
                      <a:gd name="connsiteY13" fmla="*/ 532741 h 872374"/>
                      <a:gd name="connsiteX14" fmla="*/ 621099 w 1000554"/>
                      <a:gd name="connsiteY14" fmla="*/ 537719 h 872374"/>
                      <a:gd name="connsiteX15" fmla="*/ 619854 w 1000554"/>
                      <a:gd name="connsiteY15" fmla="*/ 543941 h 872374"/>
                      <a:gd name="connsiteX16" fmla="*/ 617365 w 1000554"/>
                      <a:gd name="connsiteY16" fmla="*/ 548919 h 872374"/>
                      <a:gd name="connsiteX17" fmla="*/ 619854 w 1000554"/>
                      <a:gd name="connsiteY17" fmla="*/ 553897 h 872374"/>
                      <a:gd name="connsiteX18" fmla="*/ 623588 w 1000554"/>
                      <a:gd name="connsiteY18" fmla="*/ 557630 h 872374"/>
                      <a:gd name="connsiteX19" fmla="*/ 632299 w 1000554"/>
                      <a:gd name="connsiteY19" fmla="*/ 557630 h 872374"/>
                      <a:gd name="connsiteX20" fmla="*/ 633543 w 1000554"/>
                      <a:gd name="connsiteY20" fmla="*/ 545186 h 872374"/>
                      <a:gd name="connsiteX21" fmla="*/ 636032 w 1000554"/>
                      <a:gd name="connsiteY21" fmla="*/ 535230 h 872374"/>
                      <a:gd name="connsiteX22" fmla="*/ 638521 w 1000554"/>
                      <a:gd name="connsiteY22" fmla="*/ 531497 h 872374"/>
                      <a:gd name="connsiteX23" fmla="*/ 639766 w 1000554"/>
                      <a:gd name="connsiteY23" fmla="*/ 529008 h 872374"/>
                      <a:gd name="connsiteX24" fmla="*/ 645988 w 1000554"/>
                      <a:gd name="connsiteY24" fmla="*/ 529008 h 872374"/>
                      <a:gd name="connsiteX25" fmla="*/ 648477 w 1000554"/>
                      <a:gd name="connsiteY25" fmla="*/ 531497 h 872374"/>
                      <a:gd name="connsiteX26" fmla="*/ 657188 w 1000554"/>
                      <a:gd name="connsiteY26" fmla="*/ 535230 h 872374"/>
                      <a:gd name="connsiteX27" fmla="*/ 663411 w 1000554"/>
                      <a:gd name="connsiteY27" fmla="*/ 532741 h 872374"/>
                      <a:gd name="connsiteX28" fmla="*/ 667144 w 1000554"/>
                      <a:gd name="connsiteY28" fmla="*/ 531497 h 872374"/>
                      <a:gd name="connsiteX29" fmla="*/ 669633 w 1000554"/>
                      <a:gd name="connsiteY29" fmla="*/ 525274 h 872374"/>
                      <a:gd name="connsiteX30" fmla="*/ 670877 w 1000554"/>
                      <a:gd name="connsiteY30" fmla="*/ 522785 h 872374"/>
                      <a:gd name="connsiteX31" fmla="*/ 673366 w 1000554"/>
                      <a:gd name="connsiteY31" fmla="*/ 514074 h 872374"/>
                      <a:gd name="connsiteX32" fmla="*/ 677100 w 1000554"/>
                      <a:gd name="connsiteY32" fmla="*/ 510341 h 872374"/>
                      <a:gd name="connsiteX33" fmla="*/ 679589 w 1000554"/>
                      <a:gd name="connsiteY33" fmla="*/ 507852 h 872374"/>
                      <a:gd name="connsiteX34" fmla="*/ 683322 w 1000554"/>
                      <a:gd name="connsiteY34" fmla="*/ 506607 h 872374"/>
                      <a:gd name="connsiteX35" fmla="*/ 692033 w 1000554"/>
                      <a:gd name="connsiteY35" fmla="*/ 501630 h 872374"/>
                      <a:gd name="connsiteX36" fmla="*/ 694522 w 1000554"/>
                      <a:gd name="connsiteY36" fmla="*/ 495407 h 872374"/>
                      <a:gd name="connsiteX37" fmla="*/ 694522 w 1000554"/>
                      <a:gd name="connsiteY37" fmla="*/ 489185 h 872374"/>
                      <a:gd name="connsiteX38" fmla="*/ 692033 w 1000554"/>
                      <a:gd name="connsiteY38" fmla="*/ 482963 h 872374"/>
                      <a:gd name="connsiteX39" fmla="*/ 688300 w 1000554"/>
                      <a:gd name="connsiteY39" fmla="*/ 481718 h 872374"/>
                      <a:gd name="connsiteX40" fmla="*/ 682078 w 1000554"/>
                      <a:gd name="connsiteY40" fmla="*/ 479229 h 872374"/>
                      <a:gd name="connsiteX41" fmla="*/ 754149 w 1000554"/>
                      <a:gd name="connsiteY41" fmla="*/ 0 h 872374"/>
                      <a:gd name="connsiteX42" fmla="*/ 776550 w 1000554"/>
                      <a:gd name="connsiteY42" fmla="*/ 13689 h 872374"/>
                      <a:gd name="connsiteX43" fmla="*/ 788994 w 1000554"/>
                      <a:gd name="connsiteY43" fmla="*/ 16178 h 872374"/>
                      <a:gd name="connsiteX44" fmla="*/ 797706 w 1000554"/>
                      <a:gd name="connsiteY44" fmla="*/ 22401 h 872374"/>
                      <a:gd name="connsiteX45" fmla="*/ 818862 w 1000554"/>
                      <a:gd name="connsiteY45" fmla="*/ 43557 h 872374"/>
                      <a:gd name="connsiteX46" fmla="*/ 832551 w 1000554"/>
                      <a:gd name="connsiteY46" fmla="*/ 34845 h 872374"/>
                      <a:gd name="connsiteX47" fmla="*/ 851218 w 1000554"/>
                      <a:gd name="connsiteY47" fmla="*/ 43557 h 872374"/>
                      <a:gd name="connsiteX48" fmla="*/ 872374 w 1000554"/>
                      <a:gd name="connsiteY48" fmla="*/ 56001 h 872374"/>
                      <a:gd name="connsiteX49" fmla="*/ 873618 w 1000554"/>
                      <a:gd name="connsiteY49" fmla="*/ 72179 h 872374"/>
                      <a:gd name="connsiteX50" fmla="*/ 882330 w 1000554"/>
                      <a:gd name="connsiteY50" fmla="*/ 65957 h 872374"/>
                      <a:gd name="connsiteX51" fmla="*/ 897263 w 1000554"/>
                      <a:gd name="connsiteY51" fmla="*/ 75913 h 872374"/>
                      <a:gd name="connsiteX52" fmla="*/ 915930 w 1000554"/>
                      <a:gd name="connsiteY52" fmla="*/ 78402 h 872374"/>
                      <a:gd name="connsiteX53" fmla="*/ 922153 w 1000554"/>
                      <a:gd name="connsiteY53" fmla="*/ 88358 h 872374"/>
                      <a:gd name="connsiteX54" fmla="*/ 923397 w 1000554"/>
                      <a:gd name="connsiteY54" fmla="*/ 112002 h 872374"/>
                      <a:gd name="connsiteX55" fmla="*/ 934597 w 1000554"/>
                      <a:gd name="connsiteY55" fmla="*/ 118225 h 872374"/>
                      <a:gd name="connsiteX56" fmla="*/ 935842 w 1000554"/>
                      <a:gd name="connsiteY56" fmla="*/ 109514 h 872374"/>
                      <a:gd name="connsiteX57" fmla="*/ 947042 w 1000554"/>
                      <a:gd name="connsiteY57" fmla="*/ 107025 h 872374"/>
                      <a:gd name="connsiteX58" fmla="*/ 948286 w 1000554"/>
                      <a:gd name="connsiteY58" fmla="*/ 99558 h 872374"/>
                      <a:gd name="connsiteX59" fmla="*/ 959487 w 1000554"/>
                      <a:gd name="connsiteY59" fmla="*/ 99558 h 872374"/>
                      <a:gd name="connsiteX60" fmla="*/ 960731 w 1000554"/>
                      <a:gd name="connsiteY60" fmla="*/ 115736 h 872374"/>
                      <a:gd name="connsiteX61" fmla="*/ 969442 w 1000554"/>
                      <a:gd name="connsiteY61" fmla="*/ 124447 h 872374"/>
                      <a:gd name="connsiteX62" fmla="*/ 990598 w 1000554"/>
                      <a:gd name="connsiteY62" fmla="*/ 130670 h 872374"/>
                      <a:gd name="connsiteX63" fmla="*/ 996821 w 1000554"/>
                      <a:gd name="connsiteY63" fmla="*/ 134403 h 872374"/>
                      <a:gd name="connsiteX64" fmla="*/ 996821 w 1000554"/>
                      <a:gd name="connsiteY64" fmla="*/ 140625 h 872374"/>
                      <a:gd name="connsiteX65" fmla="*/ 1000554 w 1000554"/>
                      <a:gd name="connsiteY65" fmla="*/ 156803 h 872374"/>
                      <a:gd name="connsiteX66" fmla="*/ 991843 w 1000554"/>
                      <a:gd name="connsiteY66" fmla="*/ 165515 h 872374"/>
                      <a:gd name="connsiteX67" fmla="*/ 985621 w 1000554"/>
                      <a:gd name="connsiteY67" fmla="*/ 165515 h 872374"/>
                      <a:gd name="connsiteX68" fmla="*/ 981887 w 1000554"/>
                      <a:gd name="connsiteY68" fmla="*/ 171737 h 872374"/>
                      <a:gd name="connsiteX69" fmla="*/ 954509 w 1000554"/>
                      <a:gd name="connsiteY69" fmla="*/ 171737 h 872374"/>
                      <a:gd name="connsiteX70" fmla="*/ 929619 w 1000554"/>
                      <a:gd name="connsiteY70" fmla="*/ 190404 h 872374"/>
                      <a:gd name="connsiteX71" fmla="*/ 900997 w 1000554"/>
                      <a:gd name="connsiteY71" fmla="*/ 227738 h 872374"/>
                      <a:gd name="connsiteX72" fmla="*/ 898508 w 1000554"/>
                      <a:gd name="connsiteY72" fmla="*/ 246405 h 872374"/>
                      <a:gd name="connsiteX73" fmla="*/ 904730 w 1000554"/>
                      <a:gd name="connsiteY73" fmla="*/ 256361 h 872374"/>
                      <a:gd name="connsiteX74" fmla="*/ 915930 w 1000554"/>
                      <a:gd name="connsiteY74" fmla="*/ 278762 h 872374"/>
                      <a:gd name="connsiteX75" fmla="*/ 929619 w 1000554"/>
                      <a:gd name="connsiteY75" fmla="*/ 299918 h 872374"/>
                      <a:gd name="connsiteX76" fmla="*/ 923397 w 1000554"/>
                      <a:gd name="connsiteY76" fmla="*/ 307384 h 872374"/>
                      <a:gd name="connsiteX77" fmla="*/ 917175 w 1000554"/>
                      <a:gd name="connsiteY77" fmla="*/ 309873 h 872374"/>
                      <a:gd name="connsiteX78" fmla="*/ 928375 w 1000554"/>
                      <a:gd name="connsiteY78" fmla="*/ 309873 h 872374"/>
                      <a:gd name="connsiteX79" fmla="*/ 934597 w 1000554"/>
                      <a:gd name="connsiteY79" fmla="*/ 316096 h 872374"/>
                      <a:gd name="connsiteX80" fmla="*/ 934597 w 1000554"/>
                      <a:gd name="connsiteY80" fmla="*/ 322318 h 872374"/>
                      <a:gd name="connsiteX81" fmla="*/ 928375 w 1000554"/>
                      <a:gd name="connsiteY81" fmla="*/ 331029 h 872374"/>
                      <a:gd name="connsiteX82" fmla="*/ 907219 w 1000554"/>
                      <a:gd name="connsiteY82" fmla="*/ 347207 h 872374"/>
                      <a:gd name="connsiteX83" fmla="*/ 888552 w 1000554"/>
                      <a:gd name="connsiteY83" fmla="*/ 365875 h 872374"/>
                      <a:gd name="connsiteX84" fmla="*/ 891041 w 1000554"/>
                      <a:gd name="connsiteY84" fmla="*/ 380808 h 872374"/>
                      <a:gd name="connsiteX85" fmla="*/ 897263 w 1000554"/>
                      <a:gd name="connsiteY85" fmla="*/ 378319 h 872374"/>
                      <a:gd name="connsiteX86" fmla="*/ 897263 w 1000554"/>
                      <a:gd name="connsiteY86" fmla="*/ 365875 h 872374"/>
                      <a:gd name="connsiteX87" fmla="*/ 900997 w 1000554"/>
                      <a:gd name="connsiteY87" fmla="*/ 362141 h 872374"/>
                      <a:gd name="connsiteX88" fmla="*/ 903486 w 1000554"/>
                      <a:gd name="connsiteY88" fmla="*/ 372097 h 872374"/>
                      <a:gd name="connsiteX89" fmla="*/ 900997 w 1000554"/>
                      <a:gd name="connsiteY89" fmla="*/ 390764 h 872374"/>
                      <a:gd name="connsiteX90" fmla="*/ 879841 w 1000554"/>
                      <a:gd name="connsiteY90" fmla="*/ 406942 h 872374"/>
                      <a:gd name="connsiteX91" fmla="*/ 856196 w 1000554"/>
                      <a:gd name="connsiteY91" fmla="*/ 425609 h 872374"/>
                      <a:gd name="connsiteX92" fmla="*/ 841262 w 1000554"/>
                      <a:gd name="connsiteY92" fmla="*/ 448010 h 872374"/>
                      <a:gd name="connsiteX93" fmla="*/ 841262 w 1000554"/>
                      <a:gd name="connsiteY93" fmla="*/ 456721 h 872374"/>
                      <a:gd name="connsiteX94" fmla="*/ 825084 w 1000554"/>
                      <a:gd name="connsiteY94" fmla="*/ 466677 h 872374"/>
                      <a:gd name="connsiteX95" fmla="*/ 781527 w 1000554"/>
                      <a:gd name="connsiteY95" fmla="*/ 484099 h 872374"/>
                      <a:gd name="connsiteX96" fmla="*/ 754149 w 1000554"/>
                      <a:gd name="connsiteY96" fmla="*/ 497789 h 872374"/>
                      <a:gd name="connsiteX97" fmla="*/ 725526 w 1000554"/>
                      <a:gd name="connsiteY97" fmla="*/ 502766 h 872374"/>
                      <a:gd name="connsiteX98" fmla="*/ 704370 w 1000554"/>
                      <a:gd name="connsiteY98" fmla="*/ 510233 h 872374"/>
                      <a:gd name="connsiteX99" fmla="*/ 690681 w 1000554"/>
                      <a:gd name="connsiteY99" fmla="*/ 515211 h 872374"/>
                      <a:gd name="connsiteX100" fmla="*/ 684459 w 1000554"/>
                      <a:gd name="connsiteY100" fmla="*/ 518945 h 872374"/>
                      <a:gd name="connsiteX101" fmla="*/ 700637 w 1000554"/>
                      <a:gd name="connsiteY101" fmla="*/ 518945 h 872374"/>
                      <a:gd name="connsiteX102" fmla="*/ 696904 w 1000554"/>
                      <a:gd name="connsiteY102" fmla="*/ 525167 h 872374"/>
                      <a:gd name="connsiteX103" fmla="*/ 681970 w 1000554"/>
                      <a:gd name="connsiteY103" fmla="*/ 528900 h 872374"/>
                      <a:gd name="connsiteX104" fmla="*/ 657080 w 1000554"/>
                      <a:gd name="connsiteY104" fmla="*/ 546323 h 872374"/>
                      <a:gd name="connsiteX105" fmla="*/ 623480 w 1000554"/>
                      <a:gd name="connsiteY105" fmla="*/ 568723 h 872374"/>
                      <a:gd name="connsiteX106" fmla="*/ 591124 w 1000554"/>
                      <a:gd name="connsiteY106" fmla="*/ 593613 h 872374"/>
                      <a:gd name="connsiteX107" fmla="*/ 582412 w 1000554"/>
                      <a:gd name="connsiteY107" fmla="*/ 606057 h 872374"/>
                      <a:gd name="connsiteX108" fmla="*/ 566234 w 1000554"/>
                      <a:gd name="connsiteY108" fmla="*/ 618502 h 872374"/>
                      <a:gd name="connsiteX109" fmla="*/ 547567 w 1000554"/>
                      <a:gd name="connsiteY109" fmla="*/ 624725 h 872374"/>
                      <a:gd name="connsiteX110" fmla="*/ 537611 w 1000554"/>
                      <a:gd name="connsiteY110" fmla="*/ 625969 h 872374"/>
                      <a:gd name="connsiteX111" fmla="*/ 545078 w 1000554"/>
                      <a:gd name="connsiteY111" fmla="*/ 632191 h 872374"/>
                      <a:gd name="connsiteX112" fmla="*/ 541345 w 1000554"/>
                      <a:gd name="connsiteY112" fmla="*/ 637169 h 872374"/>
                      <a:gd name="connsiteX113" fmla="*/ 526411 w 1000554"/>
                      <a:gd name="connsiteY113" fmla="*/ 640903 h 872374"/>
                      <a:gd name="connsiteX114" fmla="*/ 512722 w 1000554"/>
                      <a:gd name="connsiteY114" fmla="*/ 647125 h 872374"/>
                      <a:gd name="connsiteX115" fmla="*/ 506500 w 1000554"/>
                      <a:gd name="connsiteY115" fmla="*/ 650858 h 872374"/>
                      <a:gd name="connsiteX116" fmla="*/ 507744 w 1000554"/>
                      <a:gd name="connsiteY116" fmla="*/ 657081 h 872374"/>
                      <a:gd name="connsiteX117" fmla="*/ 510233 w 1000554"/>
                      <a:gd name="connsiteY117" fmla="*/ 668281 h 872374"/>
                      <a:gd name="connsiteX118" fmla="*/ 495299 w 1000554"/>
                      <a:gd name="connsiteY118" fmla="*/ 668281 h 872374"/>
                      <a:gd name="connsiteX119" fmla="*/ 491566 w 1000554"/>
                      <a:gd name="connsiteY119" fmla="*/ 674503 h 872374"/>
                      <a:gd name="connsiteX120" fmla="*/ 489077 w 1000554"/>
                      <a:gd name="connsiteY120" fmla="*/ 680726 h 872374"/>
                      <a:gd name="connsiteX121" fmla="*/ 491566 w 1000554"/>
                      <a:gd name="connsiteY121" fmla="*/ 684459 h 872374"/>
                      <a:gd name="connsiteX122" fmla="*/ 485344 w 1000554"/>
                      <a:gd name="connsiteY122" fmla="*/ 691926 h 872374"/>
                      <a:gd name="connsiteX123" fmla="*/ 466677 w 1000554"/>
                      <a:gd name="connsiteY123" fmla="*/ 691926 h 872374"/>
                      <a:gd name="connsiteX124" fmla="*/ 456721 w 1000554"/>
                      <a:gd name="connsiteY124" fmla="*/ 696904 h 872374"/>
                      <a:gd name="connsiteX125" fmla="*/ 441787 w 1000554"/>
                      <a:gd name="connsiteY125" fmla="*/ 685704 h 872374"/>
                      <a:gd name="connsiteX126" fmla="*/ 429342 w 1000554"/>
                      <a:gd name="connsiteY126" fmla="*/ 684459 h 872374"/>
                      <a:gd name="connsiteX127" fmla="*/ 419387 w 1000554"/>
                      <a:gd name="connsiteY127" fmla="*/ 685704 h 872374"/>
                      <a:gd name="connsiteX128" fmla="*/ 413164 w 1000554"/>
                      <a:gd name="connsiteY128" fmla="*/ 678237 h 872374"/>
                      <a:gd name="connsiteX129" fmla="*/ 406942 w 1000554"/>
                      <a:gd name="connsiteY129" fmla="*/ 668281 h 872374"/>
                      <a:gd name="connsiteX130" fmla="*/ 403209 w 1000554"/>
                      <a:gd name="connsiteY130" fmla="*/ 659570 h 872374"/>
                      <a:gd name="connsiteX131" fmla="*/ 398231 w 1000554"/>
                      <a:gd name="connsiteY131" fmla="*/ 649614 h 872374"/>
                      <a:gd name="connsiteX132" fmla="*/ 392008 w 1000554"/>
                      <a:gd name="connsiteY132" fmla="*/ 655836 h 872374"/>
                      <a:gd name="connsiteX133" fmla="*/ 396986 w 1000554"/>
                      <a:gd name="connsiteY133" fmla="*/ 663303 h 872374"/>
                      <a:gd name="connsiteX134" fmla="*/ 396986 w 1000554"/>
                      <a:gd name="connsiteY134" fmla="*/ 672014 h 872374"/>
                      <a:gd name="connsiteX135" fmla="*/ 390764 w 1000554"/>
                      <a:gd name="connsiteY135" fmla="*/ 662059 h 872374"/>
                      <a:gd name="connsiteX136" fmla="*/ 379564 w 1000554"/>
                      <a:gd name="connsiteY136" fmla="*/ 644636 h 872374"/>
                      <a:gd name="connsiteX137" fmla="*/ 372097 w 1000554"/>
                      <a:gd name="connsiteY137" fmla="*/ 624725 h 872374"/>
                      <a:gd name="connsiteX138" fmla="*/ 365874 w 1000554"/>
                      <a:gd name="connsiteY138" fmla="*/ 637169 h 872374"/>
                      <a:gd name="connsiteX139" fmla="*/ 354674 w 1000554"/>
                      <a:gd name="connsiteY139" fmla="*/ 644636 h 872374"/>
                      <a:gd name="connsiteX140" fmla="*/ 344718 w 1000554"/>
                      <a:gd name="connsiteY140" fmla="*/ 644636 h 872374"/>
                      <a:gd name="connsiteX141" fmla="*/ 342230 w 1000554"/>
                      <a:gd name="connsiteY141" fmla="*/ 659570 h 872374"/>
                      <a:gd name="connsiteX142" fmla="*/ 336007 w 1000554"/>
                      <a:gd name="connsiteY142" fmla="*/ 657081 h 872374"/>
                      <a:gd name="connsiteX143" fmla="*/ 326051 w 1000554"/>
                      <a:gd name="connsiteY143" fmla="*/ 650858 h 872374"/>
                      <a:gd name="connsiteX144" fmla="*/ 319829 w 1000554"/>
                      <a:gd name="connsiteY144" fmla="*/ 659570 h 872374"/>
                      <a:gd name="connsiteX145" fmla="*/ 319829 w 1000554"/>
                      <a:gd name="connsiteY145" fmla="*/ 668281 h 872374"/>
                      <a:gd name="connsiteX146" fmla="*/ 326051 w 1000554"/>
                      <a:gd name="connsiteY146" fmla="*/ 663303 h 872374"/>
                      <a:gd name="connsiteX147" fmla="*/ 329785 w 1000554"/>
                      <a:gd name="connsiteY147" fmla="*/ 669525 h 872374"/>
                      <a:gd name="connsiteX148" fmla="*/ 336007 w 1000554"/>
                      <a:gd name="connsiteY148" fmla="*/ 680726 h 872374"/>
                      <a:gd name="connsiteX149" fmla="*/ 322318 w 1000554"/>
                      <a:gd name="connsiteY149" fmla="*/ 688193 h 872374"/>
                      <a:gd name="connsiteX150" fmla="*/ 304895 w 1000554"/>
                      <a:gd name="connsiteY150" fmla="*/ 703126 h 872374"/>
                      <a:gd name="connsiteX151" fmla="*/ 301162 w 1000554"/>
                      <a:gd name="connsiteY151" fmla="*/ 696904 h 872374"/>
                      <a:gd name="connsiteX152" fmla="*/ 291206 w 1000554"/>
                      <a:gd name="connsiteY152" fmla="*/ 696904 h 872374"/>
                      <a:gd name="connsiteX153" fmla="*/ 281250 w 1000554"/>
                      <a:gd name="connsiteY153" fmla="*/ 709349 h 872374"/>
                      <a:gd name="connsiteX154" fmla="*/ 263828 w 1000554"/>
                      <a:gd name="connsiteY154" fmla="*/ 731749 h 872374"/>
                      <a:gd name="connsiteX155" fmla="*/ 275028 w 1000554"/>
                      <a:gd name="connsiteY155" fmla="*/ 729260 h 872374"/>
                      <a:gd name="connsiteX156" fmla="*/ 278762 w 1000554"/>
                      <a:gd name="connsiteY156" fmla="*/ 746683 h 872374"/>
                      <a:gd name="connsiteX157" fmla="*/ 272539 w 1000554"/>
                      <a:gd name="connsiteY157" fmla="*/ 756638 h 872374"/>
                      <a:gd name="connsiteX158" fmla="*/ 281250 w 1000554"/>
                      <a:gd name="connsiteY158" fmla="*/ 766594 h 872374"/>
                      <a:gd name="connsiteX159" fmla="*/ 256361 w 1000554"/>
                      <a:gd name="connsiteY159" fmla="*/ 771572 h 872374"/>
                      <a:gd name="connsiteX160" fmla="*/ 241427 w 1000554"/>
                      <a:gd name="connsiteY160" fmla="*/ 759127 h 872374"/>
                      <a:gd name="connsiteX161" fmla="*/ 231472 w 1000554"/>
                      <a:gd name="connsiteY161" fmla="*/ 760372 h 872374"/>
                      <a:gd name="connsiteX162" fmla="*/ 235205 w 1000554"/>
                      <a:gd name="connsiteY162" fmla="*/ 772817 h 872374"/>
                      <a:gd name="connsiteX163" fmla="*/ 222760 w 1000554"/>
                      <a:gd name="connsiteY163" fmla="*/ 779039 h 872374"/>
                      <a:gd name="connsiteX164" fmla="*/ 210316 w 1000554"/>
                      <a:gd name="connsiteY164" fmla="*/ 787750 h 872374"/>
                      <a:gd name="connsiteX165" fmla="*/ 201604 w 1000554"/>
                      <a:gd name="connsiteY165" fmla="*/ 793973 h 872374"/>
                      <a:gd name="connsiteX166" fmla="*/ 195382 w 1000554"/>
                      <a:gd name="connsiteY166" fmla="*/ 781528 h 872374"/>
                      <a:gd name="connsiteX167" fmla="*/ 187915 w 1000554"/>
                      <a:gd name="connsiteY167" fmla="*/ 762861 h 872374"/>
                      <a:gd name="connsiteX168" fmla="*/ 182937 w 1000554"/>
                      <a:gd name="connsiteY168" fmla="*/ 741705 h 872374"/>
                      <a:gd name="connsiteX169" fmla="*/ 175471 w 1000554"/>
                      <a:gd name="connsiteY169" fmla="*/ 737971 h 872374"/>
                      <a:gd name="connsiteX170" fmla="*/ 164270 w 1000554"/>
                      <a:gd name="connsiteY170" fmla="*/ 741705 h 872374"/>
                      <a:gd name="connsiteX171" fmla="*/ 153070 w 1000554"/>
                      <a:gd name="connsiteY171" fmla="*/ 752905 h 872374"/>
                      <a:gd name="connsiteX172" fmla="*/ 150581 w 1000554"/>
                      <a:gd name="connsiteY172" fmla="*/ 766594 h 872374"/>
                      <a:gd name="connsiteX173" fmla="*/ 154315 w 1000554"/>
                      <a:gd name="connsiteY173" fmla="*/ 781528 h 872374"/>
                      <a:gd name="connsiteX174" fmla="*/ 163026 w 1000554"/>
                      <a:gd name="connsiteY174" fmla="*/ 787750 h 872374"/>
                      <a:gd name="connsiteX175" fmla="*/ 154315 w 1000554"/>
                      <a:gd name="connsiteY175" fmla="*/ 790239 h 872374"/>
                      <a:gd name="connsiteX176" fmla="*/ 153070 w 1000554"/>
                      <a:gd name="connsiteY176" fmla="*/ 800195 h 872374"/>
                      <a:gd name="connsiteX177" fmla="*/ 156803 w 1000554"/>
                      <a:gd name="connsiteY177" fmla="*/ 810151 h 872374"/>
                      <a:gd name="connsiteX178" fmla="*/ 153070 w 1000554"/>
                      <a:gd name="connsiteY178" fmla="*/ 820106 h 872374"/>
                      <a:gd name="connsiteX179" fmla="*/ 153070 w 1000554"/>
                      <a:gd name="connsiteY179" fmla="*/ 832551 h 872374"/>
                      <a:gd name="connsiteX180" fmla="*/ 141870 w 1000554"/>
                      <a:gd name="connsiteY180" fmla="*/ 826329 h 872374"/>
                      <a:gd name="connsiteX181" fmla="*/ 140625 w 1000554"/>
                      <a:gd name="connsiteY181" fmla="*/ 837529 h 872374"/>
                      <a:gd name="connsiteX182" fmla="*/ 134403 w 1000554"/>
                      <a:gd name="connsiteY182" fmla="*/ 837529 h 872374"/>
                      <a:gd name="connsiteX183" fmla="*/ 119469 w 1000554"/>
                      <a:gd name="connsiteY183" fmla="*/ 826329 h 872374"/>
                      <a:gd name="connsiteX184" fmla="*/ 104536 w 1000554"/>
                      <a:gd name="connsiteY184" fmla="*/ 828818 h 872374"/>
                      <a:gd name="connsiteX185" fmla="*/ 90847 w 1000554"/>
                      <a:gd name="connsiteY185" fmla="*/ 843751 h 872374"/>
                      <a:gd name="connsiteX186" fmla="*/ 84624 w 1000554"/>
                      <a:gd name="connsiteY186" fmla="*/ 838774 h 872374"/>
                      <a:gd name="connsiteX187" fmla="*/ 78402 w 1000554"/>
                      <a:gd name="connsiteY187" fmla="*/ 847485 h 872374"/>
                      <a:gd name="connsiteX188" fmla="*/ 63468 w 1000554"/>
                      <a:gd name="connsiteY188" fmla="*/ 847485 h 872374"/>
                      <a:gd name="connsiteX189" fmla="*/ 48535 w 1000554"/>
                      <a:gd name="connsiteY189" fmla="*/ 857441 h 872374"/>
                      <a:gd name="connsiteX190" fmla="*/ 23645 w 1000554"/>
                      <a:gd name="connsiteY190" fmla="*/ 868641 h 872374"/>
                      <a:gd name="connsiteX191" fmla="*/ 0 w 1000554"/>
                      <a:gd name="connsiteY191" fmla="*/ 872374 h 872374"/>
                      <a:gd name="connsiteX192" fmla="*/ 1245 w 1000554"/>
                      <a:gd name="connsiteY192" fmla="*/ 859930 h 872374"/>
                      <a:gd name="connsiteX193" fmla="*/ 3734 w 1000554"/>
                      <a:gd name="connsiteY193" fmla="*/ 828818 h 872374"/>
                      <a:gd name="connsiteX194" fmla="*/ 19912 w 1000554"/>
                      <a:gd name="connsiteY194" fmla="*/ 822595 h 872374"/>
                      <a:gd name="connsiteX195" fmla="*/ 19912 w 1000554"/>
                      <a:gd name="connsiteY195" fmla="*/ 803928 h 872374"/>
                      <a:gd name="connsiteX196" fmla="*/ 18667 w 1000554"/>
                      <a:gd name="connsiteY196" fmla="*/ 791484 h 872374"/>
                      <a:gd name="connsiteX197" fmla="*/ 22401 w 1000554"/>
                      <a:gd name="connsiteY197" fmla="*/ 779039 h 872374"/>
                      <a:gd name="connsiteX198" fmla="*/ 53512 w 1000554"/>
                      <a:gd name="connsiteY198" fmla="*/ 775305 h 872374"/>
                      <a:gd name="connsiteX199" fmla="*/ 54757 w 1000554"/>
                      <a:gd name="connsiteY199" fmla="*/ 769083 h 872374"/>
                      <a:gd name="connsiteX200" fmla="*/ 79646 w 1000554"/>
                      <a:gd name="connsiteY200" fmla="*/ 737971 h 872374"/>
                      <a:gd name="connsiteX201" fmla="*/ 97069 w 1000554"/>
                      <a:gd name="connsiteY201" fmla="*/ 731749 h 872374"/>
                      <a:gd name="connsiteX202" fmla="*/ 78402 w 1000554"/>
                      <a:gd name="connsiteY202" fmla="*/ 721793 h 872374"/>
                      <a:gd name="connsiteX203" fmla="*/ 97069 w 1000554"/>
                      <a:gd name="connsiteY203" fmla="*/ 709349 h 872374"/>
                      <a:gd name="connsiteX204" fmla="*/ 110758 w 1000554"/>
                      <a:gd name="connsiteY204" fmla="*/ 706860 h 872374"/>
                      <a:gd name="connsiteX205" fmla="*/ 123203 w 1000554"/>
                      <a:gd name="connsiteY205" fmla="*/ 684459 h 872374"/>
                      <a:gd name="connsiteX206" fmla="*/ 138136 w 1000554"/>
                      <a:gd name="connsiteY206" fmla="*/ 662059 h 872374"/>
                      <a:gd name="connsiteX207" fmla="*/ 121958 w 1000554"/>
                      <a:gd name="connsiteY207" fmla="*/ 624725 h 872374"/>
                      <a:gd name="connsiteX208" fmla="*/ 125692 w 1000554"/>
                      <a:gd name="connsiteY208" fmla="*/ 576190 h 872374"/>
                      <a:gd name="connsiteX209" fmla="*/ 113247 w 1000554"/>
                      <a:gd name="connsiteY209" fmla="*/ 576190 h 872374"/>
                      <a:gd name="connsiteX210" fmla="*/ 107025 w 1000554"/>
                      <a:gd name="connsiteY210" fmla="*/ 560012 h 872374"/>
                      <a:gd name="connsiteX211" fmla="*/ 100802 w 1000554"/>
                      <a:gd name="connsiteY211" fmla="*/ 557523 h 872374"/>
                      <a:gd name="connsiteX212" fmla="*/ 100802 w 1000554"/>
                      <a:gd name="connsiteY212" fmla="*/ 512722 h 872374"/>
                      <a:gd name="connsiteX213" fmla="*/ 88358 w 1000554"/>
                      <a:gd name="connsiteY213" fmla="*/ 512722 h 872374"/>
                      <a:gd name="connsiteX214" fmla="*/ 85869 w 1000554"/>
                      <a:gd name="connsiteY214" fmla="*/ 497789 h 872374"/>
                      <a:gd name="connsiteX215" fmla="*/ 72180 w 1000554"/>
                      <a:gd name="connsiteY215" fmla="*/ 500277 h 872374"/>
                      <a:gd name="connsiteX216" fmla="*/ 67202 w 1000554"/>
                      <a:gd name="connsiteY216" fmla="*/ 491566 h 872374"/>
                      <a:gd name="connsiteX217" fmla="*/ 72180 w 1000554"/>
                      <a:gd name="connsiteY217" fmla="*/ 472899 h 872374"/>
                      <a:gd name="connsiteX218" fmla="*/ 79646 w 1000554"/>
                      <a:gd name="connsiteY218" fmla="*/ 456721 h 872374"/>
                      <a:gd name="connsiteX219" fmla="*/ 115736 w 1000554"/>
                      <a:gd name="connsiteY219" fmla="*/ 472899 h 872374"/>
                      <a:gd name="connsiteX220" fmla="*/ 141870 w 1000554"/>
                      <a:gd name="connsiteY220" fmla="*/ 477877 h 872374"/>
                      <a:gd name="connsiteX221" fmla="*/ 141870 w 1000554"/>
                      <a:gd name="connsiteY221" fmla="*/ 494055 h 872374"/>
                      <a:gd name="connsiteX222" fmla="*/ 150581 w 1000554"/>
                      <a:gd name="connsiteY222" fmla="*/ 504011 h 872374"/>
                      <a:gd name="connsiteX223" fmla="*/ 159292 w 1000554"/>
                      <a:gd name="connsiteY223" fmla="*/ 494055 h 872374"/>
                      <a:gd name="connsiteX224" fmla="*/ 179204 w 1000554"/>
                      <a:gd name="connsiteY224" fmla="*/ 494055 h 872374"/>
                      <a:gd name="connsiteX225" fmla="*/ 195382 w 1000554"/>
                      <a:gd name="connsiteY225" fmla="*/ 500277 h 872374"/>
                      <a:gd name="connsiteX226" fmla="*/ 195382 w 1000554"/>
                      <a:gd name="connsiteY226" fmla="*/ 516456 h 872374"/>
                      <a:gd name="connsiteX227" fmla="*/ 207827 w 1000554"/>
                      <a:gd name="connsiteY227" fmla="*/ 516456 h 872374"/>
                      <a:gd name="connsiteX228" fmla="*/ 214049 w 1000554"/>
                      <a:gd name="connsiteY228" fmla="*/ 504011 h 872374"/>
                      <a:gd name="connsiteX229" fmla="*/ 219027 w 1000554"/>
                      <a:gd name="connsiteY229" fmla="*/ 477877 h 872374"/>
                      <a:gd name="connsiteX230" fmla="*/ 195382 w 1000554"/>
                      <a:gd name="connsiteY230" fmla="*/ 477877 h 872374"/>
                      <a:gd name="connsiteX231" fmla="*/ 179204 w 1000554"/>
                      <a:gd name="connsiteY231" fmla="*/ 472899 h 872374"/>
                      <a:gd name="connsiteX232" fmla="*/ 163026 w 1000554"/>
                      <a:gd name="connsiteY232" fmla="*/ 469166 h 872374"/>
                      <a:gd name="connsiteX233" fmla="*/ 154315 w 1000554"/>
                      <a:gd name="connsiteY233" fmla="*/ 448010 h 872374"/>
                      <a:gd name="connsiteX234" fmla="*/ 164270 w 1000554"/>
                      <a:gd name="connsiteY234" fmla="*/ 423120 h 872374"/>
                      <a:gd name="connsiteX235" fmla="*/ 156803 w 1000554"/>
                      <a:gd name="connsiteY235" fmla="*/ 413165 h 872374"/>
                      <a:gd name="connsiteX236" fmla="*/ 163026 w 1000554"/>
                      <a:gd name="connsiteY236" fmla="*/ 396986 h 872374"/>
                      <a:gd name="connsiteX237" fmla="*/ 146848 w 1000554"/>
                      <a:gd name="connsiteY237" fmla="*/ 384542 h 872374"/>
                      <a:gd name="connsiteX238" fmla="*/ 146848 w 1000554"/>
                      <a:gd name="connsiteY238" fmla="*/ 375830 h 872374"/>
                      <a:gd name="connsiteX239" fmla="*/ 153070 w 1000554"/>
                      <a:gd name="connsiteY239" fmla="*/ 368363 h 872374"/>
                      <a:gd name="connsiteX240" fmla="*/ 154315 w 1000554"/>
                      <a:gd name="connsiteY240" fmla="*/ 353430 h 872374"/>
                      <a:gd name="connsiteX241" fmla="*/ 144359 w 1000554"/>
                      <a:gd name="connsiteY241" fmla="*/ 338496 h 872374"/>
                      <a:gd name="connsiteX242" fmla="*/ 148092 w 1000554"/>
                      <a:gd name="connsiteY242" fmla="*/ 322318 h 872374"/>
                      <a:gd name="connsiteX243" fmla="*/ 164270 w 1000554"/>
                      <a:gd name="connsiteY243" fmla="*/ 328540 h 872374"/>
                      <a:gd name="connsiteX244" fmla="*/ 175471 w 1000554"/>
                      <a:gd name="connsiteY244" fmla="*/ 322318 h 872374"/>
                      <a:gd name="connsiteX245" fmla="*/ 182937 w 1000554"/>
                      <a:gd name="connsiteY245" fmla="*/ 309873 h 872374"/>
                      <a:gd name="connsiteX246" fmla="*/ 176715 w 1000554"/>
                      <a:gd name="connsiteY246" fmla="*/ 301162 h 872374"/>
                      <a:gd name="connsiteX247" fmla="*/ 189160 w 1000554"/>
                      <a:gd name="connsiteY247" fmla="*/ 291206 h 872374"/>
                      <a:gd name="connsiteX248" fmla="*/ 201604 w 1000554"/>
                      <a:gd name="connsiteY248" fmla="*/ 282495 h 872374"/>
                      <a:gd name="connsiteX249" fmla="*/ 197871 w 1000554"/>
                      <a:gd name="connsiteY249" fmla="*/ 277517 h 872374"/>
                      <a:gd name="connsiteX250" fmla="*/ 200360 w 1000554"/>
                      <a:gd name="connsiteY250" fmla="*/ 265072 h 872374"/>
                      <a:gd name="connsiteX251" fmla="*/ 231472 w 1000554"/>
                      <a:gd name="connsiteY251" fmla="*/ 268806 h 872374"/>
                      <a:gd name="connsiteX252" fmla="*/ 243916 w 1000554"/>
                      <a:gd name="connsiteY252" fmla="*/ 260095 h 872374"/>
                      <a:gd name="connsiteX253" fmla="*/ 268806 w 1000554"/>
                      <a:gd name="connsiteY253" fmla="*/ 275028 h 872374"/>
                      <a:gd name="connsiteX254" fmla="*/ 287473 w 1000554"/>
                      <a:gd name="connsiteY254" fmla="*/ 271295 h 872374"/>
                      <a:gd name="connsiteX255" fmla="*/ 288717 w 1000554"/>
                      <a:gd name="connsiteY255" fmla="*/ 252628 h 872374"/>
                      <a:gd name="connsiteX256" fmla="*/ 301162 w 1000554"/>
                      <a:gd name="connsiteY256" fmla="*/ 241427 h 872374"/>
                      <a:gd name="connsiteX257" fmla="*/ 299918 w 1000554"/>
                      <a:gd name="connsiteY257" fmla="*/ 227738 h 872374"/>
                      <a:gd name="connsiteX258" fmla="*/ 311118 w 1000554"/>
                      <a:gd name="connsiteY258" fmla="*/ 225249 h 872374"/>
                      <a:gd name="connsiteX259" fmla="*/ 319829 w 1000554"/>
                      <a:gd name="connsiteY259" fmla="*/ 231472 h 872374"/>
                      <a:gd name="connsiteX260" fmla="*/ 323562 w 1000554"/>
                      <a:gd name="connsiteY260" fmla="*/ 225249 h 872374"/>
                      <a:gd name="connsiteX261" fmla="*/ 313607 w 1000554"/>
                      <a:gd name="connsiteY261" fmla="*/ 210316 h 872374"/>
                      <a:gd name="connsiteX262" fmla="*/ 317340 w 1000554"/>
                      <a:gd name="connsiteY262" fmla="*/ 194138 h 872374"/>
                      <a:gd name="connsiteX263" fmla="*/ 332274 w 1000554"/>
                      <a:gd name="connsiteY263" fmla="*/ 166759 h 872374"/>
                      <a:gd name="connsiteX264" fmla="*/ 332274 w 1000554"/>
                      <a:gd name="connsiteY264" fmla="*/ 153070 h 872374"/>
                      <a:gd name="connsiteX265" fmla="*/ 336007 w 1000554"/>
                      <a:gd name="connsiteY265" fmla="*/ 146848 h 872374"/>
                      <a:gd name="connsiteX266" fmla="*/ 344718 w 1000554"/>
                      <a:gd name="connsiteY266" fmla="*/ 150581 h 872374"/>
                      <a:gd name="connsiteX267" fmla="*/ 357163 w 1000554"/>
                      <a:gd name="connsiteY267" fmla="*/ 144359 h 872374"/>
                      <a:gd name="connsiteX268" fmla="*/ 357163 w 1000554"/>
                      <a:gd name="connsiteY268" fmla="*/ 128181 h 872374"/>
                      <a:gd name="connsiteX269" fmla="*/ 342230 w 1000554"/>
                      <a:gd name="connsiteY269" fmla="*/ 115736 h 872374"/>
                      <a:gd name="connsiteX270" fmla="*/ 348452 w 1000554"/>
                      <a:gd name="connsiteY270" fmla="*/ 97069 h 872374"/>
                      <a:gd name="connsiteX271" fmla="*/ 359652 w 1000554"/>
                      <a:gd name="connsiteY271" fmla="*/ 82135 h 872374"/>
                      <a:gd name="connsiteX272" fmla="*/ 378319 w 1000554"/>
                      <a:gd name="connsiteY272" fmla="*/ 74668 h 872374"/>
                      <a:gd name="connsiteX273" fmla="*/ 394497 w 1000554"/>
                      <a:gd name="connsiteY273" fmla="*/ 56001 h 872374"/>
                      <a:gd name="connsiteX274" fmla="*/ 406942 w 1000554"/>
                      <a:gd name="connsiteY274" fmla="*/ 57246 h 872374"/>
                      <a:gd name="connsiteX275" fmla="*/ 423120 w 1000554"/>
                      <a:gd name="connsiteY275" fmla="*/ 49779 h 872374"/>
                      <a:gd name="connsiteX276" fmla="*/ 428098 w 1000554"/>
                      <a:gd name="connsiteY276" fmla="*/ 41068 h 872374"/>
                      <a:gd name="connsiteX277" fmla="*/ 428098 w 1000554"/>
                      <a:gd name="connsiteY277" fmla="*/ 32356 h 872374"/>
                      <a:gd name="connsiteX278" fmla="*/ 423120 w 1000554"/>
                      <a:gd name="connsiteY278" fmla="*/ 19912 h 872374"/>
                      <a:gd name="connsiteX279" fmla="*/ 431831 w 1000554"/>
                      <a:gd name="connsiteY279" fmla="*/ 19912 h 872374"/>
                      <a:gd name="connsiteX280" fmla="*/ 454232 w 1000554"/>
                      <a:gd name="connsiteY280" fmla="*/ 43557 h 872374"/>
                      <a:gd name="connsiteX281" fmla="*/ 462943 w 1000554"/>
                      <a:gd name="connsiteY281" fmla="*/ 43557 h 872374"/>
                      <a:gd name="connsiteX282" fmla="*/ 470410 w 1000554"/>
                      <a:gd name="connsiteY282" fmla="*/ 51023 h 872374"/>
                      <a:gd name="connsiteX283" fmla="*/ 491566 w 1000554"/>
                      <a:gd name="connsiteY283" fmla="*/ 51023 h 872374"/>
                      <a:gd name="connsiteX284" fmla="*/ 494055 w 1000554"/>
                      <a:gd name="connsiteY284" fmla="*/ 43557 h 872374"/>
                      <a:gd name="connsiteX285" fmla="*/ 504011 w 1000554"/>
                      <a:gd name="connsiteY285" fmla="*/ 34845 h 872374"/>
                      <a:gd name="connsiteX286" fmla="*/ 525167 w 1000554"/>
                      <a:gd name="connsiteY286" fmla="*/ 32356 h 872374"/>
                      <a:gd name="connsiteX287" fmla="*/ 545078 w 1000554"/>
                      <a:gd name="connsiteY287" fmla="*/ 32356 h 872374"/>
                      <a:gd name="connsiteX288" fmla="*/ 560012 w 1000554"/>
                      <a:gd name="connsiteY288" fmla="*/ 26134 h 872374"/>
                      <a:gd name="connsiteX289" fmla="*/ 569968 w 1000554"/>
                      <a:gd name="connsiteY289" fmla="*/ 32356 h 872374"/>
                      <a:gd name="connsiteX290" fmla="*/ 576190 w 1000554"/>
                      <a:gd name="connsiteY290" fmla="*/ 22401 h 872374"/>
                      <a:gd name="connsiteX291" fmla="*/ 597346 w 1000554"/>
                      <a:gd name="connsiteY291" fmla="*/ 22401 h 872374"/>
                      <a:gd name="connsiteX292" fmla="*/ 603568 w 1000554"/>
                      <a:gd name="connsiteY292" fmla="*/ 62224 h 872374"/>
                      <a:gd name="connsiteX293" fmla="*/ 598590 w 1000554"/>
                      <a:gd name="connsiteY293" fmla="*/ 68446 h 872374"/>
                      <a:gd name="connsiteX294" fmla="*/ 582412 w 1000554"/>
                      <a:gd name="connsiteY294" fmla="*/ 88358 h 872374"/>
                      <a:gd name="connsiteX295" fmla="*/ 588635 w 1000554"/>
                      <a:gd name="connsiteY295" fmla="*/ 94580 h 872374"/>
                      <a:gd name="connsiteX296" fmla="*/ 598590 w 1000554"/>
                      <a:gd name="connsiteY296" fmla="*/ 93335 h 872374"/>
                      <a:gd name="connsiteX297" fmla="*/ 629702 w 1000554"/>
                      <a:gd name="connsiteY297" fmla="*/ 105780 h 872374"/>
                      <a:gd name="connsiteX298" fmla="*/ 644636 w 1000554"/>
                      <a:gd name="connsiteY298" fmla="*/ 87113 h 872374"/>
                      <a:gd name="connsiteX299" fmla="*/ 644636 w 1000554"/>
                      <a:gd name="connsiteY299" fmla="*/ 75913 h 872374"/>
                      <a:gd name="connsiteX300" fmla="*/ 663303 w 1000554"/>
                      <a:gd name="connsiteY300" fmla="*/ 78402 h 872374"/>
                      <a:gd name="connsiteX301" fmla="*/ 681970 w 1000554"/>
                      <a:gd name="connsiteY301" fmla="*/ 90846 h 872374"/>
                      <a:gd name="connsiteX302" fmla="*/ 715571 w 1000554"/>
                      <a:gd name="connsiteY302" fmla="*/ 88358 h 872374"/>
                      <a:gd name="connsiteX303" fmla="*/ 716815 w 1000554"/>
                      <a:gd name="connsiteY303" fmla="*/ 80891 h 872374"/>
                      <a:gd name="connsiteX304" fmla="*/ 725526 w 1000554"/>
                      <a:gd name="connsiteY304" fmla="*/ 82135 h 872374"/>
                      <a:gd name="connsiteX305" fmla="*/ 723037 w 1000554"/>
                      <a:gd name="connsiteY305" fmla="*/ 97069 h 872374"/>
                      <a:gd name="connsiteX306" fmla="*/ 715571 w 1000554"/>
                      <a:gd name="connsiteY306" fmla="*/ 100802 h 872374"/>
                      <a:gd name="connsiteX307" fmla="*/ 721793 w 1000554"/>
                      <a:gd name="connsiteY307" fmla="*/ 107025 h 872374"/>
                      <a:gd name="connsiteX308" fmla="*/ 728015 w 1000554"/>
                      <a:gd name="connsiteY308" fmla="*/ 105780 h 872374"/>
                      <a:gd name="connsiteX309" fmla="*/ 737971 w 1000554"/>
                      <a:gd name="connsiteY309" fmla="*/ 105780 h 872374"/>
                      <a:gd name="connsiteX310" fmla="*/ 751660 w 1000554"/>
                      <a:gd name="connsiteY310" fmla="*/ 93335 h 872374"/>
                      <a:gd name="connsiteX311" fmla="*/ 754149 w 1000554"/>
                      <a:gd name="connsiteY311" fmla="*/ 84624 h 872374"/>
                      <a:gd name="connsiteX312" fmla="*/ 760371 w 1000554"/>
                      <a:gd name="connsiteY312" fmla="*/ 68446 h 872374"/>
                      <a:gd name="connsiteX313" fmla="*/ 750416 w 1000554"/>
                      <a:gd name="connsiteY313" fmla="*/ 56001 h 872374"/>
                      <a:gd name="connsiteX314" fmla="*/ 756638 w 1000554"/>
                      <a:gd name="connsiteY314" fmla="*/ 49779 h 872374"/>
                      <a:gd name="connsiteX315" fmla="*/ 750416 w 1000554"/>
                      <a:gd name="connsiteY315" fmla="*/ 43557 h 872374"/>
                      <a:gd name="connsiteX316" fmla="*/ 757883 w 1000554"/>
                      <a:gd name="connsiteY316" fmla="*/ 37334 h 872374"/>
                      <a:gd name="connsiteX317" fmla="*/ 757883 w 1000554"/>
                      <a:gd name="connsiteY317" fmla="*/ 26134 h 872374"/>
                      <a:gd name="connsiteX318" fmla="*/ 741704 w 1000554"/>
                      <a:gd name="connsiteY318" fmla="*/ 19912 h 872374"/>
                      <a:gd name="connsiteX319" fmla="*/ 744193 w 1000554"/>
                      <a:gd name="connsiteY319" fmla="*/ 9956 h 872374"/>
                      <a:gd name="connsiteX320" fmla="*/ 754149 w 1000554"/>
                      <a:gd name="connsiteY320" fmla="*/ 6222 h 872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  <a:cxn ang="0">
                        <a:pos x="connsiteX181" y="connsiteY181"/>
                      </a:cxn>
                      <a:cxn ang="0">
                        <a:pos x="connsiteX182" y="connsiteY182"/>
                      </a:cxn>
                      <a:cxn ang="0">
                        <a:pos x="connsiteX183" y="connsiteY183"/>
                      </a:cxn>
                      <a:cxn ang="0">
                        <a:pos x="connsiteX184" y="connsiteY184"/>
                      </a:cxn>
                      <a:cxn ang="0">
                        <a:pos x="connsiteX185" y="connsiteY185"/>
                      </a:cxn>
                      <a:cxn ang="0">
                        <a:pos x="connsiteX186" y="connsiteY186"/>
                      </a:cxn>
                      <a:cxn ang="0">
                        <a:pos x="connsiteX187" y="connsiteY187"/>
                      </a:cxn>
                      <a:cxn ang="0">
                        <a:pos x="connsiteX188" y="connsiteY188"/>
                      </a:cxn>
                      <a:cxn ang="0">
                        <a:pos x="connsiteX189" y="connsiteY189"/>
                      </a:cxn>
                      <a:cxn ang="0">
                        <a:pos x="connsiteX190" y="connsiteY190"/>
                      </a:cxn>
                      <a:cxn ang="0">
                        <a:pos x="connsiteX191" y="connsiteY191"/>
                      </a:cxn>
                      <a:cxn ang="0">
                        <a:pos x="connsiteX192" y="connsiteY192"/>
                      </a:cxn>
                      <a:cxn ang="0">
                        <a:pos x="connsiteX193" y="connsiteY193"/>
                      </a:cxn>
                      <a:cxn ang="0">
                        <a:pos x="connsiteX194" y="connsiteY194"/>
                      </a:cxn>
                      <a:cxn ang="0">
                        <a:pos x="connsiteX195" y="connsiteY195"/>
                      </a:cxn>
                      <a:cxn ang="0">
                        <a:pos x="connsiteX196" y="connsiteY196"/>
                      </a:cxn>
                      <a:cxn ang="0">
                        <a:pos x="connsiteX197" y="connsiteY197"/>
                      </a:cxn>
                      <a:cxn ang="0">
                        <a:pos x="connsiteX198" y="connsiteY198"/>
                      </a:cxn>
                      <a:cxn ang="0">
                        <a:pos x="connsiteX199" y="connsiteY199"/>
                      </a:cxn>
                      <a:cxn ang="0">
                        <a:pos x="connsiteX200" y="connsiteY200"/>
                      </a:cxn>
                      <a:cxn ang="0">
                        <a:pos x="connsiteX201" y="connsiteY201"/>
                      </a:cxn>
                      <a:cxn ang="0">
                        <a:pos x="connsiteX202" y="connsiteY202"/>
                      </a:cxn>
                      <a:cxn ang="0">
                        <a:pos x="connsiteX203" y="connsiteY203"/>
                      </a:cxn>
                      <a:cxn ang="0">
                        <a:pos x="connsiteX204" y="connsiteY204"/>
                      </a:cxn>
                      <a:cxn ang="0">
                        <a:pos x="connsiteX205" y="connsiteY205"/>
                      </a:cxn>
                      <a:cxn ang="0">
                        <a:pos x="connsiteX206" y="connsiteY206"/>
                      </a:cxn>
                      <a:cxn ang="0">
                        <a:pos x="connsiteX207" y="connsiteY207"/>
                      </a:cxn>
                      <a:cxn ang="0">
                        <a:pos x="connsiteX208" y="connsiteY208"/>
                      </a:cxn>
                      <a:cxn ang="0">
                        <a:pos x="connsiteX209" y="connsiteY209"/>
                      </a:cxn>
                      <a:cxn ang="0">
                        <a:pos x="connsiteX210" y="connsiteY210"/>
                      </a:cxn>
                      <a:cxn ang="0">
                        <a:pos x="connsiteX211" y="connsiteY211"/>
                      </a:cxn>
                      <a:cxn ang="0">
                        <a:pos x="connsiteX212" y="connsiteY212"/>
                      </a:cxn>
                      <a:cxn ang="0">
                        <a:pos x="connsiteX213" y="connsiteY213"/>
                      </a:cxn>
                      <a:cxn ang="0">
                        <a:pos x="connsiteX214" y="connsiteY214"/>
                      </a:cxn>
                      <a:cxn ang="0">
                        <a:pos x="connsiteX215" y="connsiteY215"/>
                      </a:cxn>
                      <a:cxn ang="0">
                        <a:pos x="connsiteX216" y="connsiteY216"/>
                      </a:cxn>
                      <a:cxn ang="0">
                        <a:pos x="connsiteX217" y="connsiteY217"/>
                      </a:cxn>
                      <a:cxn ang="0">
                        <a:pos x="connsiteX218" y="connsiteY218"/>
                      </a:cxn>
                      <a:cxn ang="0">
                        <a:pos x="connsiteX219" y="connsiteY219"/>
                      </a:cxn>
                      <a:cxn ang="0">
                        <a:pos x="connsiteX220" y="connsiteY220"/>
                      </a:cxn>
                      <a:cxn ang="0">
                        <a:pos x="connsiteX221" y="connsiteY221"/>
                      </a:cxn>
                      <a:cxn ang="0">
                        <a:pos x="connsiteX222" y="connsiteY222"/>
                      </a:cxn>
                      <a:cxn ang="0">
                        <a:pos x="connsiteX223" y="connsiteY223"/>
                      </a:cxn>
                      <a:cxn ang="0">
                        <a:pos x="connsiteX224" y="connsiteY224"/>
                      </a:cxn>
                      <a:cxn ang="0">
                        <a:pos x="connsiteX225" y="connsiteY225"/>
                      </a:cxn>
                      <a:cxn ang="0">
                        <a:pos x="connsiteX226" y="connsiteY226"/>
                      </a:cxn>
                      <a:cxn ang="0">
                        <a:pos x="connsiteX227" y="connsiteY227"/>
                      </a:cxn>
                      <a:cxn ang="0">
                        <a:pos x="connsiteX228" y="connsiteY228"/>
                      </a:cxn>
                      <a:cxn ang="0">
                        <a:pos x="connsiteX229" y="connsiteY229"/>
                      </a:cxn>
                      <a:cxn ang="0">
                        <a:pos x="connsiteX230" y="connsiteY230"/>
                      </a:cxn>
                      <a:cxn ang="0">
                        <a:pos x="connsiteX231" y="connsiteY231"/>
                      </a:cxn>
                      <a:cxn ang="0">
                        <a:pos x="connsiteX232" y="connsiteY232"/>
                      </a:cxn>
                      <a:cxn ang="0">
                        <a:pos x="connsiteX233" y="connsiteY233"/>
                      </a:cxn>
                      <a:cxn ang="0">
                        <a:pos x="connsiteX234" y="connsiteY234"/>
                      </a:cxn>
                      <a:cxn ang="0">
                        <a:pos x="connsiteX235" y="connsiteY235"/>
                      </a:cxn>
                      <a:cxn ang="0">
                        <a:pos x="connsiteX236" y="connsiteY236"/>
                      </a:cxn>
                      <a:cxn ang="0">
                        <a:pos x="connsiteX237" y="connsiteY237"/>
                      </a:cxn>
                      <a:cxn ang="0">
                        <a:pos x="connsiteX238" y="connsiteY238"/>
                      </a:cxn>
                      <a:cxn ang="0">
                        <a:pos x="connsiteX239" y="connsiteY239"/>
                      </a:cxn>
                      <a:cxn ang="0">
                        <a:pos x="connsiteX240" y="connsiteY240"/>
                      </a:cxn>
                      <a:cxn ang="0">
                        <a:pos x="connsiteX241" y="connsiteY241"/>
                      </a:cxn>
                      <a:cxn ang="0">
                        <a:pos x="connsiteX242" y="connsiteY242"/>
                      </a:cxn>
                      <a:cxn ang="0">
                        <a:pos x="connsiteX243" y="connsiteY243"/>
                      </a:cxn>
                      <a:cxn ang="0">
                        <a:pos x="connsiteX244" y="connsiteY244"/>
                      </a:cxn>
                      <a:cxn ang="0">
                        <a:pos x="connsiteX245" y="connsiteY245"/>
                      </a:cxn>
                      <a:cxn ang="0">
                        <a:pos x="connsiteX246" y="connsiteY246"/>
                      </a:cxn>
                      <a:cxn ang="0">
                        <a:pos x="connsiteX247" y="connsiteY247"/>
                      </a:cxn>
                      <a:cxn ang="0">
                        <a:pos x="connsiteX248" y="connsiteY248"/>
                      </a:cxn>
                      <a:cxn ang="0">
                        <a:pos x="connsiteX249" y="connsiteY249"/>
                      </a:cxn>
                      <a:cxn ang="0">
                        <a:pos x="connsiteX250" y="connsiteY250"/>
                      </a:cxn>
                      <a:cxn ang="0">
                        <a:pos x="connsiteX251" y="connsiteY251"/>
                      </a:cxn>
                      <a:cxn ang="0">
                        <a:pos x="connsiteX252" y="connsiteY252"/>
                      </a:cxn>
                      <a:cxn ang="0">
                        <a:pos x="connsiteX253" y="connsiteY253"/>
                      </a:cxn>
                      <a:cxn ang="0">
                        <a:pos x="connsiteX254" y="connsiteY254"/>
                      </a:cxn>
                      <a:cxn ang="0">
                        <a:pos x="connsiteX255" y="connsiteY255"/>
                      </a:cxn>
                      <a:cxn ang="0">
                        <a:pos x="connsiteX256" y="connsiteY256"/>
                      </a:cxn>
                      <a:cxn ang="0">
                        <a:pos x="connsiteX257" y="connsiteY257"/>
                      </a:cxn>
                      <a:cxn ang="0">
                        <a:pos x="connsiteX258" y="connsiteY258"/>
                      </a:cxn>
                      <a:cxn ang="0">
                        <a:pos x="connsiteX259" y="connsiteY259"/>
                      </a:cxn>
                      <a:cxn ang="0">
                        <a:pos x="connsiteX260" y="connsiteY260"/>
                      </a:cxn>
                      <a:cxn ang="0">
                        <a:pos x="connsiteX261" y="connsiteY261"/>
                      </a:cxn>
                      <a:cxn ang="0">
                        <a:pos x="connsiteX262" y="connsiteY262"/>
                      </a:cxn>
                      <a:cxn ang="0">
                        <a:pos x="connsiteX263" y="connsiteY263"/>
                      </a:cxn>
                      <a:cxn ang="0">
                        <a:pos x="connsiteX264" y="connsiteY264"/>
                      </a:cxn>
                      <a:cxn ang="0">
                        <a:pos x="connsiteX265" y="connsiteY265"/>
                      </a:cxn>
                      <a:cxn ang="0">
                        <a:pos x="connsiteX266" y="connsiteY266"/>
                      </a:cxn>
                      <a:cxn ang="0">
                        <a:pos x="connsiteX267" y="connsiteY267"/>
                      </a:cxn>
                      <a:cxn ang="0">
                        <a:pos x="connsiteX268" y="connsiteY268"/>
                      </a:cxn>
                      <a:cxn ang="0">
                        <a:pos x="connsiteX269" y="connsiteY269"/>
                      </a:cxn>
                      <a:cxn ang="0">
                        <a:pos x="connsiteX270" y="connsiteY270"/>
                      </a:cxn>
                      <a:cxn ang="0">
                        <a:pos x="connsiteX271" y="connsiteY271"/>
                      </a:cxn>
                      <a:cxn ang="0">
                        <a:pos x="connsiteX272" y="connsiteY272"/>
                      </a:cxn>
                      <a:cxn ang="0">
                        <a:pos x="connsiteX273" y="connsiteY273"/>
                      </a:cxn>
                      <a:cxn ang="0">
                        <a:pos x="connsiteX274" y="connsiteY274"/>
                      </a:cxn>
                      <a:cxn ang="0">
                        <a:pos x="connsiteX275" y="connsiteY275"/>
                      </a:cxn>
                      <a:cxn ang="0">
                        <a:pos x="connsiteX276" y="connsiteY276"/>
                      </a:cxn>
                      <a:cxn ang="0">
                        <a:pos x="connsiteX277" y="connsiteY277"/>
                      </a:cxn>
                      <a:cxn ang="0">
                        <a:pos x="connsiteX278" y="connsiteY278"/>
                      </a:cxn>
                      <a:cxn ang="0">
                        <a:pos x="connsiteX279" y="connsiteY279"/>
                      </a:cxn>
                      <a:cxn ang="0">
                        <a:pos x="connsiteX280" y="connsiteY280"/>
                      </a:cxn>
                      <a:cxn ang="0">
                        <a:pos x="connsiteX281" y="connsiteY281"/>
                      </a:cxn>
                      <a:cxn ang="0">
                        <a:pos x="connsiteX282" y="connsiteY282"/>
                      </a:cxn>
                      <a:cxn ang="0">
                        <a:pos x="connsiteX283" y="connsiteY283"/>
                      </a:cxn>
                      <a:cxn ang="0">
                        <a:pos x="connsiteX284" y="connsiteY284"/>
                      </a:cxn>
                      <a:cxn ang="0">
                        <a:pos x="connsiteX285" y="connsiteY285"/>
                      </a:cxn>
                      <a:cxn ang="0">
                        <a:pos x="connsiteX286" y="connsiteY286"/>
                      </a:cxn>
                      <a:cxn ang="0">
                        <a:pos x="connsiteX287" y="connsiteY287"/>
                      </a:cxn>
                      <a:cxn ang="0">
                        <a:pos x="connsiteX288" y="connsiteY288"/>
                      </a:cxn>
                      <a:cxn ang="0">
                        <a:pos x="connsiteX289" y="connsiteY289"/>
                      </a:cxn>
                      <a:cxn ang="0">
                        <a:pos x="connsiteX290" y="connsiteY290"/>
                      </a:cxn>
                      <a:cxn ang="0">
                        <a:pos x="connsiteX291" y="connsiteY291"/>
                      </a:cxn>
                      <a:cxn ang="0">
                        <a:pos x="connsiteX292" y="connsiteY292"/>
                      </a:cxn>
                      <a:cxn ang="0">
                        <a:pos x="connsiteX293" y="connsiteY293"/>
                      </a:cxn>
                      <a:cxn ang="0">
                        <a:pos x="connsiteX294" y="connsiteY294"/>
                      </a:cxn>
                      <a:cxn ang="0">
                        <a:pos x="connsiteX295" y="connsiteY295"/>
                      </a:cxn>
                      <a:cxn ang="0">
                        <a:pos x="connsiteX296" y="connsiteY296"/>
                      </a:cxn>
                      <a:cxn ang="0">
                        <a:pos x="connsiteX297" y="connsiteY297"/>
                      </a:cxn>
                      <a:cxn ang="0">
                        <a:pos x="connsiteX298" y="connsiteY298"/>
                      </a:cxn>
                      <a:cxn ang="0">
                        <a:pos x="connsiteX299" y="connsiteY299"/>
                      </a:cxn>
                      <a:cxn ang="0">
                        <a:pos x="connsiteX300" y="connsiteY300"/>
                      </a:cxn>
                      <a:cxn ang="0">
                        <a:pos x="connsiteX301" y="connsiteY301"/>
                      </a:cxn>
                      <a:cxn ang="0">
                        <a:pos x="connsiteX302" y="connsiteY302"/>
                      </a:cxn>
                      <a:cxn ang="0">
                        <a:pos x="connsiteX303" y="connsiteY303"/>
                      </a:cxn>
                      <a:cxn ang="0">
                        <a:pos x="connsiteX304" y="connsiteY304"/>
                      </a:cxn>
                      <a:cxn ang="0">
                        <a:pos x="connsiteX305" y="connsiteY305"/>
                      </a:cxn>
                      <a:cxn ang="0">
                        <a:pos x="connsiteX306" y="connsiteY306"/>
                      </a:cxn>
                      <a:cxn ang="0">
                        <a:pos x="connsiteX307" y="connsiteY307"/>
                      </a:cxn>
                      <a:cxn ang="0">
                        <a:pos x="connsiteX308" y="connsiteY308"/>
                      </a:cxn>
                      <a:cxn ang="0">
                        <a:pos x="connsiteX309" y="connsiteY309"/>
                      </a:cxn>
                      <a:cxn ang="0">
                        <a:pos x="connsiteX310" y="connsiteY310"/>
                      </a:cxn>
                      <a:cxn ang="0">
                        <a:pos x="connsiteX311" y="connsiteY311"/>
                      </a:cxn>
                      <a:cxn ang="0">
                        <a:pos x="connsiteX312" y="connsiteY312"/>
                      </a:cxn>
                      <a:cxn ang="0">
                        <a:pos x="connsiteX313" y="connsiteY313"/>
                      </a:cxn>
                      <a:cxn ang="0">
                        <a:pos x="connsiteX314" y="connsiteY314"/>
                      </a:cxn>
                      <a:cxn ang="0">
                        <a:pos x="connsiteX315" y="connsiteY315"/>
                      </a:cxn>
                      <a:cxn ang="0">
                        <a:pos x="connsiteX316" y="connsiteY316"/>
                      </a:cxn>
                      <a:cxn ang="0">
                        <a:pos x="connsiteX317" y="connsiteY317"/>
                      </a:cxn>
                      <a:cxn ang="0">
                        <a:pos x="connsiteX318" y="connsiteY318"/>
                      </a:cxn>
                      <a:cxn ang="0">
                        <a:pos x="connsiteX319" y="connsiteY319"/>
                      </a:cxn>
                      <a:cxn ang="0">
                        <a:pos x="connsiteX320" y="connsiteY320"/>
                      </a:cxn>
                    </a:cxnLst>
                    <a:rect l="l" t="t" r="r" b="b"/>
                    <a:pathLst>
                      <a:path w="1000554" h="872374">
                        <a:moveTo>
                          <a:pt x="673366" y="479229"/>
                        </a:moveTo>
                        <a:lnTo>
                          <a:pt x="664655" y="485452"/>
                        </a:lnTo>
                        <a:lnTo>
                          <a:pt x="663411" y="489185"/>
                        </a:lnTo>
                        <a:lnTo>
                          <a:pt x="658433" y="491674"/>
                        </a:lnTo>
                        <a:lnTo>
                          <a:pt x="657188" y="494163"/>
                        </a:lnTo>
                        <a:lnTo>
                          <a:pt x="652210" y="497896"/>
                        </a:lnTo>
                        <a:lnTo>
                          <a:pt x="644744" y="500385"/>
                        </a:lnTo>
                        <a:lnTo>
                          <a:pt x="644744" y="504118"/>
                        </a:lnTo>
                        <a:lnTo>
                          <a:pt x="642255" y="506607"/>
                        </a:lnTo>
                        <a:lnTo>
                          <a:pt x="636032" y="506607"/>
                        </a:lnTo>
                        <a:lnTo>
                          <a:pt x="632299" y="510341"/>
                        </a:lnTo>
                        <a:lnTo>
                          <a:pt x="629810" y="514074"/>
                        </a:lnTo>
                        <a:lnTo>
                          <a:pt x="627321" y="526519"/>
                        </a:lnTo>
                        <a:lnTo>
                          <a:pt x="623588" y="532741"/>
                        </a:lnTo>
                        <a:lnTo>
                          <a:pt x="621099" y="537719"/>
                        </a:lnTo>
                        <a:lnTo>
                          <a:pt x="619854" y="543941"/>
                        </a:lnTo>
                        <a:lnTo>
                          <a:pt x="617365" y="548919"/>
                        </a:lnTo>
                        <a:lnTo>
                          <a:pt x="619854" y="553897"/>
                        </a:lnTo>
                        <a:lnTo>
                          <a:pt x="623588" y="557630"/>
                        </a:lnTo>
                        <a:lnTo>
                          <a:pt x="632299" y="557630"/>
                        </a:lnTo>
                        <a:lnTo>
                          <a:pt x="633543" y="545186"/>
                        </a:lnTo>
                        <a:lnTo>
                          <a:pt x="636032" y="535230"/>
                        </a:lnTo>
                        <a:lnTo>
                          <a:pt x="638521" y="531497"/>
                        </a:lnTo>
                        <a:lnTo>
                          <a:pt x="639766" y="529008"/>
                        </a:lnTo>
                        <a:lnTo>
                          <a:pt x="645988" y="529008"/>
                        </a:lnTo>
                        <a:lnTo>
                          <a:pt x="648477" y="531497"/>
                        </a:lnTo>
                        <a:lnTo>
                          <a:pt x="657188" y="535230"/>
                        </a:lnTo>
                        <a:lnTo>
                          <a:pt x="663411" y="532741"/>
                        </a:lnTo>
                        <a:lnTo>
                          <a:pt x="667144" y="531497"/>
                        </a:lnTo>
                        <a:lnTo>
                          <a:pt x="669633" y="525274"/>
                        </a:lnTo>
                        <a:lnTo>
                          <a:pt x="670877" y="522785"/>
                        </a:lnTo>
                        <a:lnTo>
                          <a:pt x="673366" y="514074"/>
                        </a:lnTo>
                        <a:lnTo>
                          <a:pt x="677100" y="510341"/>
                        </a:lnTo>
                        <a:lnTo>
                          <a:pt x="679589" y="507852"/>
                        </a:lnTo>
                        <a:lnTo>
                          <a:pt x="683322" y="506607"/>
                        </a:lnTo>
                        <a:lnTo>
                          <a:pt x="692033" y="501630"/>
                        </a:lnTo>
                        <a:lnTo>
                          <a:pt x="694522" y="495407"/>
                        </a:lnTo>
                        <a:lnTo>
                          <a:pt x="694522" y="489185"/>
                        </a:lnTo>
                        <a:lnTo>
                          <a:pt x="692033" y="482963"/>
                        </a:lnTo>
                        <a:lnTo>
                          <a:pt x="688300" y="481718"/>
                        </a:lnTo>
                        <a:lnTo>
                          <a:pt x="682078" y="479229"/>
                        </a:lnTo>
                        <a:close/>
                        <a:moveTo>
                          <a:pt x="754149" y="0"/>
                        </a:moveTo>
                        <a:lnTo>
                          <a:pt x="776550" y="13689"/>
                        </a:lnTo>
                        <a:lnTo>
                          <a:pt x="788994" y="16178"/>
                        </a:lnTo>
                        <a:lnTo>
                          <a:pt x="797706" y="22401"/>
                        </a:lnTo>
                        <a:lnTo>
                          <a:pt x="818862" y="43557"/>
                        </a:lnTo>
                        <a:lnTo>
                          <a:pt x="832551" y="34845"/>
                        </a:lnTo>
                        <a:lnTo>
                          <a:pt x="851218" y="43557"/>
                        </a:lnTo>
                        <a:lnTo>
                          <a:pt x="872374" y="56001"/>
                        </a:lnTo>
                        <a:lnTo>
                          <a:pt x="873618" y="72179"/>
                        </a:lnTo>
                        <a:lnTo>
                          <a:pt x="882330" y="65957"/>
                        </a:lnTo>
                        <a:lnTo>
                          <a:pt x="897263" y="75913"/>
                        </a:lnTo>
                        <a:lnTo>
                          <a:pt x="915930" y="78402"/>
                        </a:lnTo>
                        <a:lnTo>
                          <a:pt x="922153" y="88358"/>
                        </a:lnTo>
                        <a:lnTo>
                          <a:pt x="923397" y="112002"/>
                        </a:lnTo>
                        <a:lnTo>
                          <a:pt x="934597" y="118225"/>
                        </a:lnTo>
                        <a:lnTo>
                          <a:pt x="935842" y="109514"/>
                        </a:lnTo>
                        <a:lnTo>
                          <a:pt x="947042" y="107025"/>
                        </a:lnTo>
                        <a:lnTo>
                          <a:pt x="948286" y="99558"/>
                        </a:lnTo>
                        <a:lnTo>
                          <a:pt x="959487" y="99558"/>
                        </a:lnTo>
                        <a:lnTo>
                          <a:pt x="960731" y="115736"/>
                        </a:lnTo>
                        <a:lnTo>
                          <a:pt x="969442" y="124447"/>
                        </a:lnTo>
                        <a:lnTo>
                          <a:pt x="990598" y="130670"/>
                        </a:lnTo>
                        <a:lnTo>
                          <a:pt x="996821" y="134403"/>
                        </a:lnTo>
                        <a:lnTo>
                          <a:pt x="996821" y="140625"/>
                        </a:lnTo>
                        <a:lnTo>
                          <a:pt x="1000554" y="156803"/>
                        </a:lnTo>
                        <a:lnTo>
                          <a:pt x="991843" y="165515"/>
                        </a:lnTo>
                        <a:lnTo>
                          <a:pt x="985621" y="165515"/>
                        </a:lnTo>
                        <a:lnTo>
                          <a:pt x="981887" y="171737"/>
                        </a:lnTo>
                        <a:lnTo>
                          <a:pt x="954509" y="171737"/>
                        </a:lnTo>
                        <a:lnTo>
                          <a:pt x="929619" y="190404"/>
                        </a:lnTo>
                        <a:lnTo>
                          <a:pt x="900997" y="227738"/>
                        </a:lnTo>
                        <a:lnTo>
                          <a:pt x="898508" y="246405"/>
                        </a:lnTo>
                        <a:lnTo>
                          <a:pt x="904730" y="256361"/>
                        </a:lnTo>
                        <a:lnTo>
                          <a:pt x="915930" y="278762"/>
                        </a:lnTo>
                        <a:lnTo>
                          <a:pt x="929619" y="299918"/>
                        </a:lnTo>
                        <a:lnTo>
                          <a:pt x="923397" y="307384"/>
                        </a:lnTo>
                        <a:lnTo>
                          <a:pt x="917175" y="309873"/>
                        </a:lnTo>
                        <a:lnTo>
                          <a:pt x="928375" y="309873"/>
                        </a:lnTo>
                        <a:lnTo>
                          <a:pt x="934597" y="316096"/>
                        </a:lnTo>
                        <a:lnTo>
                          <a:pt x="934597" y="322318"/>
                        </a:lnTo>
                        <a:lnTo>
                          <a:pt x="928375" y="331029"/>
                        </a:lnTo>
                        <a:lnTo>
                          <a:pt x="907219" y="347207"/>
                        </a:lnTo>
                        <a:lnTo>
                          <a:pt x="888552" y="365875"/>
                        </a:lnTo>
                        <a:lnTo>
                          <a:pt x="891041" y="380808"/>
                        </a:lnTo>
                        <a:lnTo>
                          <a:pt x="897263" y="378319"/>
                        </a:lnTo>
                        <a:lnTo>
                          <a:pt x="897263" y="365875"/>
                        </a:lnTo>
                        <a:lnTo>
                          <a:pt x="900997" y="362141"/>
                        </a:lnTo>
                        <a:lnTo>
                          <a:pt x="903486" y="372097"/>
                        </a:lnTo>
                        <a:lnTo>
                          <a:pt x="900997" y="390764"/>
                        </a:lnTo>
                        <a:lnTo>
                          <a:pt x="879841" y="406942"/>
                        </a:lnTo>
                        <a:lnTo>
                          <a:pt x="856196" y="425609"/>
                        </a:lnTo>
                        <a:lnTo>
                          <a:pt x="841262" y="448010"/>
                        </a:lnTo>
                        <a:lnTo>
                          <a:pt x="841262" y="456721"/>
                        </a:lnTo>
                        <a:lnTo>
                          <a:pt x="825084" y="466677"/>
                        </a:lnTo>
                        <a:lnTo>
                          <a:pt x="781527" y="484099"/>
                        </a:lnTo>
                        <a:lnTo>
                          <a:pt x="754149" y="497789"/>
                        </a:lnTo>
                        <a:lnTo>
                          <a:pt x="725526" y="502766"/>
                        </a:lnTo>
                        <a:lnTo>
                          <a:pt x="704370" y="510233"/>
                        </a:lnTo>
                        <a:lnTo>
                          <a:pt x="690681" y="515211"/>
                        </a:lnTo>
                        <a:lnTo>
                          <a:pt x="684459" y="518945"/>
                        </a:lnTo>
                        <a:lnTo>
                          <a:pt x="700637" y="518945"/>
                        </a:lnTo>
                        <a:lnTo>
                          <a:pt x="696904" y="525167"/>
                        </a:lnTo>
                        <a:lnTo>
                          <a:pt x="681970" y="528900"/>
                        </a:lnTo>
                        <a:lnTo>
                          <a:pt x="657080" y="546323"/>
                        </a:lnTo>
                        <a:lnTo>
                          <a:pt x="623480" y="568723"/>
                        </a:lnTo>
                        <a:lnTo>
                          <a:pt x="591124" y="593613"/>
                        </a:lnTo>
                        <a:lnTo>
                          <a:pt x="582412" y="606057"/>
                        </a:lnTo>
                        <a:lnTo>
                          <a:pt x="566234" y="618502"/>
                        </a:lnTo>
                        <a:lnTo>
                          <a:pt x="547567" y="624725"/>
                        </a:lnTo>
                        <a:lnTo>
                          <a:pt x="537611" y="625969"/>
                        </a:lnTo>
                        <a:lnTo>
                          <a:pt x="545078" y="632191"/>
                        </a:lnTo>
                        <a:lnTo>
                          <a:pt x="541345" y="637169"/>
                        </a:lnTo>
                        <a:lnTo>
                          <a:pt x="526411" y="640903"/>
                        </a:lnTo>
                        <a:lnTo>
                          <a:pt x="512722" y="647125"/>
                        </a:lnTo>
                        <a:lnTo>
                          <a:pt x="506500" y="650858"/>
                        </a:lnTo>
                        <a:lnTo>
                          <a:pt x="507744" y="657081"/>
                        </a:lnTo>
                        <a:lnTo>
                          <a:pt x="510233" y="668281"/>
                        </a:lnTo>
                        <a:lnTo>
                          <a:pt x="495299" y="668281"/>
                        </a:lnTo>
                        <a:lnTo>
                          <a:pt x="491566" y="674503"/>
                        </a:lnTo>
                        <a:lnTo>
                          <a:pt x="489077" y="680726"/>
                        </a:lnTo>
                        <a:lnTo>
                          <a:pt x="491566" y="684459"/>
                        </a:lnTo>
                        <a:lnTo>
                          <a:pt x="485344" y="691926"/>
                        </a:lnTo>
                        <a:lnTo>
                          <a:pt x="466677" y="691926"/>
                        </a:lnTo>
                        <a:lnTo>
                          <a:pt x="456721" y="696904"/>
                        </a:lnTo>
                        <a:lnTo>
                          <a:pt x="441787" y="685704"/>
                        </a:lnTo>
                        <a:lnTo>
                          <a:pt x="429342" y="684459"/>
                        </a:lnTo>
                        <a:lnTo>
                          <a:pt x="419387" y="685704"/>
                        </a:lnTo>
                        <a:lnTo>
                          <a:pt x="413164" y="678237"/>
                        </a:lnTo>
                        <a:lnTo>
                          <a:pt x="406942" y="668281"/>
                        </a:lnTo>
                        <a:lnTo>
                          <a:pt x="403209" y="659570"/>
                        </a:lnTo>
                        <a:lnTo>
                          <a:pt x="398231" y="649614"/>
                        </a:lnTo>
                        <a:lnTo>
                          <a:pt x="392008" y="655836"/>
                        </a:lnTo>
                        <a:lnTo>
                          <a:pt x="396986" y="663303"/>
                        </a:lnTo>
                        <a:lnTo>
                          <a:pt x="396986" y="672014"/>
                        </a:lnTo>
                        <a:lnTo>
                          <a:pt x="390764" y="662059"/>
                        </a:lnTo>
                        <a:lnTo>
                          <a:pt x="379564" y="644636"/>
                        </a:lnTo>
                        <a:lnTo>
                          <a:pt x="372097" y="624725"/>
                        </a:lnTo>
                        <a:lnTo>
                          <a:pt x="365874" y="637169"/>
                        </a:lnTo>
                        <a:lnTo>
                          <a:pt x="354674" y="644636"/>
                        </a:lnTo>
                        <a:lnTo>
                          <a:pt x="344718" y="644636"/>
                        </a:lnTo>
                        <a:lnTo>
                          <a:pt x="342230" y="659570"/>
                        </a:lnTo>
                        <a:lnTo>
                          <a:pt x="336007" y="657081"/>
                        </a:lnTo>
                        <a:lnTo>
                          <a:pt x="326051" y="650858"/>
                        </a:lnTo>
                        <a:lnTo>
                          <a:pt x="319829" y="659570"/>
                        </a:lnTo>
                        <a:lnTo>
                          <a:pt x="319829" y="668281"/>
                        </a:lnTo>
                        <a:lnTo>
                          <a:pt x="326051" y="663303"/>
                        </a:lnTo>
                        <a:lnTo>
                          <a:pt x="329785" y="669525"/>
                        </a:lnTo>
                        <a:lnTo>
                          <a:pt x="336007" y="680726"/>
                        </a:lnTo>
                        <a:lnTo>
                          <a:pt x="322318" y="688193"/>
                        </a:lnTo>
                        <a:lnTo>
                          <a:pt x="304895" y="703126"/>
                        </a:lnTo>
                        <a:lnTo>
                          <a:pt x="301162" y="696904"/>
                        </a:lnTo>
                        <a:lnTo>
                          <a:pt x="291206" y="696904"/>
                        </a:lnTo>
                        <a:lnTo>
                          <a:pt x="281250" y="709349"/>
                        </a:lnTo>
                        <a:lnTo>
                          <a:pt x="263828" y="731749"/>
                        </a:lnTo>
                        <a:lnTo>
                          <a:pt x="275028" y="729260"/>
                        </a:lnTo>
                        <a:lnTo>
                          <a:pt x="278762" y="746683"/>
                        </a:lnTo>
                        <a:lnTo>
                          <a:pt x="272539" y="756638"/>
                        </a:lnTo>
                        <a:lnTo>
                          <a:pt x="281250" y="766594"/>
                        </a:lnTo>
                        <a:lnTo>
                          <a:pt x="256361" y="771572"/>
                        </a:lnTo>
                        <a:lnTo>
                          <a:pt x="241427" y="759127"/>
                        </a:lnTo>
                        <a:lnTo>
                          <a:pt x="231472" y="760372"/>
                        </a:lnTo>
                        <a:lnTo>
                          <a:pt x="235205" y="772817"/>
                        </a:lnTo>
                        <a:lnTo>
                          <a:pt x="222760" y="779039"/>
                        </a:lnTo>
                        <a:lnTo>
                          <a:pt x="210316" y="787750"/>
                        </a:lnTo>
                        <a:lnTo>
                          <a:pt x="201604" y="793973"/>
                        </a:lnTo>
                        <a:lnTo>
                          <a:pt x="195382" y="781528"/>
                        </a:lnTo>
                        <a:lnTo>
                          <a:pt x="187915" y="762861"/>
                        </a:lnTo>
                        <a:lnTo>
                          <a:pt x="182937" y="741705"/>
                        </a:lnTo>
                        <a:lnTo>
                          <a:pt x="175471" y="737971"/>
                        </a:lnTo>
                        <a:lnTo>
                          <a:pt x="164270" y="741705"/>
                        </a:lnTo>
                        <a:lnTo>
                          <a:pt x="153070" y="752905"/>
                        </a:lnTo>
                        <a:lnTo>
                          <a:pt x="150581" y="766594"/>
                        </a:lnTo>
                        <a:lnTo>
                          <a:pt x="154315" y="781528"/>
                        </a:lnTo>
                        <a:lnTo>
                          <a:pt x="163026" y="787750"/>
                        </a:lnTo>
                        <a:lnTo>
                          <a:pt x="154315" y="790239"/>
                        </a:lnTo>
                        <a:lnTo>
                          <a:pt x="153070" y="800195"/>
                        </a:lnTo>
                        <a:lnTo>
                          <a:pt x="156803" y="810151"/>
                        </a:lnTo>
                        <a:lnTo>
                          <a:pt x="153070" y="820106"/>
                        </a:lnTo>
                        <a:lnTo>
                          <a:pt x="153070" y="832551"/>
                        </a:lnTo>
                        <a:lnTo>
                          <a:pt x="141870" y="826329"/>
                        </a:lnTo>
                        <a:lnTo>
                          <a:pt x="140625" y="837529"/>
                        </a:lnTo>
                        <a:lnTo>
                          <a:pt x="134403" y="837529"/>
                        </a:lnTo>
                        <a:lnTo>
                          <a:pt x="119469" y="826329"/>
                        </a:lnTo>
                        <a:lnTo>
                          <a:pt x="104536" y="828818"/>
                        </a:lnTo>
                        <a:lnTo>
                          <a:pt x="90847" y="843751"/>
                        </a:lnTo>
                        <a:lnTo>
                          <a:pt x="84624" y="838774"/>
                        </a:lnTo>
                        <a:lnTo>
                          <a:pt x="78402" y="847485"/>
                        </a:lnTo>
                        <a:lnTo>
                          <a:pt x="63468" y="847485"/>
                        </a:lnTo>
                        <a:lnTo>
                          <a:pt x="48535" y="857441"/>
                        </a:lnTo>
                        <a:lnTo>
                          <a:pt x="23645" y="868641"/>
                        </a:lnTo>
                        <a:lnTo>
                          <a:pt x="0" y="872374"/>
                        </a:lnTo>
                        <a:lnTo>
                          <a:pt x="1245" y="859930"/>
                        </a:lnTo>
                        <a:lnTo>
                          <a:pt x="3734" y="828818"/>
                        </a:lnTo>
                        <a:lnTo>
                          <a:pt x="19912" y="822595"/>
                        </a:lnTo>
                        <a:lnTo>
                          <a:pt x="19912" y="803928"/>
                        </a:lnTo>
                        <a:lnTo>
                          <a:pt x="18667" y="791484"/>
                        </a:lnTo>
                        <a:lnTo>
                          <a:pt x="22401" y="779039"/>
                        </a:lnTo>
                        <a:lnTo>
                          <a:pt x="53512" y="775305"/>
                        </a:lnTo>
                        <a:lnTo>
                          <a:pt x="54757" y="769083"/>
                        </a:lnTo>
                        <a:lnTo>
                          <a:pt x="79646" y="737971"/>
                        </a:lnTo>
                        <a:lnTo>
                          <a:pt x="97069" y="731749"/>
                        </a:lnTo>
                        <a:lnTo>
                          <a:pt x="78402" y="721793"/>
                        </a:lnTo>
                        <a:lnTo>
                          <a:pt x="97069" y="709349"/>
                        </a:lnTo>
                        <a:lnTo>
                          <a:pt x="110758" y="706860"/>
                        </a:lnTo>
                        <a:lnTo>
                          <a:pt x="123203" y="684459"/>
                        </a:lnTo>
                        <a:lnTo>
                          <a:pt x="138136" y="662059"/>
                        </a:lnTo>
                        <a:lnTo>
                          <a:pt x="121958" y="624725"/>
                        </a:lnTo>
                        <a:lnTo>
                          <a:pt x="125692" y="576190"/>
                        </a:lnTo>
                        <a:lnTo>
                          <a:pt x="113247" y="576190"/>
                        </a:lnTo>
                        <a:lnTo>
                          <a:pt x="107025" y="560012"/>
                        </a:lnTo>
                        <a:lnTo>
                          <a:pt x="100802" y="557523"/>
                        </a:lnTo>
                        <a:lnTo>
                          <a:pt x="100802" y="512722"/>
                        </a:lnTo>
                        <a:lnTo>
                          <a:pt x="88358" y="512722"/>
                        </a:lnTo>
                        <a:lnTo>
                          <a:pt x="85869" y="497789"/>
                        </a:lnTo>
                        <a:lnTo>
                          <a:pt x="72180" y="500277"/>
                        </a:lnTo>
                        <a:lnTo>
                          <a:pt x="67202" y="491566"/>
                        </a:lnTo>
                        <a:lnTo>
                          <a:pt x="72180" y="472899"/>
                        </a:lnTo>
                        <a:lnTo>
                          <a:pt x="79646" y="456721"/>
                        </a:lnTo>
                        <a:lnTo>
                          <a:pt x="115736" y="472899"/>
                        </a:lnTo>
                        <a:lnTo>
                          <a:pt x="141870" y="477877"/>
                        </a:lnTo>
                        <a:lnTo>
                          <a:pt x="141870" y="494055"/>
                        </a:lnTo>
                        <a:lnTo>
                          <a:pt x="150581" y="504011"/>
                        </a:lnTo>
                        <a:lnTo>
                          <a:pt x="159292" y="494055"/>
                        </a:lnTo>
                        <a:lnTo>
                          <a:pt x="179204" y="494055"/>
                        </a:lnTo>
                        <a:lnTo>
                          <a:pt x="195382" y="500277"/>
                        </a:lnTo>
                        <a:lnTo>
                          <a:pt x="195382" y="516456"/>
                        </a:lnTo>
                        <a:lnTo>
                          <a:pt x="207827" y="516456"/>
                        </a:lnTo>
                        <a:lnTo>
                          <a:pt x="214049" y="504011"/>
                        </a:lnTo>
                        <a:lnTo>
                          <a:pt x="219027" y="477877"/>
                        </a:lnTo>
                        <a:lnTo>
                          <a:pt x="195382" y="477877"/>
                        </a:lnTo>
                        <a:lnTo>
                          <a:pt x="179204" y="472899"/>
                        </a:lnTo>
                        <a:lnTo>
                          <a:pt x="163026" y="469166"/>
                        </a:lnTo>
                        <a:lnTo>
                          <a:pt x="154315" y="448010"/>
                        </a:lnTo>
                        <a:lnTo>
                          <a:pt x="164270" y="423120"/>
                        </a:lnTo>
                        <a:lnTo>
                          <a:pt x="156803" y="413165"/>
                        </a:lnTo>
                        <a:lnTo>
                          <a:pt x="163026" y="396986"/>
                        </a:lnTo>
                        <a:lnTo>
                          <a:pt x="146848" y="384542"/>
                        </a:lnTo>
                        <a:lnTo>
                          <a:pt x="146848" y="375830"/>
                        </a:lnTo>
                        <a:lnTo>
                          <a:pt x="153070" y="368363"/>
                        </a:lnTo>
                        <a:lnTo>
                          <a:pt x="154315" y="353430"/>
                        </a:lnTo>
                        <a:lnTo>
                          <a:pt x="144359" y="338496"/>
                        </a:lnTo>
                        <a:lnTo>
                          <a:pt x="148092" y="322318"/>
                        </a:lnTo>
                        <a:lnTo>
                          <a:pt x="164270" y="328540"/>
                        </a:lnTo>
                        <a:lnTo>
                          <a:pt x="175471" y="322318"/>
                        </a:lnTo>
                        <a:lnTo>
                          <a:pt x="182937" y="309873"/>
                        </a:lnTo>
                        <a:lnTo>
                          <a:pt x="176715" y="301162"/>
                        </a:lnTo>
                        <a:lnTo>
                          <a:pt x="189160" y="291206"/>
                        </a:lnTo>
                        <a:lnTo>
                          <a:pt x="201604" y="282495"/>
                        </a:lnTo>
                        <a:lnTo>
                          <a:pt x="197871" y="277517"/>
                        </a:lnTo>
                        <a:lnTo>
                          <a:pt x="200360" y="265072"/>
                        </a:lnTo>
                        <a:lnTo>
                          <a:pt x="231472" y="268806"/>
                        </a:lnTo>
                        <a:lnTo>
                          <a:pt x="243916" y="260095"/>
                        </a:lnTo>
                        <a:lnTo>
                          <a:pt x="268806" y="275028"/>
                        </a:lnTo>
                        <a:lnTo>
                          <a:pt x="287473" y="271295"/>
                        </a:lnTo>
                        <a:lnTo>
                          <a:pt x="288717" y="252628"/>
                        </a:lnTo>
                        <a:lnTo>
                          <a:pt x="301162" y="241427"/>
                        </a:lnTo>
                        <a:lnTo>
                          <a:pt x="299918" y="227738"/>
                        </a:lnTo>
                        <a:lnTo>
                          <a:pt x="311118" y="225249"/>
                        </a:lnTo>
                        <a:lnTo>
                          <a:pt x="319829" y="231472"/>
                        </a:lnTo>
                        <a:lnTo>
                          <a:pt x="323562" y="225249"/>
                        </a:lnTo>
                        <a:lnTo>
                          <a:pt x="313607" y="210316"/>
                        </a:lnTo>
                        <a:lnTo>
                          <a:pt x="317340" y="194138"/>
                        </a:lnTo>
                        <a:lnTo>
                          <a:pt x="332274" y="166759"/>
                        </a:lnTo>
                        <a:lnTo>
                          <a:pt x="332274" y="153070"/>
                        </a:lnTo>
                        <a:lnTo>
                          <a:pt x="336007" y="146848"/>
                        </a:lnTo>
                        <a:lnTo>
                          <a:pt x="344718" y="150581"/>
                        </a:lnTo>
                        <a:lnTo>
                          <a:pt x="357163" y="144359"/>
                        </a:lnTo>
                        <a:lnTo>
                          <a:pt x="357163" y="128181"/>
                        </a:lnTo>
                        <a:lnTo>
                          <a:pt x="342230" y="115736"/>
                        </a:lnTo>
                        <a:lnTo>
                          <a:pt x="348452" y="97069"/>
                        </a:lnTo>
                        <a:lnTo>
                          <a:pt x="359652" y="82135"/>
                        </a:lnTo>
                        <a:lnTo>
                          <a:pt x="378319" y="74668"/>
                        </a:lnTo>
                        <a:lnTo>
                          <a:pt x="394497" y="56001"/>
                        </a:lnTo>
                        <a:lnTo>
                          <a:pt x="406942" y="57246"/>
                        </a:lnTo>
                        <a:lnTo>
                          <a:pt x="423120" y="49779"/>
                        </a:lnTo>
                        <a:lnTo>
                          <a:pt x="428098" y="41068"/>
                        </a:lnTo>
                        <a:lnTo>
                          <a:pt x="428098" y="32356"/>
                        </a:lnTo>
                        <a:lnTo>
                          <a:pt x="423120" y="19912"/>
                        </a:lnTo>
                        <a:lnTo>
                          <a:pt x="431831" y="19912"/>
                        </a:lnTo>
                        <a:lnTo>
                          <a:pt x="454232" y="43557"/>
                        </a:lnTo>
                        <a:lnTo>
                          <a:pt x="462943" y="43557"/>
                        </a:lnTo>
                        <a:lnTo>
                          <a:pt x="470410" y="51023"/>
                        </a:lnTo>
                        <a:lnTo>
                          <a:pt x="491566" y="51023"/>
                        </a:lnTo>
                        <a:lnTo>
                          <a:pt x="494055" y="43557"/>
                        </a:lnTo>
                        <a:lnTo>
                          <a:pt x="504011" y="34845"/>
                        </a:lnTo>
                        <a:lnTo>
                          <a:pt x="525167" y="32356"/>
                        </a:lnTo>
                        <a:lnTo>
                          <a:pt x="545078" y="32356"/>
                        </a:lnTo>
                        <a:lnTo>
                          <a:pt x="560012" y="26134"/>
                        </a:lnTo>
                        <a:lnTo>
                          <a:pt x="569968" y="32356"/>
                        </a:lnTo>
                        <a:lnTo>
                          <a:pt x="576190" y="22401"/>
                        </a:lnTo>
                        <a:lnTo>
                          <a:pt x="597346" y="22401"/>
                        </a:lnTo>
                        <a:lnTo>
                          <a:pt x="603568" y="62224"/>
                        </a:lnTo>
                        <a:lnTo>
                          <a:pt x="598590" y="68446"/>
                        </a:lnTo>
                        <a:lnTo>
                          <a:pt x="582412" y="88358"/>
                        </a:lnTo>
                        <a:lnTo>
                          <a:pt x="588635" y="94580"/>
                        </a:lnTo>
                        <a:lnTo>
                          <a:pt x="598590" y="93335"/>
                        </a:lnTo>
                        <a:lnTo>
                          <a:pt x="629702" y="105780"/>
                        </a:lnTo>
                        <a:lnTo>
                          <a:pt x="644636" y="87113"/>
                        </a:lnTo>
                        <a:lnTo>
                          <a:pt x="644636" y="75913"/>
                        </a:lnTo>
                        <a:lnTo>
                          <a:pt x="663303" y="78402"/>
                        </a:lnTo>
                        <a:lnTo>
                          <a:pt x="681970" y="90846"/>
                        </a:lnTo>
                        <a:lnTo>
                          <a:pt x="715571" y="88358"/>
                        </a:lnTo>
                        <a:lnTo>
                          <a:pt x="716815" y="80891"/>
                        </a:lnTo>
                        <a:lnTo>
                          <a:pt x="725526" y="82135"/>
                        </a:lnTo>
                        <a:lnTo>
                          <a:pt x="723037" y="97069"/>
                        </a:lnTo>
                        <a:lnTo>
                          <a:pt x="715571" y="100802"/>
                        </a:lnTo>
                        <a:lnTo>
                          <a:pt x="721793" y="107025"/>
                        </a:lnTo>
                        <a:lnTo>
                          <a:pt x="728015" y="105780"/>
                        </a:lnTo>
                        <a:lnTo>
                          <a:pt x="737971" y="105780"/>
                        </a:lnTo>
                        <a:lnTo>
                          <a:pt x="751660" y="93335"/>
                        </a:lnTo>
                        <a:lnTo>
                          <a:pt x="754149" y="84624"/>
                        </a:lnTo>
                        <a:lnTo>
                          <a:pt x="760371" y="68446"/>
                        </a:lnTo>
                        <a:lnTo>
                          <a:pt x="750416" y="56001"/>
                        </a:lnTo>
                        <a:lnTo>
                          <a:pt x="756638" y="49779"/>
                        </a:lnTo>
                        <a:lnTo>
                          <a:pt x="750416" y="43557"/>
                        </a:lnTo>
                        <a:lnTo>
                          <a:pt x="757883" y="37334"/>
                        </a:lnTo>
                        <a:lnTo>
                          <a:pt x="757883" y="26134"/>
                        </a:lnTo>
                        <a:lnTo>
                          <a:pt x="741704" y="19912"/>
                        </a:lnTo>
                        <a:lnTo>
                          <a:pt x="744193" y="9956"/>
                        </a:lnTo>
                        <a:lnTo>
                          <a:pt x="754149" y="6222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>
                    <a:noAutofit/>
                  </a:bodyPr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5" name="Freeform 1152"/>
                  <p:cNvSpPr>
                    <a:spLocks/>
                  </p:cNvSpPr>
                  <p:nvPr/>
                </p:nvSpPr>
                <p:spPr bwMode="auto">
                  <a:xfrm>
                    <a:off x="3701169" y="4317206"/>
                    <a:ext cx="772816" cy="750416"/>
                  </a:xfrm>
                  <a:custGeom>
                    <a:avLst/>
                    <a:gdLst>
                      <a:gd name="T0" fmla="*/ 345 w 621"/>
                      <a:gd name="T1" fmla="*/ 475 h 603"/>
                      <a:gd name="T2" fmla="*/ 377 w 621"/>
                      <a:gd name="T3" fmla="*/ 457 h 603"/>
                      <a:gd name="T4" fmla="*/ 412 w 621"/>
                      <a:gd name="T5" fmla="*/ 435 h 603"/>
                      <a:gd name="T6" fmla="*/ 432 w 621"/>
                      <a:gd name="T7" fmla="*/ 457 h 603"/>
                      <a:gd name="T8" fmla="*/ 458 w 621"/>
                      <a:gd name="T9" fmla="*/ 450 h 603"/>
                      <a:gd name="T10" fmla="*/ 432 w 621"/>
                      <a:gd name="T11" fmla="*/ 443 h 603"/>
                      <a:gd name="T12" fmla="*/ 447 w 621"/>
                      <a:gd name="T13" fmla="*/ 417 h 603"/>
                      <a:gd name="T14" fmla="*/ 480 w 621"/>
                      <a:gd name="T15" fmla="*/ 428 h 603"/>
                      <a:gd name="T16" fmla="*/ 511 w 621"/>
                      <a:gd name="T17" fmla="*/ 405 h 603"/>
                      <a:gd name="T18" fmla="*/ 543 w 621"/>
                      <a:gd name="T19" fmla="*/ 388 h 603"/>
                      <a:gd name="T20" fmla="*/ 585 w 621"/>
                      <a:gd name="T21" fmla="*/ 373 h 603"/>
                      <a:gd name="T22" fmla="*/ 599 w 621"/>
                      <a:gd name="T23" fmla="*/ 325 h 603"/>
                      <a:gd name="T24" fmla="*/ 609 w 621"/>
                      <a:gd name="T25" fmla="*/ 289 h 603"/>
                      <a:gd name="T26" fmla="*/ 551 w 621"/>
                      <a:gd name="T27" fmla="*/ 305 h 603"/>
                      <a:gd name="T28" fmla="*/ 513 w 621"/>
                      <a:gd name="T29" fmla="*/ 310 h 603"/>
                      <a:gd name="T30" fmla="*/ 503 w 621"/>
                      <a:gd name="T31" fmla="*/ 267 h 603"/>
                      <a:gd name="T32" fmla="*/ 488 w 621"/>
                      <a:gd name="T33" fmla="*/ 254 h 603"/>
                      <a:gd name="T34" fmla="*/ 480 w 621"/>
                      <a:gd name="T35" fmla="*/ 256 h 603"/>
                      <a:gd name="T36" fmla="*/ 471 w 621"/>
                      <a:gd name="T37" fmla="*/ 219 h 603"/>
                      <a:gd name="T38" fmla="*/ 413 w 621"/>
                      <a:gd name="T39" fmla="*/ 189 h 603"/>
                      <a:gd name="T40" fmla="*/ 358 w 621"/>
                      <a:gd name="T41" fmla="*/ 167 h 603"/>
                      <a:gd name="T42" fmla="*/ 352 w 621"/>
                      <a:gd name="T43" fmla="*/ 118 h 603"/>
                      <a:gd name="T44" fmla="*/ 363 w 621"/>
                      <a:gd name="T45" fmla="*/ 66 h 603"/>
                      <a:gd name="T46" fmla="*/ 319 w 621"/>
                      <a:gd name="T47" fmla="*/ 54 h 603"/>
                      <a:gd name="T48" fmla="*/ 284 w 621"/>
                      <a:gd name="T49" fmla="*/ 54 h 603"/>
                      <a:gd name="T50" fmla="*/ 264 w 621"/>
                      <a:gd name="T51" fmla="*/ 68 h 603"/>
                      <a:gd name="T52" fmla="*/ 222 w 621"/>
                      <a:gd name="T53" fmla="*/ 54 h 603"/>
                      <a:gd name="T54" fmla="*/ 186 w 621"/>
                      <a:gd name="T55" fmla="*/ 21 h 603"/>
                      <a:gd name="T56" fmla="*/ 141 w 621"/>
                      <a:gd name="T57" fmla="*/ 0 h 603"/>
                      <a:gd name="T58" fmla="*/ 136 w 621"/>
                      <a:gd name="T59" fmla="*/ 31 h 603"/>
                      <a:gd name="T60" fmla="*/ 137 w 621"/>
                      <a:gd name="T61" fmla="*/ 64 h 603"/>
                      <a:gd name="T62" fmla="*/ 114 w 621"/>
                      <a:gd name="T63" fmla="*/ 76 h 603"/>
                      <a:gd name="T64" fmla="*/ 108 w 621"/>
                      <a:gd name="T65" fmla="*/ 99 h 603"/>
                      <a:gd name="T66" fmla="*/ 78 w 621"/>
                      <a:gd name="T67" fmla="*/ 88 h 603"/>
                      <a:gd name="T68" fmla="*/ 76 w 621"/>
                      <a:gd name="T69" fmla="*/ 109 h 603"/>
                      <a:gd name="T70" fmla="*/ 64 w 621"/>
                      <a:gd name="T71" fmla="*/ 133 h 603"/>
                      <a:gd name="T72" fmla="*/ 68 w 621"/>
                      <a:gd name="T73" fmla="*/ 166 h 603"/>
                      <a:gd name="T74" fmla="*/ 48 w 621"/>
                      <a:gd name="T75" fmla="*/ 192 h 603"/>
                      <a:gd name="T76" fmla="*/ 31 w 621"/>
                      <a:gd name="T77" fmla="*/ 216 h 603"/>
                      <a:gd name="T78" fmla="*/ 36 w 621"/>
                      <a:gd name="T79" fmla="*/ 244 h 603"/>
                      <a:gd name="T80" fmla="*/ 34 w 621"/>
                      <a:gd name="T81" fmla="*/ 279 h 603"/>
                      <a:gd name="T82" fmla="*/ 28 w 621"/>
                      <a:gd name="T83" fmla="*/ 302 h 603"/>
                      <a:gd name="T84" fmla="*/ 14 w 621"/>
                      <a:gd name="T85" fmla="*/ 329 h 603"/>
                      <a:gd name="T86" fmla="*/ 43 w 621"/>
                      <a:gd name="T87" fmla="*/ 345 h 603"/>
                      <a:gd name="T88" fmla="*/ 16 w 621"/>
                      <a:gd name="T89" fmla="*/ 380 h 603"/>
                      <a:gd name="T90" fmla="*/ 19 w 621"/>
                      <a:gd name="T91" fmla="*/ 410 h 603"/>
                      <a:gd name="T92" fmla="*/ 14 w 621"/>
                      <a:gd name="T93" fmla="*/ 437 h 603"/>
                      <a:gd name="T94" fmla="*/ 16 w 621"/>
                      <a:gd name="T95" fmla="*/ 468 h 603"/>
                      <a:gd name="T96" fmla="*/ 24 w 621"/>
                      <a:gd name="T97" fmla="*/ 491 h 603"/>
                      <a:gd name="T98" fmla="*/ 0 w 621"/>
                      <a:gd name="T99" fmla="*/ 508 h 603"/>
                      <a:gd name="T100" fmla="*/ 29 w 621"/>
                      <a:gd name="T101" fmla="*/ 515 h 603"/>
                      <a:gd name="T102" fmla="*/ 18 w 621"/>
                      <a:gd name="T103" fmla="*/ 546 h 603"/>
                      <a:gd name="T104" fmla="*/ 39 w 621"/>
                      <a:gd name="T105" fmla="*/ 584 h 603"/>
                      <a:gd name="T106" fmla="*/ 104 w 621"/>
                      <a:gd name="T107" fmla="*/ 603 h 603"/>
                      <a:gd name="T108" fmla="*/ 154 w 621"/>
                      <a:gd name="T109" fmla="*/ 571 h 603"/>
                      <a:gd name="T110" fmla="*/ 222 w 621"/>
                      <a:gd name="T111" fmla="*/ 556 h 603"/>
                      <a:gd name="T112" fmla="*/ 275 w 621"/>
                      <a:gd name="T113" fmla="*/ 520 h 603"/>
                      <a:gd name="T114" fmla="*/ 327 w 621"/>
                      <a:gd name="T115" fmla="*/ 485 h 6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621" h="603">
                        <a:moveTo>
                          <a:pt x="327" y="485"/>
                        </a:moveTo>
                        <a:lnTo>
                          <a:pt x="329" y="486"/>
                        </a:lnTo>
                        <a:lnTo>
                          <a:pt x="334" y="480"/>
                        </a:lnTo>
                        <a:lnTo>
                          <a:pt x="345" y="475"/>
                        </a:lnTo>
                        <a:lnTo>
                          <a:pt x="365" y="481"/>
                        </a:lnTo>
                        <a:lnTo>
                          <a:pt x="377" y="480"/>
                        </a:lnTo>
                        <a:lnTo>
                          <a:pt x="382" y="475"/>
                        </a:lnTo>
                        <a:lnTo>
                          <a:pt x="377" y="457"/>
                        </a:lnTo>
                        <a:lnTo>
                          <a:pt x="382" y="443"/>
                        </a:lnTo>
                        <a:lnTo>
                          <a:pt x="393" y="437"/>
                        </a:lnTo>
                        <a:lnTo>
                          <a:pt x="400" y="430"/>
                        </a:lnTo>
                        <a:lnTo>
                          <a:pt x="412" y="435"/>
                        </a:lnTo>
                        <a:lnTo>
                          <a:pt x="412" y="450"/>
                        </a:lnTo>
                        <a:lnTo>
                          <a:pt x="412" y="457"/>
                        </a:lnTo>
                        <a:lnTo>
                          <a:pt x="422" y="457"/>
                        </a:lnTo>
                        <a:lnTo>
                          <a:pt x="432" y="457"/>
                        </a:lnTo>
                        <a:lnTo>
                          <a:pt x="440" y="465"/>
                        </a:lnTo>
                        <a:lnTo>
                          <a:pt x="448" y="465"/>
                        </a:lnTo>
                        <a:lnTo>
                          <a:pt x="458" y="465"/>
                        </a:lnTo>
                        <a:lnTo>
                          <a:pt x="458" y="450"/>
                        </a:lnTo>
                        <a:lnTo>
                          <a:pt x="455" y="450"/>
                        </a:lnTo>
                        <a:lnTo>
                          <a:pt x="442" y="450"/>
                        </a:lnTo>
                        <a:lnTo>
                          <a:pt x="437" y="450"/>
                        </a:lnTo>
                        <a:lnTo>
                          <a:pt x="432" y="443"/>
                        </a:lnTo>
                        <a:lnTo>
                          <a:pt x="430" y="430"/>
                        </a:lnTo>
                        <a:lnTo>
                          <a:pt x="432" y="425"/>
                        </a:lnTo>
                        <a:lnTo>
                          <a:pt x="443" y="425"/>
                        </a:lnTo>
                        <a:lnTo>
                          <a:pt x="447" y="417"/>
                        </a:lnTo>
                        <a:lnTo>
                          <a:pt x="458" y="417"/>
                        </a:lnTo>
                        <a:lnTo>
                          <a:pt x="463" y="417"/>
                        </a:lnTo>
                        <a:lnTo>
                          <a:pt x="463" y="428"/>
                        </a:lnTo>
                        <a:lnTo>
                          <a:pt x="480" y="428"/>
                        </a:lnTo>
                        <a:lnTo>
                          <a:pt x="493" y="428"/>
                        </a:lnTo>
                        <a:lnTo>
                          <a:pt x="500" y="422"/>
                        </a:lnTo>
                        <a:lnTo>
                          <a:pt x="500" y="412"/>
                        </a:lnTo>
                        <a:lnTo>
                          <a:pt x="511" y="405"/>
                        </a:lnTo>
                        <a:lnTo>
                          <a:pt x="521" y="405"/>
                        </a:lnTo>
                        <a:lnTo>
                          <a:pt x="536" y="405"/>
                        </a:lnTo>
                        <a:lnTo>
                          <a:pt x="543" y="397"/>
                        </a:lnTo>
                        <a:lnTo>
                          <a:pt x="543" y="388"/>
                        </a:lnTo>
                        <a:lnTo>
                          <a:pt x="558" y="383"/>
                        </a:lnTo>
                        <a:lnTo>
                          <a:pt x="566" y="380"/>
                        </a:lnTo>
                        <a:lnTo>
                          <a:pt x="576" y="380"/>
                        </a:lnTo>
                        <a:lnTo>
                          <a:pt x="585" y="373"/>
                        </a:lnTo>
                        <a:lnTo>
                          <a:pt x="589" y="367"/>
                        </a:lnTo>
                        <a:lnTo>
                          <a:pt x="589" y="352"/>
                        </a:lnTo>
                        <a:lnTo>
                          <a:pt x="589" y="340"/>
                        </a:lnTo>
                        <a:lnTo>
                          <a:pt x="599" y="325"/>
                        </a:lnTo>
                        <a:lnTo>
                          <a:pt x="609" y="325"/>
                        </a:lnTo>
                        <a:lnTo>
                          <a:pt x="621" y="312"/>
                        </a:lnTo>
                        <a:lnTo>
                          <a:pt x="621" y="302"/>
                        </a:lnTo>
                        <a:lnTo>
                          <a:pt x="609" y="289"/>
                        </a:lnTo>
                        <a:lnTo>
                          <a:pt x="606" y="290"/>
                        </a:lnTo>
                        <a:lnTo>
                          <a:pt x="586" y="299"/>
                        </a:lnTo>
                        <a:lnTo>
                          <a:pt x="566" y="302"/>
                        </a:lnTo>
                        <a:lnTo>
                          <a:pt x="551" y="305"/>
                        </a:lnTo>
                        <a:lnTo>
                          <a:pt x="536" y="300"/>
                        </a:lnTo>
                        <a:lnTo>
                          <a:pt x="528" y="299"/>
                        </a:lnTo>
                        <a:lnTo>
                          <a:pt x="523" y="305"/>
                        </a:lnTo>
                        <a:lnTo>
                          <a:pt x="513" y="310"/>
                        </a:lnTo>
                        <a:lnTo>
                          <a:pt x="508" y="302"/>
                        </a:lnTo>
                        <a:lnTo>
                          <a:pt x="510" y="287"/>
                        </a:lnTo>
                        <a:lnTo>
                          <a:pt x="506" y="279"/>
                        </a:lnTo>
                        <a:lnTo>
                          <a:pt x="503" y="267"/>
                        </a:lnTo>
                        <a:lnTo>
                          <a:pt x="508" y="257"/>
                        </a:lnTo>
                        <a:lnTo>
                          <a:pt x="501" y="256"/>
                        </a:lnTo>
                        <a:lnTo>
                          <a:pt x="491" y="257"/>
                        </a:lnTo>
                        <a:lnTo>
                          <a:pt x="488" y="254"/>
                        </a:lnTo>
                        <a:lnTo>
                          <a:pt x="491" y="249"/>
                        </a:lnTo>
                        <a:lnTo>
                          <a:pt x="491" y="242"/>
                        </a:lnTo>
                        <a:lnTo>
                          <a:pt x="485" y="242"/>
                        </a:lnTo>
                        <a:lnTo>
                          <a:pt x="480" y="256"/>
                        </a:lnTo>
                        <a:lnTo>
                          <a:pt x="475" y="254"/>
                        </a:lnTo>
                        <a:lnTo>
                          <a:pt x="480" y="239"/>
                        </a:lnTo>
                        <a:lnTo>
                          <a:pt x="473" y="234"/>
                        </a:lnTo>
                        <a:lnTo>
                          <a:pt x="471" y="219"/>
                        </a:lnTo>
                        <a:lnTo>
                          <a:pt x="452" y="199"/>
                        </a:lnTo>
                        <a:lnTo>
                          <a:pt x="437" y="187"/>
                        </a:lnTo>
                        <a:lnTo>
                          <a:pt x="430" y="192"/>
                        </a:lnTo>
                        <a:lnTo>
                          <a:pt x="413" y="189"/>
                        </a:lnTo>
                        <a:lnTo>
                          <a:pt x="412" y="177"/>
                        </a:lnTo>
                        <a:lnTo>
                          <a:pt x="403" y="174"/>
                        </a:lnTo>
                        <a:lnTo>
                          <a:pt x="388" y="177"/>
                        </a:lnTo>
                        <a:lnTo>
                          <a:pt x="358" y="167"/>
                        </a:lnTo>
                        <a:lnTo>
                          <a:pt x="363" y="159"/>
                        </a:lnTo>
                        <a:lnTo>
                          <a:pt x="362" y="134"/>
                        </a:lnTo>
                        <a:lnTo>
                          <a:pt x="354" y="129"/>
                        </a:lnTo>
                        <a:lnTo>
                          <a:pt x="352" y="118"/>
                        </a:lnTo>
                        <a:lnTo>
                          <a:pt x="362" y="111"/>
                        </a:lnTo>
                        <a:lnTo>
                          <a:pt x="362" y="103"/>
                        </a:lnTo>
                        <a:lnTo>
                          <a:pt x="367" y="91"/>
                        </a:lnTo>
                        <a:lnTo>
                          <a:pt x="363" y="66"/>
                        </a:lnTo>
                        <a:lnTo>
                          <a:pt x="347" y="58"/>
                        </a:lnTo>
                        <a:lnTo>
                          <a:pt x="345" y="53"/>
                        </a:lnTo>
                        <a:lnTo>
                          <a:pt x="327" y="48"/>
                        </a:lnTo>
                        <a:lnTo>
                          <a:pt x="319" y="54"/>
                        </a:lnTo>
                        <a:lnTo>
                          <a:pt x="314" y="61"/>
                        </a:lnTo>
                        <a:lnTo>
                          <a:pt x="309" y="58"/>
                        </a:lnTo>
                        <a:lnTo>
                          <a:pt x="297" y="63"/>
                        </a:lnTo>
                        <a:lnTo>
                          <a:pt x="284" y="54"/>
                        </a:lnTo>
                        <a:lnTo>
                          <a:pt x="274" y="54"/>
                        </a:lnTo>
                        <a:lnTo>
                          <a:pt x="265" y="48"/>
                        </a:lnTo>
                        <a:lnTo>
                          <a:pt x="264" y="58"/>
                        </a:lnTo>
                        <a:lnTo>
                          <a:pt x="264" y="68"/>
                        </a:lnTo>
                        <a:lnTo>
                          <a:pt x="254" y="68"/>
                        </a:lnTo>
                        <a:lnTo>
                          <a:pt x="247" y="63"/>
                        </a:lnTo>
                        <a:lnTo>
                          <a:pt x="231" y="56"/>
                        </a:lnTo>
                        <a:lnTo>
                          <a:pt x="222" y="54"/>
                        </a:lnTo>
                        <a:lnTo>
                          <a:pt x="216" y="43"/>
                        </a:lnTo>
                        <a:lnTo>
                          <a:pt x="207" y="38"/>
                        </a:lnTo>
                        <a:lnTo>
                          <a:pt x="202" y="23"/>
                        </a:lnTo>
                        <a:lnTo>
                          <a:pt x="186" y="21"/>
                        </a:lnTo>
                        <a:lnTo>
                          <a:pt x="174" y="18"/>
                        </a:lnTo>
                        <a:lnTo>
                          <a:pt x="156" y="20"/>
                        </a:lnTo>
                        <a:lnTo>
                          <a:pt x="151" y="8"/>
                        </a:lnTo>
                        <a:lnTo>
                          <a:pt x="141" y="0"/>
                        </a:lnTo>
                        <a:lnTo>
                          <a:pt x="136" y="5"/>
                        </a:lnTo>
                        <a:lnTo>
                          <a:pt x="137" y="15"/>
                        </a:lnTo>
                        <a:lnTo>
                          <a:pt x="147" y="30"/>
                        </a:lnTo>
                        <a:lnTo>
                          <a:pt x="136" y="31"/>
                        </a:lnTo>
                        <a:lnTo>
                          <a:pt x="134" y="38"/>
                        </a:lnTo>
                        <a:lnTo>
                          <a:pt x="139" y="48"/>
                        </a:lnTo>
                        <a:lnTo>
                          <a:pt x="136" y="58"/>
                        </a:lnTo>
                        <a:lnTo>
                          <a:pt x="137" y="64"/>
                        </a:lnTo>
                        <a:lnTo>
                          <a:pt x="132" y="73"/>
                        </a:lnTo>
                        <a:lnTo>
                          <a:pt x="124" y="74"/>
                        </a:lnTo>
                        <a:lnTo>
                          <a:pt x="118" y="71"/>
                        </a:lnTo>
                        <a:lnTo>
                          <a:pt x="114" y="76"/>
                        </a:lnTo>
                        <a:lnTo>
                          <a:pt x="116" y="84"/>
                        </a:lnTo>
                        <a:lnTo>
                          <a:pt x="121" y="94"/>
                        </a:lnTo>
                        <a:lnTo>
                          <a:pt x="121" y="99"/>
                        </a:lnTo>
                        <a:lnTo>
                          <a:pt x="108" y="99"/>
                        </a:lnTo>
                        <a:lnTo>
                          <a:pt x="96" y="91"/>
                        </a:lnTo>
                        <a:lnTo>
                          <a:pt x="96" y="86"/>
                        </a:lnTo>
                        <a:lnTo>
                          <a:pt x="83" y="86"/>
                        </a:lnTo>
                        <a:lnTo>
                          <a:pt x="78" y="88"/>
                        </a:lnTo>
                        <a:lnTo>
                          <a:pt x="76" y="93"/>
                        </a:lnTo>
                        <a:lnTo>
                          <a:pt x="83" y="98"/>
                        </a:lnTo>
                        <a:lnTo>
                          <a:pt x="73" y="101"/>
                        </a:lnTo>
                        <a:lnTo>
                          <a:pt x="76" y="109"/>
                        </a:lnTo>
                        <a:lnTo>
                          <a:pt x="74" y="114"/>
                        </a:lnTo>
                        <a:lnTo>
                          <a:pt x="68" y="121"/>
                        </a:lnTo>
                        <a:lnTo>
                          <a:pt x="63" y="121"/>
                        </a:lnTo>
                        <a:lnTo>
                          <a:pt x="64" y="133"/>
                        </a:lnTo>
                        <a:lnTo>
                          <a:pt x="73" y="138"/>
                        </a:lnTo>
                        <a:lnTo>
                          <a:pt x="74" y="151"/>
                        </a:lnTo>
                        <a:lnTo>
                          <a:pt x="78" y="157"/>
                        </a:lnTo>
                        <a:lnTo>
                          <a:pt x="68" y="166"/>
                        </a:lnTo>
                        <a:lnTo>
                          <a:pt x="63" y="181"/>
                        </a:lnTo>
                        <a:lnTo>
                          <a:pt x="64" y="192"/>
                        </a:lnTo>
                        <a:lnTo>
                          <a:pt x="56" y="196"/>
                        </a:lnTo>
                        <a:lnTo>
                          <a:pt x="48" y="192"/>
                        </a:lnTo>
                        <a:lnTo>
                          <a:pt x="43" y="192"/>
                        </a:lnTo>
                        <a:lnTo>
                          <a:pt x="34" y="196"/>
                        </a:lnTo>
                        <a:lnTo>
                          <a:pt x="38" y="204"/>
                        </a:lnTo>
                        <a:lnTo>
                          <a:pt x="31" y="216"/>
                        </a:lnTo>
                        <a:lnTo>
                          <a:pt x="28" y="222"/>
                        </a:lnTo>
                        <a:lnTo>
                          <a:pt x="34" y="231"/>
                        </a:lnTo>
                        <a:lnTo>
                          <a:pt x="38" y="236"/>
                        </a:lnTo>
                        <a:lnTo>
                          <a:pt x="36" y="244"/>
                        </a:lnTo>
                        <a:lnTo>
                          <a:pt x="39" y="259"/>
                        </a:lnTo>
                        <a:lnTo>
                          <a:pt x="33" y="265"/>
                        </a:lnTo>
                        <a:lnTo>
                          <a:pt x="28" y="274"/>
                        </a:lnTo>
                        <a:lnTo>
                          <a:pt x="34" y="279"/>
                        </a:lnTo>
                        <a:lnTo>
                          <a:pt x="43" y="275"/>
                        </a:lnTo>
                        <a:lnTo>
                          <a:pt x="48" y="282"/>
                        </a:lnTo>
                        <a:lnTo>
                          <a:pt x="38" y="295"/>
                        </a:lnTo>
                        <a:lnTo>
                          <a:pt x="28" y="302"/>
                        </a:lnTo>
                        <a:lnTo>
                          <a:pt x="24" y="307"/>
                        </a:lnTo>
                        <a:lnTo>
                          <a:pt x="31" y="317"/>
                        </a:lnTo>
                        <a:lnTo>
                          <a:pt x="19" y="320"/>
                        </a:lnTo>
                        <a:lnTo>
                          <a:pt x="14" y="329"/>
                        </a:lnTo>
                        <a:lnTo>
                          <a:pt x="18" y="339"/>
                        </a:lnTo>
                        <a:lnTo>
                          <a:pt x="23" y="342"/>
                        </a:lnTo>
                        <a:lnTo>
                          <a:pt x="38" y="340"/>
                        </a:lnTo>
                        <a:lnTo>
                          <a:pt x="43" y="345"/>
                        </a:lnTo>
                        <a:lnTo>
                          <a:pt x="49" y="349"/>
                        </a:lnTo>
                        <a:lnTo>
                          <a:pt x="36" y="355"/>
                        </a:lnTo>
                        <a:lnTo>
                          <a:pt x="21" y="367"/>
                        </a:lnTo>
                        <a:lnTo>
                          <a:pt x="16" y="380"/>
                        </a:lnTo>
                        <a:lnTo>
                          <a:pt x="5" y="388"/>
                        </a:lnTo>
                        <a:lnTo>
                          <a:pt x="3" y="400"/>
                        </a:lnTo>
                        <a:lnTo>
                          <a:pt x="16" y="403"/>
                        </a:lnTo>
                        <a:lnTo>
                          <a:pt x="19" y="410"/>
                        </a:lnTo>
                        <a:lnTo>
                          <a:pt x="14" y="415"/>
                        </a:lnTo>
                        <a:lnTo>
                          <a:pt x="18" y="420"/>
                        </a:lnTo>
                        <a:lnTo>
                          <a:pt x="16" y="427"/>
                        </a:lnTo>
                        <a:lnTo>
                          <a:pt x="14" y="437"/>
                        </a:lnTo>
                        <a:lnTo>
                          <a:pt x="18" y="450"/>
                        </a:lnTo>
                        <a:lnTo>
                          <a:pt x="11" y="458"/>
                        </a:lnTo>
                        <a:lnTo>
                          <a:pt x="18" y="463"/>
                        </a:lnTo>
                        <a:lnTo>
                          <a:pt x="16" y="468"/>
                        </a:lnTo>
                        <a:lnTo>
                          <a:pt x="10" y="470"/>
                        </a:lnTo>
                        <a:lnTo>
                          <a:pt x="16" y="473"/>
                        </a:lnTo>
                        <a:lnTo>
                          <a:pt x="23" y="485"/>
                        </a:lnTo>
                        <a:lnTo>
                          <a:pt x="24" y="491"/>
                        </a:lnTo>
                        <a:lnTo>
                          <a:pt x="11" y="498"/>
                        </a:lnTo>
                        <a:lnTo>
                          <a:pt x="10" y="503"/>
                        </a:lnTo>
                        <a:lnTo>
                          <a:pt x="13" y="506"/>
                        </a:lnTo>
                        <a:lnTo>
                          <a:pt x="0" y="508"/>
                        </a:lnTo>
                        <a:lnTo>
                          <a:pt x="0" y="516"/>
                        </a:lnTo>
                        <a:lnTo>
                          <a:pt x="10" y="516"/>
                        </a:lnTo>
                        <a:lnTo>
                          <a:pt x="18" y="513"/>
                        </a:lnTo>
                        <a:lnTo>
                          <a:pt x="29" y="515"/>
                        </a:lnTo>
                        <a:lnTo>
                          <a:pt x="34" y="523"/>
                        </a:lnTo>
                        <a:lnTo>
                          <a:pt x="24" y="528"/>
                        </a:lnTo>
                        <a:lnTo>
                          <a:pt x="18" y="538"/>
                        </a:lnTo>
                        <a:lnTo>
                          <a:pt x="18" y="546"/>
                        </a:lnTo>
                        <a:lnTo>
                          <a:pt x="19" y="556"/>
                        </a:lnTo>
                        <a:lnTo>
                          <a:pt x="16" y="566"/>
                        </a:lnTo>
                        <a:lnTo>
                          <a:pt x="19" y="573"/>
                        </a:lnTo>
                        <a:lnTo>
                          <a:pt x="39" y="584"/>
                        </a:lnTo>
                        <a:lnTo>
                          <a:pt x="54" y="603"/>
                        </a:lnTo>
                        <a:lnTo>
                          <a:pt x="64" y="598"/>
                        </a:lnTo>
                        <a:lnTo>
                          <a:pt x="84" y="598"/>
                        </a:lnTo>
                        <a:lnTo>
                          <a:pt x="104" y="603"/>
                        </a:lnTo>
                        <a:lnTo>
                          <a:pt x="118" y="603"/>
                        </a:lnTo>
                        <a:lnTo>
                          <a:pt x="134" y="591"/>
                        </a:lnTo>
                        <a:lnTo>
                          <a:pt x="134" y="578"/>
                        </a:lnTo>
                        <a:lnTo>
                          <a:pt x="154" y="571"/>
                        </a:lnTo>
                        <a:lnTo>
                          <a:pt x="194" y="571"/>
                        </a:lnTo>
                        <a:lnTo>
                          <a:pt x="204" y="581"/>
                        </a:lnTo>
                        <a:lnTo>
                          <a:pt x="217" y="571"/>
                        </a:lnTo>
                        <a:lnTo>
                          <a:pt x="222" y="556"/>
                        </a:lnTo>
                        <a:lnTo>
                          <a:pt x="245" y="548"/>
                        </a:lnTo>
                        <a:lnTo>
                          <a:pt x="269" y="548"/>
                        </a:lnTo>
                        <a:lnTo>
                          <a:pt x="270" y="530"/>
                        </a:lnTo>
                        <a:lnTo>
                          <a:pt x="275" y="520"/>
                        </a:lnTo>
                        <a:lnTo>
                          <a:pt x="275" y="505"/>
                        </a:lnTo>
                        <a:lnTo>
                          <a:pt x="285" y="496"/>
                        </a:lnTo>
                        <a:lnTo>
                          <a:pt x="312" y="491"/>
                        </a:lnTo>
                        <a:lnTo>
                          <a:pt x="327" y="48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6" name="Freeform 1153"/>
                  <p:cNvSpPr>
                    <a:spLocks/>
                  </p:cNvSpPr>
                  <p:nvPr/>
                </p:nvSpPr>
                <p:spPr bwMode="auto">
                  <a:xfrm>
                    <a:off x="3590411" y="4426719"/>
                    <a:ext cx="1398785" cy="1207136"/>
                  </a:xfrm>
                  <a:custGeom>
                    <a:avLst/>
                    <a:gdLst>
                      <a:gd name="T0" fmla="*/ 1062 w 1124"/>
                      <a:gd name="T1" fmla="*/ 38 h 970"/>
                      <a:gd name="T2" fmla="*/ 1021 w 1124"/>
                      <a:gd name="T3" fmla="*/ 74 h 970"/>
                      <a:gd name="T4" fmla="*/ 974 w 1124"/>
                      <a:gd name="T5" fmla="*/ 53 h 970"/>
                      <a:gd name="T6" fmla="*/ 918 w 1124"/>
                      <a:gd name="T7" fmla="*/ 38 h 970"/>
                      <a:gd name="T8" fmla="*/ 900 w 1124"/>
                      <a:gd name="T9" fmla="*/ 74 h 970"/>
                      <a:gd name="T10" fmla="*/ 848 w 1124"/>
                      <a:gd name="T11" fmla="*/ 124 h 970"/>
                      <a:gd name="T12" fmla="*/ 785 w 1124"/>
                      <a:gd name="T13" fmla="*/ 111 h 970"/>
                      <a:gd name="T14" fmla="*/ 778 w 1124"/>
                      <a:gd name="T15" fmla="*/ 172 h 970"/>
                      <a:gd name="T16" fmla="*/ 725 w 1124"/>
                      <a:gd name="T17" fmla="*/ 187 h 970"/>
                      <a:gd name="T18" fmla="*/ 678 w 1124"/>
                      <a:gd name="T19" fmla="*/ 252 h 970"/>
                      <a:gd name="T20" fmla="*/ 632 w 1124"/>
                      <a:gd name="T21" fmla="*/ 309 h 970"/>
                      <a:gd name="T22" fmla="*/ 552 w 1124"/>
                      <a:gd name="T23" fmla="*/ 340 h 970"/>
                      <a:gd name="T24" fmla="*/ 526 w 1124"/>
                      <a:gd name="T25" fmla="*/ 362 h 970"/>
                      <a:gd name="T26" fmla="*/ 511 w 1124"/>
                      <a:gd name="T27" fmla="*/ 369 h 970"/>
                      <a:gd name="T28" fmla="*/ 471 w 1124"/>
                      <a:gd name="T29" fmla="*/ 387 h 970"/>
                      <a:gd name="T30" fmla="*/ 374 w 1124"/>
                      <a:gd name="T31" fmla="*/ 408 h 970"/>
                      <a:gd name="T32" fmla="*/ 293 w 1124"/>
                      <a:gd name="T33" fmla="*/ 493 h 970"/>
                      <a:gd name="T34" fmla="*/ 153 w 1124"/>
                      <a:gd name="T35" fmla="*/ 510 h 970"/>
                      <a:gd name="T36" fmla="*/ 42 w 1124"/>
                      <a:gd name="T37" fmla="*/ 500 h 970"/>
                      <a:gd name="T38" fmla="*/ 35 w 1124"/>
                      <a:gd name="T39" fmla="*/ 556 h 970"/>
                      <a:gd name="T40" fmla="*/ 40 w 1124"/>
                      <a:gd name="T41" fmla="*/ 614 h 970"/>
                      <a:gd name="T42" fmla="*/ 5 w 1124"/>
                      <a:gd name="T43" fmla="*/ 626 h 970"/>
                      <a:gd name="T44" fmla="*/ 2 w 1124"/>
                      <a:gd name="T45" fmla="*/ 684 h 970"/>
                      <a:gd name="T46" fmla="*/ 19 w 1124"/>
                      <a:gd name="T47" fmla="*/ 721 h 970"/>
                      <a:gd name="T48" fmla="*/ 54 w 1124"/>
                      <a:gd name="T49" fmla="*/ 716 h 970"/>
                      <a:gd name="T50" fmla="*/ 85 w 1124"/>
                      <a:gd name="T51" fmla="*/ 726 h 970"/>
                      <a:gd name="T52" fmla="*/ 87 w 1124"/>
                      <a:gd name="T53" fmla="*/ 754 h 970"/>
                      <a:gd name="T54" fmla="*/ 22 w 1124"/>
                      <a:gd name="T55" fmla="*/ 741 h 970"/>
                      <a:gd name="T56" fmla="*/ 27 w 1124"/>
                      <a:gd name="T57" fmla="*/ 804 h 970"/>
                      <a:gd name="T58" fmla="*/ 60 w 1124"/>
                      <a:gd name="T59" fmla="*/ 787 h 970"/>
                      <a:gd name="T60" fmla="*/ 92 w 1124"/>
                      <a:gd name="T61" fmla="*/ 781 h 970"/>
                      <a:gd name="T62" fmla="*/ 103 w 1124"/>
                      <a:gd name="T63" fmla="*/ 804 h 970"/>
                      <a:gd name="T64" fmla="*/ 157 w 1124"/>
                      <a:gd name="T65" fmla="*/ 782 h 970"/>
                      <a:gd name="T66" fmla="*/ 187 w 1124"/>
                      <a:gd name="T67" fmla="*/ 807 h 970"/>
                      <a:gd name="T68" fmla="*/ 228 w 1124"/>
                      <a:gd name="T69" fmla="*/ 837 h 970"/>
                      <a:gd name="T70" fmla="*/ 251 w 1124"/>
                      <a:gd name="T71" fmla="*/ 887 h 970"/>
                      <a:gd name="T72" fmla="*/ 221 w 1124"/>
                      <a:gd name="T73" fmla="*/ 922 h 970"/>
                      <a:gd name="T74" fmla="*/ 240 w 1124"/>
                      <a:gd name="T75" fmla="*/ 953 h 970"/>
                      <a:gd name="T76" fmla="*/ 305 w 1124"/>
                      <a:gd name="T77" fmla="*/ 910 h 970"/>
                      <a:gd name="T78" fmla="*/ 348 w 1124"/>
                      <a:gd name="T79" fmla="*/ 892 h 970"/>
                      <a:gd name="T80" fmla="*/ 373 w 1124"/>
                      <a:gd name="T81" fmla="*/ 872 h 970"/>
                      <a:gd name="T82" fmla="*/ 416 w 1124"/>
                      <a:gd name="T83" fmla="*/ 879 h 970"/>
                      <a:gd name="T84" fmla="*/ 452 w 1124"/>
                      <a:gd name="T85" fmla="*/ 855 h 970"/>
                      <a:gd name="T86" fmla="*/ 491 w 1124"/>
                      <a:gd name="T87" fmla="*/ 830 h 970"/>
                      <a:gd name="T88" fmla="*/ 491 w 1124"/>
                      <a:gd name="T89" fmla="*/ 786 h 970"/>
                      <a:gd name="T90" fmla="*/ 479 w 1124"/>
                      <a:gd name="T91" fmla="*/ 726 h 970"/>
                      <a:gd name="T92" fmla="*/ 466 w 1124"/>
                      <a:gd name="T93" fmla="*/ 634 h 970"/>
                      <a:gd name="T94" fmla="*/ 486 w 1124"/>
                      <a:gd name="T95" fmla="*/ 553 h 970"/>
                      <a:gd name="T96" fmla="*/ 557 w 1124"/>
                      <a:gd name="T97" fmla="*/ 495 h 970"/>
                      <a:gd name="T98" fmla="*/ 600 w 1124"/>
                      <a:gd name="T99" fmla="*/ 500 h 970"/>
                      <a:gd name="T100" fmla="*/ 644 w 1124"/>
                      <a:gd name="T101" fmla="*/ 427 h 970"/>
                      <a:gd name="T102" fmla="*/ 772 w 1124"/>
                      <a:gd name="T103" fmla="*/ 397 h 970"/>
                      <a:gd name="T104" fmla="*/ 785 w 1124"/>
                      <a:gd name="T105" fmla="*/ 335 h 970"/>
                      <a:gd name="T106" fmla="*/ 830 w 1124"/>
                      <a:gd name="T107" fmla="*/ 282 h 970"/>
                      <a:gd name="T108" fmla="*/ 1019 w 1124"/>
                      <a:gd name="T109" fmla="*/ 141 h 970"/>
                      <a:gd name="T110" fmla="*/ 1114 w 1124"/>
                      <a:gd name="T111" fmla="*/ 21 h 9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124" h="970">
                        <a:moveTo>
                          <a:pt x="1109" y="11"/>
                        </a:moveTo>
                        <a:lnTo>
                          <a:pt x="1094" y="15"/>
                        </a:lnTo>
                        <a:lnTo>
                          <a:pt x="1089" y="16"/>
                        </a:lnTo>
                        <a:lnTo>
                          <a:pt x="1094" y="21"/>
                        </a:lnTo>
                        <a:lnTo>
                          <a:pt x="1091" y="26"/>
                        </a:lnTo>
                        <a:lnTo>
                          <a:pt x="1079" y="28"/>
                        </a:lnTo>
                        <a:lnTo>
                          <a:pt x="1069" y="33"/>
                        </a:lnTo>
                        <a:lnTo>
                          <a:pt x="1062" y="38"/>
                        </a:lnTo>
                        <a:lnTo>
                          <a:pt x="1066" y="50"/>
                        </a:lnTo>
                        <a:lnTo>
                          <a:pt x="1054" y="51"/>
                        </a:lnTo>
                        <a:lnTo>
                          <a:pt x="1049" y="60"/>
                        </a:lnTo>
                        <a:lnTo>
                          <a:pt x="1052" y="61"/>
                        </a:lnTo>
                        <a:lnTo>
                          <a:pt x="1051" y="64"/>
                        </a:lnTo>
                        <a:lnTo>
                          <a:pt x="1046" y="69"/>
                        </a:lnTo>
                        <a:lnTo>
                          <a:pt x="1029" y="71"/>
                        </a:lnTo>
                        <a:lnTo>
                          <a:pt x="1021" y="74"/>
                        </a:lnTo>
                        <a:lnTo>
                          <a:pt x="1011" y="66"/>
                        </a:lnTo>
                        <a:lnTo>
                          <a:pt x="1001" y="63"/>
                        </a:lnTo>
                        <a:lnTo>
                          <a:pt x="993" y="64"/>
                        </a:lnTo>
                        <a:lnTo>
                          <a:pt x="983" y="51"/>
                        </a:lnTo>
                        <a:lnTo>
                          <a:pt x="976" y="35"/>
                        </a:lnTo>
                        <a:lnTo>
                          <a:pt x="971" y="40"/>
                        </a:lnTo>
                        <a:lnTo>
                          <a:pt x="976" y="48"/>
                        </a:lnTo>
                        <a:lnTo>
                          <a:pt x="974" y="53"/>
                        </a:lnTo>
                        <a:lnTo>
                          <a:pt x="969" y="43"/>
                        </a:lnTo>
                        <a:lnTo>
                          <a:pt x="961" y="33"/>
                        </a:lnTo>
                        <a:lnTo>
                          <a:pt x="954" y="15"/>
                        </a:lnTo>
                        <a:lnTo>
                          <a:pt x="948" y="26"/>
                        </a:lnTo>
                        <a:lnTo>
                          <a:pt x="941" y="33"/>
                        </a:lnTo>
                        <a:lnTo>
                          <a:pt x="933" y="33"/>
                        </a:lnTo>
                        <a:lnTo>
                          <a:pt x="933" y="43"/>
                        </a:lnTo>
                        <a:lnTo>
                          <a:pt x="918" y="38"/>
                        </a:lnTo>
                        <a:lnTo>
                          <a:pt x="911" y="43"/>
                        </a:lnTo>
                        <a:lnTo>
                          <a:pt x="913" y="51"/>
                        </a:lnTo>
                        <a:lnTo>
                          <a:pt x="919" y="48"/>
                        </a:lnTo>
                        <a:lnTo>
                          <a:pt x="921" y="53"/>
                        </a:lnTo>
                        <a:lnTo>
                          <a:pt x="926" y="61"/>
                        </a:lnTo>
                        <a:lnTo>
                          <a:pt x="914" y="66"/>
                        </a:lnTo>
                        <a:lnTo>
                          <a:pt x="903" y="78"/>
                        </a:lnTo>
                        <a:lnTo>
                          <a:pt x="900" y="74"/>
                        </a:lnTo>
                        <a:lnTo>
                          <a:pt x="890" y="74"/>
                        </a:lnTo>
                        <a:lnTo>
                          <a:pt x="866" y="101"/>
                        </a:lnTo>
                        <a:lnTo>
                          <a:pt x="876" y="99"/>
                        </a:lnTo>
                        <a:lnTo>
                          <a:pt x="880" y="114"/>
                        </a:lnTo>
                        <a:lnTo>
                          <a:pt x="873" y="121"/>
                        </a:lnTo>
                        <a:lnTo>
                          <a:pt x="881" y="131"/>
                        </a:lnTo>
                        <a:lnTo>
                          <a:pt x="861" y="134"/>
                        </a:lnTo>
                        <a:lnTo>
                          <a:pt x="848" y="124"/>
                        </a:lnTo>
                        <a:lnTo>
                          <a:pt x="841" y="124"/>
                        </a:lnTo>
                        <a:lnTo>
                          <a:pt x="845" y="134"/>
                        </a:lnTo>
                        <a:lnTo>
                          <a:pt x="818" y="151"/>
                        </a:lnTo>
                        <a:lnTo>
                          <a:pt x="811" y="134"/>
                        </a:lnTo>
                        <a:lnTo>
                          <a:pt x="806" y="126"/>
                        </a:lnTo>
                        <a:lnTo>
                          <a:pt x="803" y="108"/>
                        </a:lnTo>
                        <a:lnTo>
                          <a:pt x="795" y="108"/>
                        </a:lnTo>
                        <a:lnTo>
                          <a:pt x="785" y="111"/>
                        </a:lnTo>
                        <a:lnTo>
                          <a:pt x="777" y="119"/>
                        </a:lnTo>
                        <a:lnTo>
                          <a:pt x="777" y="129"/>
                        </a:lnTo>
                        <a:lnTo>
                          <a:pt x="780" y="139"/>
                        </a:lnTo>
                        <a:lnTo>
                          <a:pt x="787" y="146"/>
                        </a:lnTo>
                        <a:lnTo>
                          <a:pt x="780" y="148"/>
                        </a:lnTo>
                        <a:lnTo>
                          <a:pt x="778" y="158"/>
                        </a:lnTo>
                        <a:lnTo>
                          <a:pt x="782" y="166"/>
                        </a:lnTo>
                        <a:lnTo>
                          <a:pt x="778" y="172"/>
                        </a:lnTo>
                        <a:lnTo>
                          <a:pt x="778" y="182"/>
                        </a:lnTo>
                        <a:lnTo>
                          <a:pt x="772" y="177"/>
                        </a:lnTo>
                        <a:lnTo>
                          <a:pt x="768" y="186"/>
                        </a:lnTo>
                        <a:lnTo>
                          <a:pt x="762" y="187"/>
                        </a:lnTo>
                        <a:lnTo>
                          <a:pt x="753" y="179"/>
                        </a:lnTo>
                        <a:lnTo>
                          <a:pt x="740" y="181"/>
                        </a:lnTo>
                        <a:lnTo>
                          <a:pt x="728" y="192"/>
                        </a:lnTo>
                        <a:lnTo>
                          <a:pt x="725" y="187"/>
                        </a:lnTo>
                        <a:lnTo>
                          <a:pt x="717" y="196"/>
                        </a:lnTo>
                        <a:lnTo>
                          <a:pt x="707" y="196"/>
                        </a:lnTo>
                        <a:lnTo>
                          <a:pt x="698" y="201"/>
                        </a:lnTo>
                        <a:lnTo>
                          <a:pt x="710" y="214"/>
                        </a:lnTo>
                        <a:lnTo>
                          <a:pt x="710" y="224"/>
                        </a:lnTo>
                        <a:lnTo>
                          <a:pt x="698" y="237"/>
                        </a:lnTo>
                        <a:lnTo>
                          <a:pt x="688" y="237"/>
                        </a:lnTo>
                        <a:lnTo>
                          <a:pt x="678" y="252"/>
                        </a:lnTo>
                        <a:lnTo>
                          <a:pt x="678" y="264"/>
                        </a:lnTo>
                        <a:lnTo>
                          <a:pt x="678" y="279"/>
                        </a:lnTo>
                        <a:lnTo>
                          <a:pt x="674" y="285"/>
                        </a:lnTo>
                        <a:lnTo>
                          <a:pt x="665" y="292"/>
                        </a:lnTo>
                        <a:lnTo>
                          <a:pt x="655" y="292"/>
                        </a:lnTo>
                        <a:lnTo>
                          <a:pt x="647" y="295"/>
                        </a:lnTo>
                        <a:lnTo>
                          <a:pt x="632" y="300"/>
                        </a:lnTo>
                        <a:lnTo>
                          <a:pt x="632" y="309"/>
                        </a:lnTo>
                        <a:lnTo>
                          <a:pt x="625" y="317"/>
                        </a:lnTo>
                        <a:lnTo>
                          <a:pt x="610" y="317"/>
                        </a:lnTo>
                        <a:lnTo>
                          <a:pt x="600" y="317"/>
                        </a:lnTo>
                        <a:lnTo>
                          <a:pt x="589" y="324"/>
                        </a:lnTo>
                        <a:lnTo>
                          <a:pt x="589" y="334"/>
                        </a:lnTo>
                        <a:lnTo>
                          <a:pt x="582" y="340"/>
                        </a:lnTo>
                        <a:lnTo>
                          <a:pt x="569" y="340"/>
                        </a:lnTo>
                        <a:lnTo>
                          <a:pt x="552" y="340"/>
                        </a:lnTo>
                        <a:lnTo>
                          <a:pt x="552" y="329"/>
                        </a:lnTo>
                        <a:lnTo>
                          <a:pt x="547" y="329"/>
                        </a:lnTo>
                        <a:lnTo>
                          <a:pt x="536" y="329"/>
                        </a:lnTo>
                        <a:lnTo>
                          <a:pt x="532" y="337"/>
                        </a:lnTo>
                        <a:lnTo>
                          <a:pt x="521" y="337"/>
                        </a:lnTo>
                        <a:lnTo>
                          <a:pt x="519" y="342"/>
                        </a:lnTo>
                        <a:lnTo>
                          <a:pt x="521" y="355"/>
                        </a:lnTo>
                        <a:lnTo>
                          <a:pt x="526" y="362"/>
                        </a:lnTo>
                        <a:lnTo>
                          <a:pt x="531" y="362"/>
                        </a:lnTo>
                        <a:lnTo>
                          <a:pt x="544" y="362"/>
                        </a:lnTo>
                        <a:lnTo>
                          <a:pt x="547" y="362"/>
                        </a:lnTo>
                        <a:lnTo>
                          <a:pt x="547" y="377"/>
                        </a:lnTo>
                        <a:lnTo>
                          <a:pt x="537" y="377"/>
                        </a:lnTo>
                        <a:lnTo>
                          <a:pt x="529" y="377"/>
                        </a:lnTo>
                        <a:lnTo>
                          <a:pt x="521" y="369"/>
                        </a:lnTo>
                        <a:lnTo>
                          <a:pt x="511" y="369"/>
                        </a:lnTo>
                        <a:lnTo>
                          <a:pt x="501" y="369"/>
                        </a:lnTo>
                        <a:lnTo>
                          <a:pt x="501" y="362"/>
                        </a:lnTo>
                        <a:lnTo>
                          <a:pt x="501" y="347"/>
                        </a:lnTo>
                        <a:lnTo>
                          <a:pt x="489" y="342"/>
                        </a:lnTo>
                        <a:lnTo>
                          <a:pt x="482" y="349"/>
                        </a:lnTo>
                        <a:lnTo>
                          <a:pt x="471" y="355"/>
                        </a:lnTo>
                        <a:lnTo>
                          <a:pt x="466" y="369"/>
                        </a:lnTo>
                        <a:lnTo>
                          <a:pt x="471" y="387"/>
                        </a:lnTo>
                        <a:lnTo>
                          <a:pt x="466" y="392"/>
                        </a:lnTo>
                        <a:lnTo>
                          <a:pt x="454" y="393"/>
                        </a:lnTo>
                        <a:lnTo>
                          <a:pt x="434" y="387"/>
                        </a:lnTo>
                        <a:lnTo>
                          <a:pt x="423" y="392"/>
                        </a:lnTo>
                        <a:lnTo>
                          <a:pt x="418" y="398"/>
                        </a:lnTo>
                        <a:lnTo>
                          <a:pt x="416" y="397"/>
                        </a:lnTo>
                        <a:lnTo>
                          <a:pt x="401" y="403"/>
                        </a:lnTo>
                        <a:lnTo>
                          <a:pt x="374" y="408"/>
                        </a:lnTo>
                        <a:lnTo>
                          <a:pt x="364" y="417"/>
                        </a:lnTo>
                        <a:lnTo>
                          <a:pt x="364" y="432"/>
                        </a:lnTo>
                        <a:lnTo>
                          <a:pt x="359" y="442"/>
                        </a:lnTo>
                        <a:lnTo>
                          <a:pt x="358" y="460"/>
                        </a:lnTo>
                        <a:lnTo>
                          <a:pt x="334" y="460"/>
                        </a:lnTo>
                        <a:lnTo>
                          <a:pt x="311" y="468"/>
                        </a:lnTo>
                        <a:lnTo>
                          <a:pt x="306" y="483"/>
                        </a:lnTo>
                        <a:lnTo>
                          <a:pt x="293" y="493"/>
                        </a:lnTo>
                        <a:lnTo>
                          <a:pt x="283" y="483"/>
                        </a:lnTo>
                        <a:lnTo>
                          <a:pt x="243" y="483"/>
                        </a:lnTo>
                        <a:lnTo>
                          <a:pt x="223" y="490"/>
                        </a:lnTo>
                        <a:lnTo>
                          <a:pt x="223" y="503"/>
                        </a:lnTo>
                        <a:lnTo>
                          <a:pt x="207" y="515"/>
                        </a:lnTo>
                        <a:lnTo>
                          <a:pt x="193" y="515"/>
                        </a:lnTo>
                        <a:lnTo>
                          <a:pt x="173" y="510"/>
                        </a:lnTo>
                        <a:lnTo>
                          <a:pt x="153" y="510"/>
                        </a:lnTo>
                        <a:lnTo>
                          <a:pt x="143" y="515"/>
                        </a:lnTo>
                        <a:lnTo>
                          <a:pt x="128" y="496"/>
                        </a:lnTo>
                        <a:lnTo>
                          <a:pt x="108" y="485"/>
                        </a:lnTo>
                        <a:lnTo>
                          <a:pt x="90" y="483"/>
                        </a:lnTo>
                        <a:lnTo>
                          <a:pt x="64" y="480"/>
                        </a:lnTo>
                        <a:lnTo>
                          <a:pt x="49" y="485"/>
                        </a:lnTo>
                        <a:lnTo>
                          <a:pt x="54" y="493"/>
                        </a:lnTo>
                        <a:lnTo>
                          <a:pt x="42" y="500"/>
                        </a:lnTo>
                        <a:lnTo>
                          <a:pt x="44" y="513"/>
                        </a:lnTo>
                        <a:lnTo>
                          <a:pt x="52" y="526"/>
                        </a:lnTo>
                        <a:lnTo>
                          <a:pt x="44" y="525"/>
                        </a:lnTo>
                        <a:lnTo>
                          <a:pt x="40" y="530"/>
                        </a:lnTo>
                        <a:lnTo>
                          <a:pt x="40" y="545"/>
                        </a:lnTo>
                        <a:lnTo>
                          <a:pt x="32" y="546"/>
                        </a:lnTo>
                        <a:lnTo>
                          <a:pt x="30" y="551"/>
                        </a:lnTo>
                        <a:lnTo>
                          <a:pt x="35" y="556"/>
                        </a:lnTo>
                        <a:lnTo>
                          <a:pt x="42" y="566"/>
                        </a:lnTo>
                        <a:lnTo>
                          <a:pt x="44" y="575"/>
                        </a:lnTo>
                        <a:lnTo>
                          <a:pt x="55" y="583"/>
                        </a:lnTo>
                        <a:lnTo>
                          <a:pt x="57" y="601"/>
                        </a:lnTo>
                        <a:lnTo>
                          <a:pt x="55" y="616"/>
                        </a:lnTo>
                        <a:lnTo>
                          <a:pt x="49" y="623"/>
                        </a:lnTo>
                        <a:lnTo>
                          <a:pt x="40" y="623"/>
                        </a:lnTo>
                        <a:lnTo>
                          <a:pt x="40" y="614"/>
                        </a:lnTo>
                        <a:lnTo>
                          <a:pt x="34" y="618"/>
                        </a:lnTo>
                        <a:lnTo>
                          <a:pt x="24" y="618"/>
                        </a:lnTo>
                        <a:lnTo>
                          <a:pt x="17" y="618"/>
                        </a:lnTo>
                        <a:lnTo>
                          <a:pt x="12" y="611"/>
                        </a:lnTo>
                        <a:lnTo>
                          <a:pt x="7" y="611"/>
                        </a:lnTo>
                        <a:lnTo>
                          <a:pt x="4" y="621"/>
                        </a:lnTo>
                        <a:lnTo>
                          <a:pt x="0" y="624"/>
                        </a:lnTo>
                        <a:lnTo>
                          <a:pt x="5" y="626"/>
                        </a:lnTo>
                        <a:lnTo>
                          <a:pt x="15" y="626"/>
                        </a:lnTo>
                        <a:lnTo>
                          <a:pt x="17" y="633"/>
                        </a:lnTo>
                        <a:lnTo>
                          <a:pt x="15" y="643"/>
                        </a:lnTo>
                        <a:lnTo>
                          <a:pt x="14" y="651"/>
                        </a:lnTo>
                        <a:lnTo>
                          <a:pt x="7" y="653"/>
                        </a:lnTo>
                        <a:lnTo>
                          <a:pt x="4" y="664"/>
                        </a:lnTo>
                        <a:lnTo>
                          <a:pt x="0" y="674"/>
                        </a:lnTo>
                        <a:lnTo>
                          <a:pt x="2" y="684"/>
                        </a:lnTo>
                        <a:lnTo>
                          <a:pt x="10" y="691"/>
                        </a:lnTo>
                        <a:lnTo>
                          <a:pt x="17" y="698"/>
                        </a:lnTo>
                        <a:lnTo>
                          <a:pt x="24" y="691"/>
                        </a:lnTo>
                        <a:lnTo>
                          <a:pt x="29" y="698"/>
                        </a:lnTo>
                        <a:lnTo>
                          <a:pt x="27" y="704"/>
                        </a:lnTo>
                        <a:lnTo>
                          <a:pt x="20" y="709"/>
                        </a:lnTo>
                        <a:lnTo>
                          <a:pt x="15" y="712"/>
                        </a:lnTo>
                        <a:lnTo>
                          <a:pt x="19" y="721"/>
                        </a:lnTo>
                        <a:lnTo>
                          <a:pt x="24" y="722"/>
                        </a:lnTo>
                        <a:lnTo>
                          <a:pt x="24" y="729"/>
                        </a:lnTo>
                        <a:lnTo>
                          <a:pt x="32" y="731"/>
                        </a:lnTo>
                        <a:lnTo>
                          <a:pt x="40" y="732"/>
                        </a:lnTo>
                        <a:lnTo>
                          <a:pt x="49" y="734"/>
                        </a:lnTo>
                        <a:lnTo>
                          <a:pt x="50" y="727"/>
                        </a:lnTo>
                        <a:lnTo>
                          <a:pt x="50" y="721"/>
                        </a:lnTo>
                        <a:lnTo>
                          <a:pt x="54" y="716"/>
                        </a:lnTo>
                        <a:lnTo>
                          <a:pt x="64" y="721"/>
                        </a:lnTo>
                        <a:lnTo>
                          <a:pt x="74" y="721"/>
                        </a:lnTo>
                        <a:lnTo>
                          <a:pt x="74" y="726"/>
                        </a:lnTo>
                        <a:lnTo>
                          <a:pt x="85" y="732"/>
                        </a:lnTo>
                        <a:lnTo>
                          <a:pt x="82" y="739"/>
                        </a:lnTo>
                        <a:lnTo>
                          <a:pt x="92" y="739"/>
                        </a:lnTo>
                        <a:lnTo>
                          <a:pt x="89" y="731"/>
                        </a:lnTo>
                        <a:lnTo>
                          <a:pt x="85" y="726"/>
                        </a:lnTo>
                        <a:lnTo>
                          <a:pt x="87" y="717"/>
                        </a:lnTo>
                        <a:lnTo>
                          <a:pt x="92" y="719"/>
                        </a:lnTo>
                        <a:lnTo>
                          <a:pt x="103" y="732"/>
                        </a:lnTo>
                        <a:lnTo>
                          <a:pt x="107" y="742"/>
                        </a:lnTo>
                        <a:lnTo>
                          <a:pt x="102" y="746"/>
                        </a:lnTo>
                        <a:lnTo>
                          <a:pt x="90" y="742"/>
                        </a:lnTo>
                        <a:lnTo>
                          <a:pt x="82" y="752"/>
                        </a:lnTo>
                        <a:lnTo>
                          <a:pt x="87" y="754"/>
                        </a:lnTo>
                        <a:lnTo>
                          <a:pt x="77" y="766"/>
                        </a:lnTo>
                        <a:lnTo>
                          <a:pt x="70" y="764"/>
                        </a:lnTo>
                        <a:lnTo>
                          <a:pt x="55" y="766"/>
                        </a:lnTo>
                        <a:lnTo>
                          <a:pt x="42" y="761"/>
                        </a:lnTo>
                        <a:lnTo>
                          <a:pt x="34" y="761"/>
                        </a:lnTo>
                        <a:lnTo>
                          <a:pt x="35" y="747"/>
                        </a:lnTo>
                        <a:lnTo>
                          <a:pt x="30" y="741"/>
                        </a:lnTo>
                        <a:lnTo>
                          <a:pt x="22" y="741"/>
                        </a:lnTo>
                        <a:lnTo>
                          <a:pt x="12" y="746"/>
                        </a:lnTo>
                        <a:lnTo>
                          <a:pt x="20" y="749"/>
                        </a:lnTo>
                        <a:lnTo>
                          <a:pt x="25" y="757"/>
                        </a:lnTo>
                        <a:lnTo>
                          <a:pt x="20" y="764"/>
                        </a:lnTo>
                        <a:lnTo>
                          <a:pt x="29" y="767"/>
                        </a:lnTo>
                        <a:lnTo>
                          <a:pt x="37" y="782"/>
                        </a:lnTo>
                        <a:lnTo>
                          <a:pt x="25" y="794"/>
                        </a:lnTo>
                        <a:lnTo>
                          <a:pt x="27" y="804"/>
                        </a:lnTo>
                        <a:lnTo>
                          <a:pt x="35" y="802"/>
                        </a:lnTo>
                        <a:lnTo>
                          <a:pt x="40" y="806"/>
                        </a:lnTo>
                        <a:lnTo>
                          <a:pt x="45" y="799"/>
                        </a:lnTo>
                        <a:lnTo>
                          <a:pt x="50" y="804"/>
                        </a:lnTo>
                        <a:lnTo>
                          <a:pt x="55" y="797"/>
                        </a:lnTo>
                        <a:lnTo>
                          <a:pt x="50" y="789"/>
                        </a:lnTo>
                        <a:lnTo>
                          <a:pt x="54" y="779"/>
                        </a:lnTo>
                        <a:lnTo>
                          <a:pt x="60" y="787"/>
                        </a:lnTo>
                        <a:lnTo>
                          <a:pt x="62" y="782"/>
                        </a:lnTo>
                        <a:lnTo>
                          <a:pt x="69" y="791"/>
                        </a:lnTo>
                        <a:lnTo>
                          <a:pt x="77" y="789"/>
                        </a:lnTo>
                        <a:lnTo>
                          <a:pt x="82" y="781"/>
                        </a:lnTo>
                        <a:lnTo>
                          <a:pt x="82" y="774"/>
                        </a:lnTo>
                        <a:lnTo>
                          <a:pt x="84" y="767"/>
                        </a:lnTo>
                        <a:lnTo>
                          <a:pt x="94" y="772"/>
                        </a:lnTo>
                        <a:lnTo>
                          <a:pt x="92" y="781"/>
                        </a:lnTo>
                        <a:lnTo>
                          <a:pt x="84" y="784"/>
                        </a:lnTo>
                        <a:lnTo>
                          <a:pt x="82" y="791"/>
                        </a:lnTo>
                        <a:lnTo>
                          <a:pt x="89" y="789"/>
                        </a:lnTo>
                        <a:lnTo>
                          <a:pt x="90" y="796"/>
                        </a:lnTo>
                        <a:lnTo>
                          <a:pt x="95" y="801"/>
                        </a:lnTo>
                        <a:lnTo>
                          <a:pt x="89" y="811"/>
                        </a:lnTo>
                        <a:lnTo>
                          <a:pt x="100" y="812"/>
                        </a:lnTo>
                        <a:lnTo>
                          <a:pt x="103" y="804"/>
                        </a:lnTo>
                        <a:lnTo>
                          <a:pt x="108" y="811"/>
                        </a:lnTo>
                        <a:lnTo>
                          <a:pt x="122" y="806"/>
                        </a:lnTo>
                        <a:lnTo>
                          <a:pt x="123" y="801"/>
                        </a:lnTo>
                        <a:lnTo>
                          <a:pt x="140" y="794"/>
                        </a:lnTo>
                        <a:lnTo>
                          <a:pt x="148" y="786"/>
                        </a:lnTo>
                        <a:lnTo>
                          <a:pt x="143" y="784"/>
                        </a:lnTo>
                        <a:lnTo>
                          <a:pt x="148" y="776"/>
                        </a:lnTo>
                        <a:lnTo>
                          <a:pt x="157" y="782"/>
                        </a:lnTo>
                        <a:lnTo>
                          <a:pt x="167" y="776"/>
                        </a:lnTo>
                        <a:lnTo>
                          <a:pt x="165" y="787"/>
                        </a:lnTo>
                        <a:lnTo>
                          <a:pt x="160" y="796"/>
                        </a:lnTo>
                        <a:lnTo>
                          <a:pt x="170" y="794"/>
                        </a:lnTo>
                        <a:lnTo>
                          <a:pt x="177" y="787"/>
                        </a:lnTo>
                        <a:lnTo>
                          <a:pt x="187" y="787"/>
                        </a:lnTo>
                        <a:lnTo>
                          <a:pt x="193" y="797"/>
                        </a:lnTo>
                        <a:lnTo>
                          <a:pt x="187" y="807"/>
                        </a:lnTo>
                        <a:lnTo>
                          <a:pt x="187" y="814"/>
                        </a:lnTo>
                        <a:lnTo>
                          <a:pt x="180" y="817"/>
                        </a:lnTo>
                        <a:lnTo>
                          <a:pt x="195" y="822"/>
                        </a:lnTo>
                        <a:lnTo>
                          <a:pt x="203" y="827"/>
                        </a:lnTo>
                        <a:lnTo>
                          <a:pt x="200" y="835"/>
                        </a:lnTo>
                        <a:lnTo>
                          <a:pt x="215" y="829"/>
                        </a:lnTo>
                        <a:lnTo>
                          <a:pt x="226" y="832"/>
                        </a:lnTo>
                        <a:lnTo>
                          <a:pt x="228" y="837"/>
                        </a:lnTo>
                        <a:lnTo>
                          <a:pt x="226" y="860"/>
                        </a:lnTo>
                        <a:lnTo>
                          <a:pt x="226" y="869"/>
                        </a:lnTo>
                        <a:lnTo>
                          <a:pt x="236" y="870"/>
                        </a:lnTo>
                        <a:lnTo>
                          <a:pt x="241" y="869"/>
                        </a:lnTo>
                        <a:lnTo>
                          <a:pt x="245" y="877"/>
                        </a:lnTo>
                        <a:lnTo>
                          <a:pt x="255" y="872"/>
                        </a:lnTo>
                        <a:lnTo>
                          <a:pt x="256" y="880"/>
                        </a:lnTo>
                        <a:lnTo>
                          <a:pt x="251" y="887"/>
                        </a:lnTo>
                        <a:lnTo>
                          <a:pt x="253" y="894"/>
                        </a:lnTo>
                        <a:lnTo>
                          <a:pt x="250" y="902"/>
                        </a:lnTo>
                        <a:lnTo>
                          <a:pt x="240" y="909"/>
                        </a:lnTo>
                        <a:lnTo>
                          <a:pt x="238" y="920"/>
                        </a:lnTo>
                        <a:lnTo>
                          <a:pt x="231" y="922"/>
                        </a:lnTo>
                        <a:lnTo>
                          <a:pt x="241" y="932"/>
                        </a:lnTo>
                        <a:lnTo>
                          <a:pt x="230" y="930"/>
                        </a:lnTo>
                        <a:lnTo>
                          <a:pt x="221" y="922"/>
                        </a:lnTo>
                        <a:lnTo>
                          <a:pt x="218" y="928"/>
                        </a:lnTo>
                        <a:lnTo>
                          <a:pt x="208" y="942"/>
                        </a:lnTo>
                        <a:lnTo>
                          <a:pt x="207" y="950"/>
                        </a:lnTo>
                        <a:lnTo>
                          <a:pt x="210" y="955"/>
                        </a:lnTo>
                        <a:lnTo>
                          <a:pt x="223" y="965"/>
                        </a:lnTo>
                        <a:lnTo>
                          <a:pt x="231" y="970"/>
                        </a:lnTo>
                        <a:lnTo>
                          <a:pt x="238" y="963"/>
                        </a:lnTo>
                        <a:lnTo>
                          <a:pt x="240" y="953"/>
                        </a:lnTo>
                        <a:lnTo>
                          <a:pt x="250" y="945"/>
                        </a:lnTo>
                        <a:lnTo>
                          <a:pt x="255" y="935"/>
                        </a:lnTo>
                        <a:lnTo>
                          <a:pt x="261" y="920"/>
                        </a:lnTo>
                        <a:lnTo>
                          <a:pt x="258" y="914"/>
                        </a:lnTo>
                        <a:lnTo>
                          <a:pt x="278" y="904"/>
                        </a:lnTo>
                        <a:lnTo>
                          <a:pt x="291" y="900"/>
                        </a:lnTo>
                        <a:lnTo>
                          <a:pt x="300" y="902"/>
                        </a:lnTo>
                        <a:lnTo>
                          <a:pt x="305" y="910"/>
                        </a:lnTo>
                        <a:lnTo>
                          <a:pt x="306" y="902"/>
                        </a:lnTo>
                        <a:lnTo>
                          <a:pt x="316" y="905"/>
                        </a:lnTo>
                        <a:lnTo>
                          <a:pt x="321" y="910"/>
                        </a:lnTo>
                        <a:lnTo>
                          <a:pt x="330" y="909"/>
                        </a:lnTo>
                        <a:lnTo>
                          <a:pt x="334" y="910"/>
                        </a:lnTo>
                        <a:lnTo>
                          <a:pt x="344" y="905"/>
                        </a:lnTo>
                        <a:lnTo>
                          <a:pt x="344" y="899"/>
                        </a:lnTo>
                        <a:lnTo>
                          <a:pt x="348" y="892"/>
                        </a:lnTo>
                        <a:lnTo>
                          <a:pt x="354" y="895"/>
                        </a:lnTo>
                        <a:lnTo>
                          <a:pt x="371" y="895"/>
                        </a:lnTo>
                        <a:lnTo>
                          <a:pt x="371" y="887"/>
                        </a:lnTo>
                        <a:lnTo>
                          <a:pt x="378" y="887"/>
                        </a:lnTo>
                        <a:lnTo>
                          <a:pt x="381" y="882"/>
                        </a:lnTo>
                        <a:lnTo>
                          <a:pt x="378" y="879"/>
                        </a:lnTo>
                        <a:lnTo>
                          <a:pt x="378" y="872"/>
                        </a:lnTo>
                        <a:lnTo>
                          <a:pt x="373" y="872"/>
                        </a:lnTo>
                        <a:lnTo>
                          <a:pt x="373" y="867"/>
                        </a:lnTo>
                        <a:lnTo>
                          <a:pt x="384" y="865"/>
                        </a:lnTo>
                        <a:lnTo>
                          <a:pt x="396" y="867"/>
                        </a:lnTo>
                        <a:lnTo>
                          <a:pt x="396" y="874"/>
                        </a:lnTo>
                        <a:lnTo>
                          <a:pt x="399" y="877"/>
                        </a:lnTo>
                        <a:lnTo>
                          <a:pt x="406" y="874"/>
                        </a:lnTo>
                        <a:lnTo>
                          <a:pt x="416" y="874"/>
                        </a:lnTo>
                        <a:lnTo>
                          <a:pt x="416" y="879"/>
                        </a:lnTo>
                        <a:lnTo>
                          <a:pt x="426" y="885"/>
                        </a:lnTo>
                        <a:lnTo>
                          <a:pt x="426" y="880"/>
                        </a:lnTo>
                        <a:lnTo>
                          <a:pt x="421" y="875"/>
                        </a:lnTo>
                        <a:lnTo>
                          <a:pt x="421" y="869"/>
                        </a:lnTo>
                        <a:lnTo>
                          <a:pt x="428" y="869"/>
                        </a:lnTo>
                        <a:lnTo>
                          <a:pt x="438" y="870"/>
                        </a:lnTo>
                        <a:lnTo>
                          <a:pt x="452" y="862"/>
                        </a:lnTo>
                        <a:lnTo>
                          <a:pt x="452" y="855"/>
                        </a:lnTo>
                        <a:lnTo>
                          <a:pt x="466" y="847"/>
                        </a:lnTo>
                        <a:lnTo>
                          <a:pt x="466" y="832"/>
                        </a:lnTo>
                        <a:lnTo>
                          <a:pt x="472" y="817"/>
                        </a:lnTo>
                        <a:lnTo>
                          <a:pt x="477" y="824"/>
                        </a:lnTo>
                        <a:lnTo>
                          <a:pt x="482" y="822"/>
                        </a:lnTo>
                        <a:lnTo>
                          <a:pt x="481" y="817"/>
                        </a:lnTo>
                        <a:lnTo>
                          <a:pt x="487" y="822"/>
                        </a:lnTo>
                        <a:lnTo>
                          <a:pt x="491" y="830"/>
                        </a:lnTo>
                        <a:lnTo>
                          <a:pt x="496" y="839"/>
                        </a:lnTo>
                        <a:lnTo>
                          <a:pt x="502" y="850"/>
                        </a:lnTo>
                        <a:lnTo>
                          <a:pt x="501" y="840"/>
                        </a:lnTo>
                        <a:lnTo>
                          <a:pt x="492" y="827"/>
                        </a:lnTo>
                        <a:lnTo>
                          <a:pt x="492" y="817"/>
                        </a:lnTo>
                        <a:lnTo>
                          <a:pt x="496" y="801"/>
                        </a:lnTo>
                        <a:lnTo>
                          <a:pt x="491" y="794"/>
                        </a:lnTo>
                        <a:lnTo>
                          <a:pt x="491" y="786"/>
                        </a:lnTo>
                        <a:lnTo>
                          <a:pt x="477" y="764"/>
                        </a:lnTo>
                        <a:lnTo>
                          <a:pt x="477" y="741"/>
                        </a:lnTo>
                        <a:lnTo>
                          <a:pt x="471" y="741"/>
                        </a:lnTo>
                        <a:lnTo>
                          <a:pt x="464" y="746"/>
                        </a:lnTo>
                        <a:lnTo>
                          <a:pt x="464" y="741"/>
                        </a:lnTo>
                        <a:lnTo>
                          <a:pt x="471" y="732"/>
                        </a:lnTo>
                        <a:lnTo>
                          <a:pt x="474" y="736"/>
                        </a:lnTo>
                        <a:lnTo>
                          <a:pt x="479" y="726"/>
                        </a:lnTo>
                        <a:lnTo>
                          <a:pt x="482" y="721"/>
                        </a:lnTo>
                        <a:lnTo>
                          <a:pt x="482" y="704"/>
                        </a:lnTo>
                        <a:lnTo>
                          <a:pt x="484" y="686"/>
                        </a:lnTo>
                        <a:lnTo>
                          <a:pt x="479" y="676"/>
                        </a:lnTo>
                        <a:lnTo>
                          <a:pt x="477" y="668"/>
                        </a:lnTo>
                        <a:lnTo>
                          <a:pt x="471" y="663"/>
                        </a:lnTo>
                        <a:lnTo>
                          <a:pt x="471" y="646"/>
                        </a:lnTo>
                        <a:lnTo>
                          <a:pt x="466" y="634"/>
                        </a:lnTo>
                        <a:lnTo>
                          <a:pt x="466" y="614"/>
                        </a:lnTo>
                        <a:lnTo>
                          <a:pt x="467" y="603"/>
                        </a:lnTo>
                        <a:lnTo>
                          <a:pt x="466" y="596"/>
                        </a:lnTo>
                        <a:lnTo>
                          <a:pt x="472" y="595"/>
                        </a:lnTo>
                        <a:lnTo>
                          <a:pt x="471" y="583"/>
                        </a:lnTo>
                        <a:lnTo>
                          <a:pt x="482" y="565"/>
                        </a:lnTo>
                        <a:lnTo>
                          <a:pt x="491" y="556"/>
                        </a:lnTo>
                        <a:lnTo>
                          <a:pt x="486" y="553"/>
                        </a:lnTo>
                        <a:lnTo>
                          <a:pt x="492" y="548"/>
                        </a:lnTo>
                        <a:lnTo>
                          <a:pt x="496" y="535"/>
                        </a:lnTo>
                        <a:lnTo>
                          <a:pt x="502" y="520"/>
                        </a:lnTo>
                        <a:lnTo>
                          <a:pt x="529" y="505"/>
                        </a:lnTo>
                        <a:lnTo>
                          <a:pt x="541" y="496"/>
                        </a:lnTo>
                        <a:lnTo>
                          <a:pt x="544" y="500"/>
                        </a:lnTo>
                        <a:lnTo>
                          <a:pt x="554" y="498"/>
                        </a:lnTo>
                        <a:lnTo>
                          <a:pt x="557" y="495"/>
                        </a:lnTo>
                        <a:lnTo>
                          <a:pt x="569" y="500"/>
                        </a:lnTo>
                        <a:lnTo>
                          <a:pt x="574" y="506"/>
                        </a:lnTo>
                        <a:lnTo>
                          <a:pt x="572" y="516"/>
                        </a:lnTo>
                        <a:lnTo>
                          <a:pt x="572" y="521"/>
                        </a:lnTo>
                        <a:lnTo>
                          <a:pt x="587" y="520"/>
                        </a:lnTo>
                        <a:lnTo>
                          <a:pt x="602" y="515"/>
                        </a:lnTo>
                        <a:lnTo>
                          <a:pt x="599" y="505"/>
                        </a:lnTo>
                        <a:lnTo>
                          <a:pt x="600" y="500"/>
                        </a:lnTo>
                        <a:lnTo>
                          <a:pt x="614" y="488"/>
                        </a:lnTo>
                        <a:lnTo>
                          <a:pt x="622" y="483"/>
                        </a:lnTo>
                        <a:lnTo>
                          <a:pt x="620" y="472"/>
                        </a:lnTo>
                        <a:lnTo>
                          <a:pt x="627" y="463"/>
                        </a:lnTo>
                        <a:lnTo>
                          <a:pt x="629" y="450"/>
                        </a:lnTo>
                        <a:lnTo>
                          <a:pt x="637" y="435"/>
                        </a:lnTo>
                        <a:lnTo>
                          <a:pt x="635" y="433"/>
                        </a:lnTo>
                        <a:lnTo>
                          <a:pt x="644" y="427"/>
                        </a:lnTo>
                        <a:lnTo>
                          <a:pt x="652" y="423"/>
                        </a:lnTo>
                        <a:lnTo>
                          <a:pt x="659" y="422"/>
                        </a:lnTo>
                        <a:lnTo>
                          <a:pt x="659" y="427"/>
                        </a:lnTo>
                        <a:lnTo>
                          <a:pt x="672" y="425"/>
                        </a:lnTo>
                        <a:lnTo>
                          <a:pt x="695" y="428"/>
                        </a:lnTo>
                        <a:lnTo>
                          <a:pt x="703" y="428"/>
                        </a:lnTo>
                        <a:lnTo>
                          <a:pt x="748" y="408"/>
                        </a:lnTo>
                        <a:lnTo>
                          <a:pt x="772" y="397"/>
                        </a:lnTo>
                        <a:lnTo>
                          <a:pt x="778" y="395"/>
                        </a:lnTo>
                        <a:lnTo>
                          <a:pt x="785" y="387"/>
                        </a:lnTo>
                        <a:lnTo>
                          <a:pt x="782" y="377"/>
                        </a:lnTo>
                        <a:lnTo>
                          <a:pt x="787" y="372"/>
                        </a:lnTo>
                        <a:lnTo>
                          <a:pt x="782" y="369"/>
                        </a:lnTo>
                        <a:lnTo>
                          <a:pt x="790" y="357"/>
                        </a:lnTo>
                        <a:lnTo>
                          <a:pt x="791" y="339"/>
                        </a:lnTo>
                        <a:lnTo>
                          <a:pt x="785" y="335"/>
                        </a:lnTo>
                        <a:lnTo>
                          <a:pt x="788" y="345"/>
                        </a:lnTo>
                        <a:lnTo>
                          <a:pt x="783" y="350"/>
                        </a:lnTo>
                        <a:lnTo>
                          <a:pt x="773" y="349"/>
                        </a:lnTo>
                        <a:lnTo>
                          <a:pt x="770" y="344"/>
                        </a:lnTo>
                        <a:lnTo>
                          <a:pt x="777" y="335"/>
                        </a:lnTo>
                        <a:lnTo>
                          <a:pt x="775" y="330"/>
                        </a:lnTo>
                        <a:lnTo>
                          <a:pt x="796" y="307"/>
                        </a:lnTo>
                        <a:lnTo>
                          <a:pt x="830" y="282"/>
                        </a:lnTo>
                        <a:lnTo>
                          <a:pt x="848" y="272"/>
                        </a:lnTo>
                        <a:lnTo>
                          <a:pt x="890" y="249"/>
                        </a:lnTo>
                        <a:lnTo>
                          <a:pt x="900" y="246"/>
                        </a:lnTo>
                        <a:lnTo>
                          <a:pt x="918" y="229"/>
                        </a:lnTo>
                        <a:lnTo>
                          <a:pt x="928" y="212"/>
                        </a:lnTo>
                        <a:lnTo>
                          <a:pt x="931" y="201"/>
                        </a:lnTo>
                        <a:lnTo>
                          <a:pt x="959" y="176"/>
                        </a:lnTo>
                        <a:lnTo>
                          <a:pt x="1019" y="141"/>
                        </a:lnTo>
                        <a:lnTo>
                          <a:pt x="1026" y="134"/>
                        </a:lnTo>
                        <a:lnTo>
                          <a:pt x="1026" y="128"/>
                        </a:lnTo>
                        <a:lnTo>
                          <a:pt x="1052" y="99"/>
                        </a:lnTo>
                        <a:lnTo>
                          <a:pt x="1077" y="73"/>
                        </a:lnTo>
                        <a:lnTo>
                          <a:pt x="1087" y="56"/>
                        </a:lnTo>
                        <a:lnTo>
                          <a:pt x="1089" y="51"/>
                        </a:lnTo>
                        <a:lnTo>
                          <a:pt x="1097" y="46"/>
                        </a:lnTo>
                        <a:lnTo>
                          <a:pt x="1114" y="21"/>
                        </a:lnTo>
                        <a:lnTo>
                          <a:pt x="1124" y="0"/>
                        </a:lnTo>
                        <a:lnTo>
                          <a:pt x="1109" y="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7" name="Freeform 1120"/>
                  <p:cNvSpPr>
                    <a:spLocks/>
                  </p:cNvSpPr>
                  <p:nvPr/>
                </p:nvSpPr>
                <p:spPr bwMode="auto">
                  <a:xfrm>
                    <a:off x="4205179" y="3565545"/>
                    <a:ext cx="684459" cy="1136201"/>
                  </a:xfrm>
                  <a:custGeom>
                    <a:avLst/>
                    <a:gdLst>
                      <a:gd name="T0" fmla="*/ 286 w 550"/>
                      <a:gd name="T1" fmla="*/ 489 h 913"/>
                      <a:gd name="T2" fmla="*/ 306 w 550"/>
                      <a:gd name="T3" fmla="*/ 447 h 913"/>
                      <a:gd name="T4" fmla="*/ 324 w 550"/>
                      <a:gd name="T5" fmla="*/ 419 h 913"/>
                      <a:gd name="T6" fmla="*/ 394 w 550"/>
                      <a:gd name="T7" fmla="*/ 423 h 913"/>
                      <a:gd name="T8" fmla="*/ 414 w 550"/>
                      <a:gd name="T9" fmla="*/ 388 h 913"/>
                      <a:gd name="T10" fmla="*/ 424 w 550"/>
                      <a:gd name="T11" fmla="*/ 349 h 913"/>
                      <a:gd name="T12" fmla="*/ 449 w 550"/>
                      <a:gd name="T13" fmla="*/ 311 h 913"/>
                      <a:gd name="T14" fmla="*/ 452 w 550"/>
                      <a:gd name="T15" fmla="*/ 271 h 913"/>
                      <a:gd name="T16" fmla="*/ 507 w 550"/>
                      <a:gd name="T17" fmla="*/ 240 h 913"/>
                      <a:gd name="T18" fmla="*/ 538 w 550"/>
                      <a:gd name="T19" fmla="*/ 180 h 913"/>
                      <a:gd name="T20" fmla="*/ 528 w 550"/>
                      <a:gd name="T21" fmla="*/ 157 h 913"/>
                      <a:gd name="T22" fmla="*/ 502 w 550"/>
                      <a:gd name="T23" fmla="*/ 127 h 913"/>
                      <a:gd name="T24" fmla="*/ 495 w 550"/>
                      <a:gd name="T25" fmla="*/ 85 h 913"/>
                      <a:gd name="T26" fmla="*/ 489 w 550"/>
                      <a:gd name="T27" fmla="*/ 67 h 913"/>
                      <a:gd name="T28" fmla="*/ 437 w 550"/>
                      <a:gd name="T29" fmla="*/ 22 h 913"/>
                      <a:gd name="T30" fmla="*/ 389 w 550"/>
                      <a:gd name="T31" fmla="*/ 25 h 913"/>
                      <a:gd name="T32" fmla="*/ 327 w 550"/>
                      <a:gd name="T33" fmla="*/ 25 h 913"/>
                      <a:gd name="T34" fmla="*/ 284 w 550"/>
                      <a:gd name="T35" fmla="*/ 42 h 913"/>
                      <a:gd name="T36" fmla="*/ 241 w 550"/>
                      <a:gd name="T37" fmla="*/ 42 h 913"/>
                      <a:gd name="T38" fmla="*/ 208 w 550"/>
                      <a:gd name="T39" fmla="*/ 45 h 913"/>
                      <a:gd name="T40" fmla="*/ 186 w 550"/>
                      <a:gd name="T41" fmla="*/ 50 h 913"/>
                      <a:gd name="T42" fmla="*/ 194 w 550"/>
                      <a:gd name="T43" fmla="*/ 84 h 913"/>
                      <a:gd name="T44" fmla="*/ 236 w 550"/>
                      <a:gd name="T45" fmla="*/ 107 h 913"/>
                      <a:gd name="T46" fmla="*/ 248 w 550"/>
                      <a:gd name="T47" fmla="*/ 145 h 913"/>
                      <a:gd name="T48" fmla="*/ 223 w 550"/>
                      <a:gd name="T49" fmla="*/ 175 h 913"/>
                      <a:gd name="T50" fmla="*/ 155 w 550"/>
                      <a:gd name="T51" fmla="*/ 243 h 913"/>
                      <a:gd name="T52" fmla="*/ 115 w 550"/>
                      <a:gd name="T53" fmla="*/ 263 h 913"/>
                      <a:gd name="T54" fmla="*/ 81 w 550"/>
                      <a:gd name="T55" fmla="*/ 306 h 913"/>
                      <a:gd name="T56" fmla="*/ 66 w 550"/>
                      <a:gd name="T57" fmla="*/ 383 h 913"/>
                      <a:gd name="T58" fmla="*/ 27 w 550"/>
                      <a:gd name="T59" fmla="*/ 452 h 913"/>
                      <a:gd name="T60" fmla="*/ 38 w 550"/>
                      <a:gd name="T61" fmla="*/ 499 h 913"/>
                      <a:gd name="T62" fmla="*/ 47 w 550"/>
                      <a:gd name="T63" fmla="*/ 529 h 913"/>
                      <a:gd name="T64" fmla="*/ 23 w 550"/>
                      <a:gd name="T65" fmla="*/ 567 h 913"/>
                      <a:gd name="T66" fmla="*/ 42 w 550"/>
                      <a:gd name="T67" fmla="*/ 590 h 913"/>
                      <a:gd name="T68" fmla="*/ 33 w 550"/>
                      <a:gd name="T69" fmla="*/ 610 h 913"/>
                      <a:gd name="T70" fmla="*/ 33 w 550"/>
                      <a:gd name="T71" fmla="*/ 620 h 913"/>
                      <a:gd name="T72" fmla="*/ 63 w 550"/>
                      <a:gd name="T73" fmla="*/ 648 h 913"/>
                      <a:gd name="T74" fmla="*/ 85 w 550"/>
                      <a:gd name="T75" fmla="*/ 685 h 913"/>
                      <a:gd name="T76" fmla="*/ 7 w 550"/>
                      <a:gd name="T77" fmla="*/ 737 h 913"/>
                      <a:gd name="T78" fmla="*/ 10 w 550"/>
                      <a:gd name="T79" fmla="*/ 780 h 913"/>
                      <a:gd name="T80" fmla="*/ 68 w 550"/>
                      <a:gd name="T81" fmla="*/ 821 h 913"/>
                      <a:gd name="T82" fmla="*/ 80 w 550"/>
                      <a:gd name="T83" fmla="*/ 851 h 913"/>
                      <a:gd name="T84" fmla="*/ 98 w 550"/>
                      <a:gd name="T85" fmla="*/ 858 h 913"/>
                      <a:gd name="T86" fmla="*/ 111 w 550"/>
                      <a:gd name="T87" fmla="*/ 913 h 913"/>
                      <a:gd name="T88" fmla="*/ 165 w 550"/>
                      <a:gd name="T89" fmla="*/ 906 h 913"/>
                      <a:gd name="T90" fmla="*/ 176 w 550"/>
                      <a:gd name="T91" fmla="*/ 840 h 913"/>
                      <a:gd name="T92" fmla="*/ 229 w 550"/>
                      <a:gd name="T93" fmla="*/ 796 h 913"/>
                      <a:gd name="T94" fmla="*/ 274 w 550"/>
                      <a:gd name="T95" fmla="*/ 735 h 913"/>
                      <a:gd name="T96" fmla="*/ 244 w 550"/>
                      <a:gd name="T97" fmla="*/ 630 h 913"/>
                      <a:gd name="T98" fmla="*/ 221 w 550"/>
                      <a:gd name="T99" fmla="*/ 587 h 913"/>
                      <a:gd name="T100" fmla="*/ 286 w 550"/>
                      <a:gd name="T101" fmla="*/ 609 h 913"/>
                      <a:gd name="T102" fmla="*/ 337 w 550"/>
                      <a:gd name="T103" fmla="*/ 610 h 913"/>
                      <a:gd name="T104" fmla="*/ 296 w 550"/>
                      <a:gd name="T105" fmla="*/ 545 h 9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50" h="913">
                        <a:moveTo>
                          <a:pt x="289" y="537"/>
                        </a:moveTo>
                        <a:lnTo>
                          <a:pt x="293" y="524"/>
                        </a:lnTo>
                        <a:lnTo>
                          <a:pt x="283" y="514"/>
                        </a:lnTo>
                        <a:lnTo>
                          <a:pt x="283" y="507"/>
                        </a:lnTo>
                        <a:lnTo>
                          <a:pt x="286" y="501"/>
                        </a:lnTo>
                        <a:lnTo>
                          <a:pt x="286" y="489"/>
                        </a:lnTo>
                        <a:lnTo>
                          <a:pt x="281" y="479"/>
                        </a:lnTo>
                        <a:lnTo>
                          <a:pt x="283" y="464"/>
                        </a:lnTo>
                        <a:lnTo>
                          <a:pt x="294" y="469"/>
                        </a:lnTo>
                        <a:lnTo>
                          <a:pt x="304" y="464"/>
                        </a:lnTo>
                        <a:lnTo>
                          <a:pt x="312" y="456"/>
                        </a:lnTo>
                        <a:lnTo>
                          <a:pt x="306" y="447"/>
                        </a:lnTo>
                        <a:lnTo>
                          <a:pt x="311" y="444"/>
                        </a:lnTo>
                        <a:lnTo>
                          <a:pt x="316" y="441"/>
                        </a:lnTo>
                        <a:lnTo>
                          <a:pt x="321" y="437"/>
                        </a:lnTo>
                        <a:lnTo>
                          <a:pt x="326" y="434"/>
                        </a:lnTo>
                        <a:lnTo>
                          <a:pt x="322" y="428"/>
                        </a:lnTo>
                        <a:lnTo>
                          <a:pt x="324" y="419"/>
                        </a:lnTo>
                        <a:lnTo>
                          <a:pt x="349" y="421"/>
                        </a:lnTo>
                        <a:lnTo>
                          <a:pt x="361" y="416"/>
                        </a:lnTo>
                        <a:lnTo>
                          <a:pt x="369" y="421"/>
                        </a:lnTo>
                        <a:lnTo>
                          <a:pt x="379" y="426"/>
                        </a:lnTo>
                        <a:lnTo>
                          <a:pt x="387" y="424"/>
                        </a:lnTo>
                        <a:lnTo>
                          <a:pt x="394" y="423"/>
                        </a:lnTo>
                        <a:lnTo>
                          <a:pt x="396" y="414"/>
                        </a:lnTo>
                        <a:lnTo>
                          <a:pt x="397" y="408"/>
                        </a:lnTo>
                        <a:lnTo>
                          <a:pt x="404" y="403"/>
                        </a:lnTo>
                        <a:lnTo>
                          <a:pt x="404" y="394"/>
                        </a:lnTo>
                        <a:lnTo>
                          <a:pt x="404" y="389"/>
                        </a:lnTo>
                        <a:lnTo>
                          <a:pt x="414" y="388"/>
                        </a:lnTo>
                        <a:lnTo>
                          <a:pt x="419" y="393"/>
                        </a:lnTo>
                        <a:lnTo>
                          <a:pt x="422" y="386"/>
                        </a:lnTo>
                        <a:lnTo>
                          <a:pt x="419" y="379"/>
                        </a:lnTo>
                        <a:lnTo>
                          <a:pt x="415" y="374"/>
                        </a:lnTo>
                        <a:lnTo>
                          <a:pt x="415" y="363"/>
                        </a:lnTo>
                        <a:lnTo>
                          <a:pt x="424" y="349"/>
                        </a:lnTo>
                        <a:lnTo>
                          <a:pt x="430" y="339"/>
                        </a:lnTo>
                        <a:lnTo>
                          <a:pt x="432" y="328"/>
                        </a:lnTo>
                        <a:lnTo>
                          <a:pt x="434" y="324"/>
                        </a:lnTo>
                        <a:lnTo>
                          <a:pt x="440" y="328"/>
                        </a:lnTo>
                        <a:lnTo>
                          <a:pt x="449" y="321"/>
                        </a:lnTo>
                        <a:lnTo>
                          <a:pt x="449" y="311"/>
                        </a:lnTo>
                        <a:lnTo>
                          <a:pt x="444" y="306"/>
                        </a:lnTo>
                        <a:lnTo>
                          <a:pt x="440" y="301"/>
                        </a:lnTo>
                        <a:lnTo>
                          <a:pt x="440" y="295"/>
                        </a:lnTo>
                        <a:lnTo>
                          <a:pt x="442" y="290"/>
                        </a:lnTo>
                        <a:lnTo>
                          <a:pt x="444" y="285"/>
                        </a:lnTo>
                        <a:lnTo>
                          <a:pt x="452" y="271"/>
                        </a:lnTo>
                        <a:lnTo>
                          <a:pt x="462" y="268"/>
                        </a:lnTo>
                        <a:lnTo>
                          <a:pt x="472" y="263"/>
                        </a:lnTo>
                        <a:lnTo>
                          <a:pt x="479" y="253"/>
                        </a:lnTo>
                        <a:lnTo>
                          <a:pt x="489" y="253"/>
                        </a:lnTo>
                        <a:lnTo>
                          <a:pt x="500" y="246"/>
                        </a:lnTo>
                        <a:lnTo>
                          <a:pt x="507" y="240"/>
                        </a:lnTo>
                        <a:lnTo>
                          <a:pt x="507" y="233"/>
                        </a:lnTo>
                        <a:lnTo>
                          <a:pt x="504" y="225"/>
                        </a:lnTo>
                        <a:lnTo>
                          <a:pt x="499" y="220"/>
                        </a:lnTo>
                        <a:lnTo>
                          <a:pt x="504" y="213"/>
                        </a:lnTo>
                        <a:lnTo>
                          <a:pt x="533" y="195"/>
                        </a:lnTo>
                        <a:lnTo>
                          <a:pt x="538" y="180"/>
                        </a:lnTo>
                        <a:lnTo>
                          <a:pt x="545" y="177"/>
                        </a:lnTo>
                        <a:lnTo>
                          <a:pt x="550" y="160"/>
                        </a:lnTo>
                        <a:lnTo>
                          <a:pt x="545" y="157"/>
                        </a:lnTo>
                        <a:lnTo>
                          <a:pt x="540" y="155"/>
                        </a:lnTo>
                        <a:lnTo>
                          <a:pt x="533" y="158"/>
                        </a:lnTo>
                        <a:lnTo>
                          <a:pt x="528" y="157"/>
                        </a:lnTo>
                        <a:lnTo>
                          <a:pt x="522" y="148"/>
                        </a:lnTo>
                        <a:lnTo>
                          <a:pt x="522" y="155"/>
                        </a:lnTo>
                        <a:lnTo>
                          <a:pt x="517" y="157"/>
                        </a:lnTo>
                        <a:lnTo>
                          <a:pt x="517" y="143"/>
                        </a:lnTo>
                        <a:lnTo>
                          <a:pt x="505" y="137"/>
                        </a:lnTo>
                        <a:lnTo>
                          <a:pt x="502" y="127"/>
                        </a:lnTo>
                        <a:lnTo>
                          <a:pt x="509" y="112"/>
                        </a:lnTo>
                        <a:lnTo>
                          <a:pt x="507" y="99"/>
                        </a:lnTo>
                        <a:lnTo>
                          <a:pt x="490" y="105"/>
                        </a:lnTo>
                        <a:lnTo>
                          <a:pt x="489" y="99"/>
                        </a:lnTo>
                        <a:lnTo>
                          <a:pt x="494" y="94"/>
                        </a:lnTo>
                        <a:lnTo>
                          <a:pt x="495" y="85"/>
                        </a:lnTo>
                        <a:lnTo>
                          <a:pt x="497" y="80"/>
                        </a:lnTo>
                        <a:lnTo>
                          <a:pt x="504" y="75"/>
                        </a:lnTo>
                        <a:lnTo>
                          <a:pt x="504" y="67"/>
                        </a:lnTo>
                        <a:lnTo>
                          <a:pt x="499" y="60"/>
                        </a:lnTo>
                        <a:lnTo>
                          <a:pt x="492" y="62"/>
                        </a:lnTo>
                        <a:lnTo>
                          <a:pt x="489" y="67"/>
                        </a:lnTo>
                        <a:lnTo>
                          <a:pt x="477" y="70"/>
                        </a:lnTo>
                        <a:lnTo>
                          <a:pt x="467" y="65"/>
                        </a:lnTo>
                        <a:lnTo>
                          <a:pt x="462" y="49"/>
                        </a:lnTo>
                        <a:lnTo>
                          <a:pt x="454" y="35"/>
                        </a:lnTo>
                        <a:lnTo>
                          <a:pt x="442" y="30"/>
                        </a:lnTo>
                        <a:lnTo>
                          <a:pt x="437" y="22"/>
                        </a:lnTo>
                        <a:lnTo>
                          <a:pt x="429" y="14"/>
                        </a:lnTo>
                        <a:lnTo>
                          <a:pt x="419" y="2"/>
                        </a:lnTo>
                        <a:lnTo>
                          <a:pt x="404" y="0"/>
                        </a:lnTo>
                        <a:lnTo>
                          <a:pt x="401" y="9"/>
                        </a:lnTo>
                        <a:lnTo>
                          <a:pt x="394" y="15"/>
                        </a:lnTo>
                        <a:lnTo>
                          <a:pt x="389" y="25"/>
                        </a:lnTo>
                        <a:lnTo>
                          <a:pt x="379" y="32"/>
                        </a:lnTo>
                        <a:lnTo>
                          <a:pt x="369" y="32"/>
                        </a:lnTo>
                        <a:lnTo>
                          <a:pt x="351" y="34"/>
                        </a:lnTo>
                        <a:lnTo>
                          <a:pt x="342" y="25"/>
                        </a:lnTo>
                        <a:lnTo>
                          <a:pt x="337" y="19"/>
                        </a:lnTo>
                        <a:lnTo>
                          <a:pt x="327" y="25"/>
                        </a:lnTo>
                        <a:lnTo>
                          <a:pt x="319" y="27"/>
                        </a:lnTo>
                        <a:lnTo>
                          <a:pt x="316" y="34"/>
                        </a:lnTo>
                        <a:lnTo>
                          <a:pt x="311" y="39"/>
                        </a:lnTo>
                        <a:lnTo>
                          <a:pt x="304" y="45"/>
                        </a:lnTo>
                        <a:lnTo>
                          <a:pt x="296" y="44"/>
                        </a:lnTo>
                        <a:lnTo>
                          <a:pt x="284" y="42"/>
                        </a:lnTo>
                        <a:lnTo>
                          <a:pt x="278" y="40"/>
                        </a:lnTo>
                        <a:lnTo>
                          <a:pt x="273" y="44"/>
                        </a:lnTo>
                        <a:lnTo>
                          <a:pt x="259" y="37"/>
                        </a:lnTo>
                        <a:lnTo>
                          <a:pt x="254" y="44"/>
                        </a:lnTo>
                        <a:lnTo>
                          <a:pt x="251" y="44"/>
                        </a:lnTo>
                        <a:lnTo>
                          <a:pt x="241" y="42"/>
                        </a:lnTo>
                        <a:lnTo>
                          <a:pt x="236" y="37"/>
                        </a:lnTo>
                        <a:lnTo>
                          <a:pt x="228" y="37"/>
                        </a:lnTo>
                        <a:lnTo>
                          <a:pt x="221" y="32"/>
                        </a:lnTo>
                        <a:lnTo>
                          <a:pt x="218" y="40"/>
                        </a:lnTo>
                        <a:lnTo>
                          <a:pt x="214" y="45"/>
                        </a:lnTo>
                        <a:lnTo>
                          <a:pt x="208" y="45"/>
                        </a:lnTo>
                        <a:lnTo>
                          <a:pt x="201" y="44"/>
                        </a:lnTo>
                        <a:lnTo>
                          <a:pt x="191" y="32"/>
                        </a:lnTo>
                        <a:lnTo>
                          <a:pt x="181" y="30"/>
                        </a:lnTo>
                        <a:lnTo>
                          <a:pt x="176" y="35"/>
                        </a:lnTo>
                        <a:lnTo>
                          <a:pt x="184" y="42"/>
                        </a:lnTo>
                        <a:lnTo>
                          <a:pt x="186" y="50"/>
                        </a:lnTo>
                        <a:lnTo>
                          <a:pt x="193" y="57"/>
                        </a:lnTo>
                        <a:lnTo>
                          <a:pt x="189" y="62"/>
                        </a:lnTo>
                        <a:lnTo>
                          <a:pt x="178" y="79"/>
                        </a:lnTo>
                        <a:lnTo>
                          <a:pt x="180" y="89"/>
                        </a:lnTo>
                        <a:lnTo>
                          <a:pt x="191" y="90"/>
                        </a:lnTo>
                        <a:lnTo>
                          <a:pt x="194" y="84"/>
                        </a:lnTo>
                        <a:lnTo>
                          <a:pt x="199" y="80"/>
                        </a:lnTo>
                        <a:lnTo>
                          <a:pt x="206" y="87"/>
                        </a:lnTo>
                        <a:lnTo>
                          <a:pt x="219" y="92"/>
                        </a:lnTo>
                        <a:lnTo>
                          <a:pt x="223" y="82"/>
                        </a:lnTo>
                        <a:lnTo>
                          <a:pt x="226" y="95"/>
                        </a:lnTo>
                        <a:lnTo>
                          <a:pt x="236" y="107"/>
                        </a:lnTo>
                        <a:lnTo>
                          <a:pt x="246" y="105"/>
                        </a:lnTo>
                        <a:lnTo>
                          <a:pt x="259" y="117"/>
                        </a:lnTo>
                        <a:lnTo>
                          <a:pt x="251" y="122"/>
                        </a:lnTo>
                        <a:lnTo>
                          <a:pt x="251" y="132"/>
                        </a:lnTo>
                        <a:lnTo>
                          <a:pt x="253" y="140"/>
                        </a:lnTo>
                        <a:lnTo>
                          <a:pt x="248" y="145"/>
                        </a:lnTo>
                        <a:lnTo>
                          <a:pt x="241" y="143"/>
                        </a:lnTo>
                        <a:lnTo>
                          <a:pt x="238" y="152"/>
                        </a:lnTo>
                        <a:lnTo>
                          <a:pt x="233" y="148"/>
                        </a:lnTo>
                        <a:lnTo>
                          <a:pt x="224" y="155"/>
                        </a:lnTo>
                        <a:lnTo>
                          <a:pt x="226" y="162"/>
                        </a:lnTo>
                        <a:lnTo>
                          <a:pt x="223" y="175"/>
                        </a:lnTo>
                        <a:lnTo>
                          <a:pt x="204" y="178"/>
                        </a:lnTo>
                        <a:lnTo>
                          <a:pt x="206" y="192"/>
                        </a:lnTo>
                        <a:lnTo>
                          <a:pt x="194" y="202"/>
                        </a:lnTo>
                        <a:lnTo>
                          <a:pt x="189" y="223"/>
                        </a:lnTo>
                        <a:lnTo>
                          <a:pt x="161" y="233"/>
                        </a:lnTo>
                        <a:lnTo>
                          <a:pt x="155" y="243"/>
                        </a:lnTo>
                        <a:lnTo>
                          <a:pt x="146" y="228"/>
                        </a:lnTo>
                        <a:lnTo>
                          <a:pt x="141" y="235"/>
                        </a:lnTo>
                        <a:lnTo>
                          <a:pt x="130" y="236"/>
                        </a:lnTo>
                        <a:lnTo>
                          <a:pt x="120" y="236"/>
                        </a:lnTo>
                        <a:lnTo>
                          <a:pt x="115" y="245"/>
                        </a:lnTo>
                        <a:lnTo>
                          <a:pt x="115" y="263"/>
                        </a:lnTo>
                        <a:lnTo>
                          <a:pt x="103" y="273"/>
                        </a:lnTo>
                        <a:lnTo>
                          <a:pt x="98" y="295"/>
                        </a:lnTo>
                        <a:lnTo>
                          <a:pt x="90" y="286"/>
                        </a:lnTo>
                        <a:lnTo>
                          <a:pt x="86" y="293"/>
                        </a:lnTo>
                        <a:lnTo>
                          <a:pt x="86" y="300"/>
                        </a:lnTo>
                        <a:lnTo>
                          <a:pt x="81" y="306"/>
                        </a:lnTo>
                        <a:lnTo>
                          <a:pt x="80" y="311"/>
                        </a:lnTo>
                        <a:lnTo>
                          <a:pt x="85" y="326"/>
                        </a:lnTo>
                        <a:lnTo>
                          <a:pt x="78" y="338"/>
                        </a:lnTo>
                        <a:lnTo>
                          <a:pt x="68" y="341"/>
                        </a:lnTo>
                        <a:lnTo>
                          <a:pt x="66" y="359"/>
                        </a:lnTo>
                        <a:lnTo>
                          <a:pt x="66" y="383"/>
                        </a:lnTo>
                        <a:lnTo>
                          <a:pt x="60" y="398"/>
                        </a:lnTo>
                        <a:lnTo>
                          <a:pt x="60" y="408"/>
                        </a:lnTo>
                        <a:lnTo>
                          <a:pt x="30" y="428"/>
                        </a:lnTo>
                        <a:lnTo>
                          <a:pt x="30" y="437"/>
                        </a:lnTo>
                        <a:lnTo>
                          <a:pt x="33" y="444"/>
                        </a:lnTo>
                        <a:lnTo>
                          <a:pt x="27" y="452"/>
                        </a:lnTo>
                        <a:lnTo>
                          <a:pt x="35" y="459"/>
                        </a:lnTo>
                        <a:lnTo>
                          <a:pt x="40" y="457"/>
                        </a:lnTo>
                        <a:lnTo>
                          <a:pt x="43" y="474"/>
                        </a:lnTo>
                        <a:lnTo>
                          <a:pt x="43" y="491"/>
                        </a:lnTo>
                        <a:lnTo>
                          <a:pt x="47" y="494"/>
                        </a:lnTo>
                        <a:lnTo>
                          <a:pt x="38" y="499"/>
                        </a:lnTo>
                        <a:lnTo>
                          <a:pt x="30" y="502"/>
                        </a:lnTo>
                        <a:lnTo>
                          <a:pt x="35" y="507"/>
                        </a:lnTo>
                        <a:lnTo>
                          <a:pt x="42" y="507"/>
                        </a:lnTo>
                        <a:lnTo>
                          <a:pt x="48" y="507"/>
                        </a:lnTo>
                        <a:lnTo>
                          <a:pt x="48" y="521"/>
                        </a:lnTo>
                        <a:lnTo>
                          <a:pt x="47" y="529"/>
                        </a:lnTo>
                        <a:lnTo>
                          <a:pt x="50" y="542"/>
                        </a:lnTo>
                        <a:lnTo>
                          <a:pt x="48" y="547"/>
                        </a:lnTo>
                        <a:lnTo>
                          <a:pt x="33" y="552"/>
                        </a:lnTo>
                        <a:lnTo>
                          <a:pt x="23" y="554"/>
                        </a:lnTo>
                        <a:lnTo>
                          <a:pt x="18" y="557"/>
                        </a:lnTo>
                        <a:lnTo>
                          <a:pt x="23" y="567"/>
                        </a:lnTo>
                        <a:lnTo>
                          <a:pt x="20" y="572"/>
                        </a:lnTo>
                        <a:lnTo>
                          <a:pt x="22" y="575"/>
                        </a:lnTo>
                        <a:lnTo>
                          <a:pt x="27" y="575"/>
                        </a:lnTo>
                        <a:lnTo>
                          <a:pt x="37" y="572"/>
                        </a:lnTo>
                        <a:lnTo>
                          <a:pt x="43" y="580"/>
                        </a:lnTo>
                        <a:lnTo>
                          <a:pt x="42" y="590"/>
                        </a:lnTo>
                        <a:lnTo>
                          <a:pt x="42" y="599"/>
                        </a:lnTo>
                        <a:lnTo>
                          <a:pt x="37" y="605"/>
                        </a:lnTo>
                        <a:lnTo>
                          <a:pt x="32" y="600"/>
                        </a:lnTo>
                        <a:lnTo>
                          <a:pt x="22" y="602"/>
                        </a:lnTo>
                        <a:lnTo>
                          <a:pt x="22" y="609"/>
                        </a:lnTo>
                        <a:lnTo>
                          <a:pt x="33" y="610"/>
                        </a:lnTo>
                        <a:lnTo>
                          <a:pt x="37" y="612"/>
                        </a:lnTo>
                        <a:lnTo>
                          <a:pt x="28" y="619"/>
                        </a:lnTo>
                        <a:lnTo>
                          <a:pt x="22" y="620"/>
                        </a:lnTo>
                        <a:lnTo>
                          <a:pt x="22" y="625"/>
                        </a:lnTo>
                        <a:lnTo>
                          <a:pt x="32" y="625"/>
                        </a:lnTo>
                        <a:lnTo>
                          <a:pt x="33" y="620"/>
                        </a:lnTo>
                        <a:lnTo>
                          <a:pt x="40" y="619"/>
                        </a:lnTo>
                        <a:lnTo>
                          <a:pt x="43" y="624"/>
                        </a:lnTo>
                        <a:lnTo>
                          <a:pt x="48" y="632"/>
                        </a:lnTo>
                        <a:lnTo>
                          <a:pt x="58" y="639"/>
                        </a:lnTo>
                        <a:lnTo>
                          <a:pt x="57" y="647"/>
                        </a:lnTo>
                        <a:lnTo>
                          <a:pt x="63" y="648"/>
                        </a:lnTo>
                        <a:lnTo>
                          <a:pt x="73" y="655"/>
                        </a:lnTo>
                        <a:lnTo>
                          <a:pt x="85" y="662"/>
                        </a:lnTo>
                        <a:lnTo>
                          <a:pt x="88" y="668"/>
                        </a:lnTo>
                        <a:lnTo>
                          <a:pt x="80" y="675"/>
                        </a:lnTo>
                        <a:lnTo>
                          <a:pt x="78" y="682"/>
                        </a:lnTo>
                        <a:lnTo>
                          <a:pt x="85" y="685"/>
                        </a:lnTo>
                        <a:lnTo>
                          <a:pt x="63" y="698"/>
                        </a:lnTo>
                        <a:lnTo>
                          <a:pt x="53" y="688"/>
                        </a:lnTo>
                        <a:lnTo>
                          <a:pt x="43" y="685"/>
                        </a:lnTo>
                        <a:lnTo>
                          <a:pt x="32" y="692"/>
                        </a:lnTo>
                        <a:lnTo>
                          <a:pt x="15" y="715"/>
                        </a:lnTo>
                        <a:lnTo>
                          <a:pt x="7" y="737"/>
                        </a:lnTo>
                        <a:lnTo>
                          <a:pt x="3" y="745"/>
                        </a:lnTo>
                        <a:lnTo>
                          <a:pt x="8" y="755"/>
                        </a:lnTo>
                        <a:lnTo>
                          <a:pt x="12" y="766"/>
                        </a:lnTo>
                        <a:lnTo>
                          <a:pt x="2" y="770"/>
                        </a:lnTo>
                        <a:lnTo>
                          <a:pt x="0" y="778"/>
                        </a:lnTo>
                        <a:lnTo>
                          <a:pt x="10" y="780"/>
                        </a:lnTo>
                        <a:lnTo>
                          <a:pt x="12" y="790"/>
                        </a:lnTo>
                        <a:lnTo>
                          <a:pt x="18" y="793"/>
                        </a:lnTo>
                        <a:lnTo>
                          <a:pt x="27" y="795"/>
                        </a:lnTo>
                        <a:lnTo>
                          <a:pt x="35" y="791"/>
                        </a:lnTo>
                        <a:lnTo>
                          <a:pt x="50" y="801"/>
                        </a:lnTo>
                        <a:lnTo>
                          <a:pt x="68" y="821"/>
                        </a:lnTo>
                        <a:lnTo>
                          <a:pt x="71" y="836"/>
                        </a:lnTo>
                        <a:lnTo>
                          <a:pt x="78" y="841"/>
                        </a:lnTo>
                        <a:lnTo>
                          <a:pt x="73" y="850"/>
                        </a:lnTo>
                        <a:lnTo>
                          <a:pt x="71" y="856"/>
                        </a:lnTo>
                        <a:lnTo>
                          <a:pt x="76" y="858"/>
                        </a:lnTo>
                        <a:lnTo>
                          <a:pt x="80" y="851"/>
                        </a:lnTo>
                        <a:lnTo>
                          <a:pt x="83" y="845"/>
                        </a:lnTo>
                        <a:lnTo>
                          <a:pt x="88" y="846"/>
                        </a:lnTo>
                        <a:lnTo>
                          <a:pt x="88" y="851"/>
                        </a:lnTo>
                        <a:lnTo>
                          <a:pt x="86" y="856"/>
                        </a:lnTo>
                        <a:lnTo>
                          <a:pt x="90" y="860"/>
                        </a:lnTo>
                        <a:lnTo>
                          <a:pt x="98" y="858"/>
                        </a:lnTo>
                        <a:lnTo>
                          <a:pt x="105" y="860"/>
                        </a:lnTo>
                        <a:lnTo>
                          <a:pt x="100" y="869"/>
                        </a:lnTo>
                        <a:lnTo>
                          <a:pt x="105" y="881"/>
                        </a:lnTo>
                        <a:lnTo>
                          <a:pt x="108" y="891"/>
                        </a:lnTo>
                        <a:lnTo>
                          <a:pt x="105" y="906"/>
                        </a:lnTo>
                        <a:lnTo>
                          <a:pt x="111" y="913"/>
                        </a:lnTo>
                        <a:lnTo>
                          <a:pt x="118" y="909"/>
                        </a:lnTo>
                        <a:lnTo>
                          <a:pt x="125" y="901"/>
                        </a:lnTo>
                        <a:lnTo>
                          <a:pt x="136" y="904"/>
                        </a:lnTo>
                        <a:lnTo>
                          <a:pt x="146" y="908"/>
                        </a:lnTo>
                        <a:lnTo>
                          <a:pt x="160" y="908"/>
                        </a:lnTo>
                        <a:lnTo>
                          <a:pt x="165" y="906"/>
                        </a:lnTo>
                        <a:lnTo>
                          <a:pt x="165" y="898"/>
                        </a:lnTo>
                        <a:lnTo>
                          <a:pt x="166" y="884"/>
                        </a:lnTo>
                        <a:lnTo>
                          <a:pt x="168" y="871"/>
                        </a:lnTo>
                        <a:lnTo>
                          <a:pt x="180" y="864"/>
                        </a:lnTo>
                        <a:lnTo>
                          <a:pt x="181" y="850"/>
                        </a:lnTo>
                        <a:lnTo>
                          <a:pt x="176" y="840"/>
                        </a:lnTo>
                        <a:lnTo>
                          <a:pt x="183" y="831"/>
                        </a:lnTo>
                        <a:lnTo>
                          <a:pt x="196" y="828"/>
                        </a:lnTo>
                        <a:lnTo>
                          <a:pt x="208" y="826"/>
                        </a:lnTo>
                        <a:lnTo>
                          <a:pt x="209" y="821"/>
                        </a:lnTo>
                        <a:lnTo>
                          <a:pt x="221" y="808"/>
                        </a:lnTo>
                        <a:lnTo>
                          <a:pt x="229" y="796"/>
                        </a:lnTo>
                        <a:lnTo>
                          <a:pt x="241" y="793"/>
                        </a:lnTo>
                        <a:lnTo>
                          <a:pt x="228" y="785"/>
                        </a:lnTo>
                        <a:lnTo>
                          <a:pt x="241" y="775"/>
                        </a:lnTo>
                        <a:lnTo>
                          <a:pt x="254" y="771"/>
                        </a:lnTo>
                        <a:lnTo>
                          <a:pt x="264" y="753"/>
                        </a:lnTo>
                        <a:lnTo>
                          <a:pt x="274" y="735"/>
                        </a:lnTo>
                        <a:lnTo>
                          <a:pt x="263" y="708"/>
                        </a:lnTo>
                        <a:lnTo>
                          <a:pt x="263" y="670"/>
                        </a:lnTo>
                        <a:lnTo>
                          <a:pt x="254" y="667"/>
                        </a:lnTo>
                        <a:lnTo>
                          <a:pt x="249" y="657"/>
                        </a:lnTo>
                        <a:lnTo>
                          <a:pt x="244" y="652"/>
                        </a:lnTo>
                        <a:lnTo>
                          <a:pt x="244" y="630"/>
                        </a:lnTo>
                        <a:lnTo>
                          <a:pt x="243" y="619"/>
                        </a:lnTo>
                        <a:lnTo>
                          <a:pt x="236" y="619"/>
                        </a:lnTo>
                        <a:lnTo>
                          <a:pt x="234" y="607"/>
                        </a:lnTo>
                        <a:lnTo>
                          <a:pt x="226" y="607"/>
                        </a:lnTo>
                        <a:lnTo>
                          <a:pt x="219" y="600"/>
                        </a:lnTo>
                        <a:lnTo>
                          <a:pt x="221" y="587"/>
                        </a:lnTo>
                        <a:lnTo>
                          <a:pt x="229" y="574"/>
                        </a:lnTo>
                        <a:lnTo>
                          <a:pt x="241" y="579"/>
                        </a:lnTo>
                        <a:lnTo>
                          <a:pt x="269" y="589"/>
                        </a:lnTo>
                        <a:lnTo>
                          <a:pt x="278" y="592"/>
                        </a:lnTo>
                        <a:lnTo>
                          <a:pt x="279" y="604"/>
                        </a:lnTo>
                        <a:lnTo>
                          <a:pt x="286" y="609"/>
                        </a:lnTo>
                        <a:lnTo>
                          <a:pt x="293" y="602"/>
                        </a:lnTo>
                        <a:lnTo>
                          <a:pt x="311" y="602"/>
                        </a:lnTo>
                        <a:lnTo>
                          <a:pt x="321" y="607"/>
                        </a:lnTo>
                        <a:lnTo>
                          <a:pt x="319" y="620"/>
                        </a:lnTo>
                        <a:lnTo>
                          <a:pt x="329" y="619"/>
                        </a:lnTo>
                        <a:lnTo>
                          <a:pt x="337" y="610"/>
                        </a:lnTo>
                        <a:lnTo>
                          <a:pt x="337" y="590"/>
                        </a:lnTo>
                        <a:lnTo>
                          <a:pt x="321" y="589"/>
                        </a:lnTo>
                        <a:lnTo>
                          <a:pt x="304" y="585"/>
                        </a:lnTo>
                        <a:lnTo>
                          <a:pt x="293" y="579"/>
                        </a:lnTo>
                        <a:lnTo>
                          <a:pt x="289" y="565"/>
                        </a:lnTo>
                        <a:lnTo>
                          <a:pt x="296" y="545"/>
                        </a:lnTo>
                        <a:lnTo>
                          <a:pt x="289" y="537"/>
                        </a:lnTo>
                        <a:lnTo>
                          <a:pt x="289" y="537"/>
                        </a:lnTo>
                        <a:lnTo>
                          <a:pt x="289" y="537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8" name="Freeform 1124"/>
                  <p:cNvSpPr>
                    <a:spLocks/>
                  </p:cNvSpPr>
                  <p:nvPr/>
                </p:nvSpPr>
                <p:spPr bwMode="auto">
                  <a:xfrm>
                    <a:off x="3064000" y="5038998"/>
                    <a:ext cx="107024" cy="163026"/>
                  </a:xfrm>
                  <a:custGeom>
                    <a:avLst/>
                    <a:gdLst>
                      <a:gd name="T0" fmla="*/ 56 w 86"/>
                      <a:gd name="T1" fmla="*/ 131 h 131"/>
                      <a:gd name="T2" fmla="*/ 63 w 86"/>
                      <a:gd name="T3" fmla="*/ 126 h 131"/>
                      <a:gd name="T4" fmla="*/ 69 w 86"/>
                      <a:gd name="T5" fmla="*/ 124 h 131"/>
                      <a:gd name="T6" fmla="*/ 74 w 86"/>
                      <a:gd name="T7" fmla="*/ 117 h 131"/>
                      <a:gd name="T8" fmla="*/ 76 w 86"/>
                      <a:gd name="T9" fmla="*/ 108 h 131"/>
                      <a:gd name="T10" fmla="*/ 76 w 86"/>
                      <a:gd name="T11" fmla="*/ 101 h 131"/>
                      <a:gd name="T12" fmla="*/ 81 w 86"/>
                      <a:gd name="T13" fmla="*/ 96 h 131"/>
                      <a:gd name="T14" fmla="*/ 81 w 86"/>
                      <a:gd name="T15" fmla="*/ 89 h 131"/>
                      <a:gd name="T16" fmla="*/ 76 w 86"/>
                      <a:gd name="T17" fmla="*/ 84 h 131"/>
                      <a:gd name="T18" fmla="*/ 71 w 86"/>
                      <a:gd name="T19" fmla="*/ 83 h 131"/>
                      <a:gd name="T20" fmla="*/ 78 w 86"/>
                      <a:gd name="T21" fmla="*/ 78 h 131"/>
                      <a:gd name="T22" fmla="*/ 84 w 86"/>
                      <a:gd name="T23" fmla="*/ 78 h 131"/>
                      <a:gd name="T24" fmla="*/ 86 w 86"/>
                      <a:gd name="T25" fmla="*/ 71 h 131"/>
                      <a:gd name="T26" fmla="*/ 83 w 86"/>
                      <a:gd name="T27" fmla="*/ 64 h 131"/>
                      <a:gd name="T28" fmla="*/ 78 w 86"/>
                      <a:gd name="T29" fmla="*/ 61 h 131"/>
                      <a:gd name="T30" fmla="*/ 76 w 86"/>
                      <a:gd name="T31" fmla="*/ 53 h 131"/>
                      <a:gd name="T32" fmla="*/ 74 w 86"/>
                      <a:gd name="T33" fmla="*/ 44 h 131"/>
                      <a:gd name="T34" fmla="*/ 78 w 86"/>
                      <a:gd name="T35" fmla="*/ 36 h 131"/>
                      <a:gd name="T36" fmla="*/ 79 w 86"/>
                      <a:gd name="T37" fmla="*/ 26 h 131"/>
                      <a:gd name="T38" fmla="*/ 76 w 86"/>
                      <a:gd name="T39" fmla="*/ 23 h 131"/>
                      <a:gd name="T40" fmla="*/ 65 w 86"/>
                      <a:gd name="T41" fmla="*/ 24 h 131"/>
                      <a:gd name="T42" fmla="*/ 56 w 86"/>
                      <a:gd name="T43" fmla="*/ 24 h 131"/>
                      <a:gd name="T44" fmla="*/ 46 w 86"/>
                      <a:gd name="T45" fmla="*/ 29 h 131"/>
                      <a:gd name="T46" fmla="*/ 35 w 86"/>
                      <a:gd name="T47" fmla="*/ 28 h 131"/>
                      <a:gd name="T48" fmla="*/ 35 w 86"/>
                      <a:gd name="T49" fmla="*/ 11 h 131"/>
                      <a:gd name="T50" fmla="*/ 30 w 86"/>
                      <a:gd name="T51" fmla="*/ 8 h 131"/>
                      <a:gd name="T52" fmla="*/ 21 w 86"/>
                      <a:gd name="T53" fmla="*/ 6 h 131"/>
                      <a:gd name="T54" fmla="*/ 21 w 86"/>
                      <a:gd name="T55" fmla="*/ 0 h 131"/>
                      <a:gd name="T56" fmla="*/ 16 w 86"/>
                      <a:gd name="T57" fmla="*/ 0 h 131"/>
                      <a:gd name="T58" fmla="*/ 8 w 86"/>
                      <a:gd name="T59" fmla="*/ 4 h 131"/>
                      <a:gd name="T60" fmla="*/ 0 w 86"/>
                      <a:gd name="T61" fmla="*/ 13 h 131"/>
                      <a:gd name="T62" fmla="*/ 5 w 86"/>
                      <a:gd name="T63" fmla="*/ 19 h 131"/>
                      <a:gd name="T64" fmla="*/ 6 w 86"/>
                      <a:gd name="T65" fmla="*/ 38 h 131"/>
                      <a:gd name="T66" fmla="*/ 11 w 86"/>
                      <a:gd name="T67" fmla="*/ 48 h 131"/>
                      <a:gd name="T68" fmla="*/ 16 w 86"/>
                      <a:gd name="T69" fmla="*/ 51 h 131"/>
                      <a:gd name="T70" fmla="*/ 20 w 86"/>
                      <a:gd name="T71" fmla="*/ 56 h 131"/>
                      <a:gd name="T72" fmla="*/ 11 w 86"/>
                      <a:gd name="T73" fmla="*/ 56 h 131"/>
                      <a:gd name="T74" fmla="*/ 13 w 86"/>
                      <a:gd name="T75" fmla="*/ 63 h 131"/>
                      <a:gd name="T76" fmla="*/ 21 w 86"/>
                      <a:gd name="T77" fmla="*/ 66 h 131"/>
                      <a:gd name="T78" fmla="*/ 26 w 86"/>
                      <a:gd name="T79" fmla="*/ 71 h 131"/>
                      <a:gd name="T80" fmla="*/ 30 w 86"/>
                      <a:gd name="T81" fmla="*/ 84 h 131"/>
                      <a:gd name="T82" fmla="*/ 31 w 86"/>
                      <a:gd name="T83" fmla="*/ 96 h 131"/>
                      <a:gd name="T84" fmla="*/ 28 w 86"/>
                      <a:gd name="T85" fmla="*/ 103 h 131"/>
                      <a:gd name="T86" fmla="*/ 40 w 86"/>
                      <a:gd name="T87" fmla="*/ 116 h 131"/>
                      <a:gd name="T88" fmla="*/ 48 w 86"/>
                      <a:gd name="T89" fmla="*/ 126 h 131"/>
                      <a:gd name="T90" fmla="*/ 56 w 86"/>
                      <a:gd name="T91" fmla="*/ 131 h 131"/>
                      <a:gd name="T92" fmla="*/ 56 w 86"/>
                      <a:gd name="T93" fmla="*/ 131 h 131"/>
                      <a:gd name="T94" fmla="*/ 56 w 86"/>
                      <a:gd name="T95" fmla="*/ 131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6" h="131">
                        <a:moveTo>
                          <a:pt x="56" y="131"/>
                        </a:moveTo>
                        <a:lnTo>
                          <a:pt x="63" y="126"/>
                        </a:lnTo>
                        <a:lnTo>
                          <a:pt x="69" y="124"/>
                        </a:lnTo>
                        <a:lnTo>
                          <a:pt x="74" y="117"/>
                        </a:lnTo>
                        <a:lnTo>
                          <a:pt x="76" y="108"/>
                        </a:lnTo>
                        <a:lnTo>
                          <a:pt x="76" y="101"/>
                        </a:lnTo>
                        <a:lnTo>
                          <a:pt x="81" y="96"/>
                        </a:lnTo>
                        <a:lnTo>
                          <a:pt x="81" y="89"/>
                        </a:lnTo>
                        <a:lnTo>
                          <a:pt x="76" y="84"/>
                        </a:lnTo>
                        <a:lnTo>
                          <a:pt x="71" y="83"/>
                        </a:lnTo>
                        <a:lnTo>
                          <a:pt x="78" y="78"/>
                        </a:lnTo>
                        <a:lnTo>
                          <a:pt x="84" y="78"/>
                        </a:lnTo>
                        <a:lnTo>
                          <a:pt x="86" y="71"/>
                        </a:lnTo>
                        <a:lnTo>
                          <a:pt x="83" y="64"/>
                        </a:lnTo>
                        <a:lnTo>
                          <a:pt x="78" y="61"/>
                        </a:lnTo>
                        <a:lnTo>
                          <a:pt x="76" y="53"/>
                        </a:lnTo>
                        <a:lnTo>
                          <a:pt x="74" y="44"/>
                        </a:lnTo>
                        <a:lnTo>
                          <a:pt x="78" y="36"/>
                        </a:lnTo>
                        <a:lnTo>
                          <a:pt x="79" y="26"/>
                        </a:lnTo>
                        <a:lnTo>
                          <a:pt x="76" y="23"/>
                        </a:lnTo>
                        <a:lnTo>
                          <a:pt x="65" y="24"/>
                        </a:lnTo>
                        <a:lnTo>
                          <a:pt x="56" y="24"/>
                        </a:lnTo>
                        <a:lnTo>
                          <a:pt x="46" y="29"/>
                        </a:lnTo>
                        <a:lnTo>
                          <a:pt x="35" y="28"/>
                        </a:lnTo>
                        <a:lnTo>
                          <a:pt x="35" y="11"/>
                        </a:lnTo>
                        <a:lnTo>
                          <a:pt x="30" y="8"/>
                        </a:lnTo>
                        <a:lnTo>
                          <a:pt x="21" y="6"/>
                        </a:lnTo>
                        <a:lnTo>
                          <a:pt x="21" y="0"/>
                        </a:lnTo>
                        <a:lnTo>
                          <a:pt x="16" y="0"/>
                        </a:lnTo>
                        <a:lnTo>
                          <a:pt x="8" y="4"/>
                        </a:lnTo>
                        <a:lnTo>
                          <a:pt x="0" y="13"/>
                        </a:lnTo>
                        <a:lnTo>
                          <a:pt x="5" y="19"/>
                        </a:lnTo>
                        <a:lnTo>
                          <a:pt x="6" y="38"/>
                        </a:lnTo>
                        <a:lnTo>
                          <a:pt x="11" y="48"/>
                        </a:lnTo>
                        <a:lnTo>
                          <a:pt x="16" y="51"/>
                        </a:lnTo>
                        <a:lnTo>
                          <a:pt x="20" y="56"/>
                        </a:lnTo>
                        <a:lnTo>
                          <a:pt x="11" y="56"/>
                        </a:lnTo>
                        <a:lnTo>
                          <a:pt x="13" y="63"/>
                        </a:lnTo>
                        <a:lnTo>
                          <a:pt x="21" y="66"/>
                        </a:lnTo>
                        <a:lnTo>
                          <a:pt x="26" y="71"/>
                        </a:lnTo>
                        <a:lnTo>
                          <a:pt x="30" y="84"/>
                        </a:lnTo>
                        <a:lnTo>
                          <a:pt x="31" y="96"/>
                        </a:lnTo>
                        <a:lnTo>
                          <a:pt x="28" y="103"/>
                        </a:lnTo>
                        <a:lnTo>
                          <a:pt x="40" y="116"/>
                        </a:lnTo>
                        <a:lnTo>
                          <a:pt x="48" y="126"/>
                        </a:lnTo>
                        <a:lnTo>
                          <a:pt x="56" y="131"/>
                        </a:lnTo>
                        <a:lnTo>
                          <a:pt x="56" y="131"/>
                        </a:lnTo>
                        <a:lnTo>
                          <a:pt x="56" y="13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bg1">
                        <a:lumMod val="6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89" name="Freeform 1131"/>
                  <p:cNvSpPr>
                    <a:spLocks/>
                  </p:cNvSpPr>
                  <p:nvPr/>
                </p:nvSpPr>
                <p:spPr bwMode="auto">
                  <a:xfrm>
                    <a:off x="3663835" y="2710595"/>
                    <a:ext cx="82135" cy="78401"/>
                  </a:xfrm>
                  <a:custGeom>
                    <a:avLst/>
                    <a:gdLst>
                      <a:gd name="T0" fmla="*/ 58 w 66"/>
                      <a:gd name="T1" fmla="*/ 54 h 63"/>
                      <a:gd name="T2" fmla="*/ 63 w 66"/>
                      <a:gd name="T3" fmla="*/ 43 h 63"/>
                      <a:gd name="T4" fmla="*/ 66 w 66"/>
                      <a:gd name="T5" fmla="*/ 33 h 63"/>
                      <a:gd name="T6" fmla="*/ 63 w 66"/>
                      <a:gd name="T7" fmla="*/ 25 h 63"/>
                      <a:gd name="T8" fmla="*/ 56 w 66"/>
                      <a:gd name="T9" fmla="*/ 23 h 63"/>
                      <a:gd name="T10" fmla="*/ 53 w 66"/>
                      <a:gd name="T11" fmla="*/ 16 h 63"/>
                      <a:gd name="T12" fmla="*/ 46 w 66"/>
                      <a:gd name="T13" fmla="*/ 15 h 63"/>
                      <a:gd name="T14" fmla="*/ 44 w 66"/>
                      <a:gd name="T15" fmla="*/ 10 h 63"/>
                      <a:gd name="T16" fmla="*/ 41 w 66"/>
                      <a:gd name="T17" fmla="*/ 3 h 63"/>
                      <a:gd name="T18" fmla="*/ 38 w 66"/>
                      <a:gd name="T19" fmla="*/ 0 h 63"/>
                      <a:gd name="T20" fmla="*/ 28 w 66"/>
                      <a:gd name="T21" fmla="*/ 0 h 63"/>
                      <a:gd name="T22" fmla="*/ 25 w 66"/>
                      <a:gd name="T23" fmla="*/ 5 h 63"/>
                      <a:gd name="T24" fmla="*/ 16 w 66"/>
                      <a:gd name="T25" fmla="*/ 5 h 63"/>
                      <a:gd name="T26" fmla="*/ 11 w 66"/>
                      <a:gd name="T27" fmla="*/ 6 h 63"/>
                      <a:gd name="T28" fmla="*/ 13 w 66"/>
                      <a:gd name="T29" fmla="*/ 21 h 63"/>
                      <a:gd name="T30" fmla="*/ 13 w 66"/>
                      <a:gd name="T31" fmla="*/ 30 h 63"/>
                      <a:gd name="T32" fmla="*/ 3 w 66"/>
                      <a:gd name="T33" fmla="*/ 38 h 63"/>
                      <a:gd name="T34" fmla="*/ 0 w 66"/>
                      <a:gd name="T35" fmla="*/ 44 h 63"/>
                      <a:gd name="T36" fmla="*/ 1 w 66"/>
                      <a:gd name="T37" fmla="*/ 53 h 63"/>
                      <a:gd name="T38" fmla="*/ 8 w 66"/>
                      <a:gd name="T39" fmla="*/ 53 h 63"/>
                      <a:gd name="T40" fmla="*/ 23 w 66"/>
                      <a:gd name="T41" fmla="*/ 51 h 63"/>
                      <a:gd name="T42" fmla="*/ 30 w 66"/>
                      <a:gd name="T43" fmla="*/ 53 h 63"/>
                      <a:gd name="T44" fmla="*/ 38 w 66"/>
                      <a:gd name="T45" fmla="*/ 63 h 63"/>
                      <a:gd name="T46" fmla="*/ 48 w 66"/>
                      <a:gd name="T47" fmla="*/ 61 h 63"/>
                      <a:gd name="T48" fmla="*/ 49 w 66"/>
                      <a:gd name="T49" fmla="*/ 54 h 63"/>
                      <a:gd name="T50" fmla="*/ 58 w 66"/>
                      <a:gd name="T51" fmla="*/ 54 h 63"/>
                      <a:gd name="T52" fmla="*/ 58 w 66"/>
                      <a:gd name="T53" fmla="*/ 54 h 63"/>
                      <a:gd name="T54" fmla="*/ 58 w 66"/>
                      <a:gd name="T55" fmla="*/ 5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66" h="63">
                        <a:moveTo>
                          <a:pt x="58" y="54"/>
                        </a:moveTo>
                        <a:lnTo>
                          <a:pt x="63" y="43"/>
                        </a:lnTo>
                        <a:lnTo>
                          <a:pt x="66" y="33"/>
                        </a:lnTo>
                        <a:lnTo>
                          <a:pt x="63" y="25"/>
                        </a:lnTo>
                        <a:lnTo>
                          <a:pt x="56" y="23"/>
                        </a:lnTo>
                        <a:lnTo>
                          <a:pt x="53" y="16"/>
                        </a:lnTo>
                        <a:lnTo>
                          <a:pt x="46" y="15"/>
                        </a:lnTo>
                        <a:lnTo>
                          <a:pt x="44" y="10"/>
                        </a:lnTo>
                        <a:lnTo>
                          <a:pt x="41" y="3"/>
                        </a:lnTo>
                        <a:lnTo>
                          <a:pt x="38" y="0"/>
                        </a:lnTo>
                        <a:lnTo>
                          <a:pt x="28" y="0"/>
                        </a:lnTo>
                        <a:lnTo>
                          <a:pt x="25" y="5"/>
                        </a:lnTo>
                        <a:lnTo>
                          <a:pt x="16" y="5"/>
                        </a:lnTo>
                        <a:lnTo>
                          <a:pt x="11" y="6"/>
                        </a:lnTo>
                        <a:lnTo>
                          <a:pt x="13" y="21"/>
                        </a:lnTo>
                        <a:lnTo>
                          <a:pt x="13" y="30"/>
                        </a:lnTo>
                        <a:lnTo>
                          <a:pt x="3" y="38"/>
                        </a:lnTo>
                        <a:lnTo>
                          <a:pt x="0" y="44"/>
                        </a:lnTo>
                        <a:lnTo>
                          <a:pt x="1" y="53"/>
                        </a:lnTo>
                        <a:lnTo>
                          <a:pt x="8" y="53"/>
                        </a:lnTo>
                        <a:lnTo>
                          <a:pt x="23" y="51"/>
                        </a:lnTo>
                        <a:lnTo>
                          <a:pt x="30" y="53"/>
                        </a:lnTo>
                        <a:lnTo>
                          <a:pt x="38" y="63"/>
                        </a:lnTo>
                        <a:lnTo>
                          <a:pt x="48" y="61"/>
                        </a:lnTo>
                        <a:lnTo>
                          <a:pt x="49" y="54"/>
                        </a:lnTo>
                        <a:lnTo>
                          <a:pt x="58" y="54"/>
                        </a:lnTo>
                        <a:lnTo>
                          <a:pt x="58" y="54"/>
                        </a:lnTo>
                        <a:lnTo>
                          <a:pt x="58" y="5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90" name="Freeform 1147"/>
                  <p:cNvSpPr>
                    <a:spLocks/>
                  </p:cNvSpPr>
                  <p:nvPr/>
                </p:nvSpPr>
                <p:spPr bwMode="auto">
                  <a:xfrm>
                    <a:off x="2968176" y="4217648"/>
                    <a:ext cx="52268" cy="44801"/>
                  </a:xfrm>
                  <a:custGeom>
                    <a:avLst/>
                    <a:gdLst>
                      <a:gd name="T0" fmla="*/ 33 w 42"/>
                      <a:gd name="T1" fmla="*/ 13 h 36"/>
                      <a:gd name="T2" fmla="*/ 38 w 42"/>
                      <a:gd name="T3" fmla="*/ 15 h 36"/>
                      <a:gd name="T4" fmla="*/ 38 w 42"/>
                      <a:gd name="T5" fmla="*/ 23 h 36"/>
                      <a:gd name="T6" fmla="*/ 42 w 42"/>
                      <a:gd name="T7" fmla="*/ 30 h 36"/>
                      <a:gd name="T8" fmla="*/ 38 w 42"/>
                      <a:gd name="T9" fmla="*/ 36 h 36"/>
                      <a:gd name="T10" fmla="*/ 33 w 42"/>
                      <a:gd name="T11" fmla="*/ 35 h 36"/>
                      <a:gd name="T12" fmla="*/ 29 w 42"/>
                      <a:gd name="T13" fmla="*/ 33 h 36"/>
                      <a:gd name="T14" fmla="*/ 22 w 42"/>
                      <a:gd name="T15" fmla="*/ 31 h 36"/>
                      <a:gd name="T16" fmla="*/ 19 w 42"/>
                      <a:gd name="T17" fmla="*/ 36 h 36"/>
                      <a:gd name="T18" fmla="*/ 15 w 42"/>
                      <a:gd name="T19" fmla="*/ 26 h 36"/>
                      <a:gd name="T20" fmla="*/ 10 w 42"/>
                      <a:gd name="T21" fmla="*/ 26 h 36"/>
                      <a:gd name="T22" fmla="*/ 7 w 42"/>
                      <a:gd name="T23" fmla="*/ 23 h 36"/>
                      <a:gd name="T24" fmla="*/ 10 w 42"/>
                      <a:gd name="T25" fmla="*/ 16 h 36"/>
                      <a:gd name="T26" fmla="*/ 5 w 42"/>
                      <a:gd name="T27" fmla="*/ 13 h 36"/>
                      <a:gd name="T28" fmla="*/ 0 w 42"/>
                      <a:gd name="T29" fmla="*/ 12 h 36"/>
                      <a:gd name="T30" fmla="*/ 4 w 42"/>
                      <a:gd name="T31" fmla="*/ 5 h 36"/>
                      <a:gd name="T32" fmla="*/ 9 w 42"/>
                      <a:gd name="T33" fmla="*/ 0 h 36"/>
                      <a:gd name="T34" fmla="*/ 15 w 42"/>
                      <a:gd name="T35" fmla="*/ 0 h 36"/>
                      <a:gd name="T36" fmla="*/ 24 w 42"/>
                      <a:gd name="T37" fmla="*/ 3 h 36"/>
                      <a:gd name="T38" fmla="*/ 30 w 42"/>
                      <a:gd name="T39" fmla="*/ 3 h 36"/>
                      <a:gd name="T40" fmla="*/ 33 w 42"/>
                      <a:gd name="T41" fmla="*/ 8 h 36"/>
                      <a:gd name="T42" fmla="*/ 33 w 42"/>
                      <a:gd name="T43" fmla="*/ 13 h 36"/>
                      <a:gd name="T44" fmla="*/ 33 w 42"/>
                      <a:gd name="T45" fmla="*/ 13 h 36"/>
                      <a:gd name="T46" fmla="*/ 33 w 42"/>
                      <a:gd name="T47" fmla="*/ 13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42" h="36">
                        <a:moveTo>
                          <a:pt x="33" y="13"/>
                        </a:moveTo>
                        <a:lnTo>
                          <a:pt x="38" y="15"/>
                        </a:lnTo>
                        <a:lnTo>
                          <a:pt x="38" y="23"/>
                        </a:lnTo>
                        <a:lnTo>
                          <a:pt x="42" y="30"/>
                        </a:lnTo>
                        <a:lnTo>
                          <a:pt x="38" y="36"/>
                        </a:lnTo>
                        <a:lnTo>
                          <a:pt x="33" y="35"/>
                        </a:lnTo>
                        <a:lnTo>
                          <a:pt x="29" y="33"/>
                        </a:lnTo>
                        <a:lnTo>
                          <a:pt x="22" y="31"/>
                        </a:lnTo>
                        <a:lnTo>
                          <a:pt x="19" y="36"/>
                        </a:lnTo>
                        <a:lnTo>
                          <a:pt x="15" y="26"/>
                        </a:lnTo>
                        <a:lnTo>
                          <a:pt x="10" y="26"/>
                        </a:lnTo>
                        <a:lnTo>
                          <a:pt x="7" y="23"/>
                        </a:lnTo>
                        <a:lnTo>
                          <a:pt x="10" y="16"/>
                        </a:lnTo>
                        <a:lnTo>
                          <a:pt x="5" y="13"/>
                        </a:lnTo>
                        <a:lnTo>
                          <a:pt x="0" y="12"/>
                        </a:lnTo>
                        <a:lnTo>
                          <a:pt x="4" y="5"/>
                        </a:lnTo>
                        <a:lnTo>
                          <a:pt x="9" y="0"/>
                        </a:lnTo>
                        <a:lnTo>
                          <a:pt x="15" y="0"/>
                        </a:lnTo>
                        <a:lnTo>
                          <a:pt x="24" y="3"/>
                        </a:lnTo>
                        <a:lnTo>
                          <a:pt x="30" y="3"/>
                        </a:lnTo>
                        <a:lnTo>
                          <a:pt x="33" y="8"/>
                        </a:lnTo>
                        <a:lnTo>
                          <a:pt x="33" y="13"/>
                        </a:lnTo>
                        <a:lnTo>
                          <a:pt x="33" y="13"/>
                        </a:lnTo>
                        <a:lnTo>
                          <a:pt x="33" y="1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9" name="Freeform 1086"/>
                  <p:cNvSpPr>
                    <a:spLocks/>
                  </p:cNvSpPr>
                  <p:nvPr/>
                </p:nvSpPr>
                <p:spPr bwMode="auto">
                  <a:xfrm>
                    <a:off x="5474539" y="3884130"/>
                    <a:ext cx="23645" cy="46046"/>
                  </a:xfrm>
                  <a:custGeom>
                    <a:avLst/>
                    <a:gdLst>
                      <a:gd name="T0" fmla="*/ 14 w 19"/>
                      <a:gd name="T1" fmla="*/ 35 h 37"/>
                      <a:gd name="T2" fmla="*/ 17 w 19"/>
                      <a:gd name="T3" fmla="*/ 25 h 37"/>
                      <a:gd name="T4" fmla="*/ 19 w 19"/>
                      <a:gd name="T5" fmla="*/ 15 h 37"/>
                      <a:gd name="T6" fmla="*/ 19 w 19"/>
                      <a:gd name="T7" fmla="*/ 9 h 37"/>
                      <a:gd name="T8" fmla="*/ 14 w 19"/>
                      <a:gd name="T9" fmla="*/ 0 h 37"/>
                      <a:gd name="T10" fmla="*/ 7 w 19"/>
                      <a:gd name="T11" fmla="*/ 12 h 37"/>
                      <a:gd name="T12" fmla="*/ 2 w 19"/>
                      <a:gd name="T13" fmla="*/ 27 h 37"/>
                      <a:gd name="T14" fmla="*/ 0 w 19"/>
                      <a:gd name="T15" fmla="*/ 30 h 37"/>
                      <a:gd name="T16" fmla="*/ 7 w 19"/>
                      <a:gd name="T17" fmla="*/ 37 h 37"/>
                      <a:gd name="T18" fmla="*/ 14 w 19"/>
                      <a:gd name="T19" fmla="*/ 35 h 37"/>
                      <a:gd name="T20" fmla="*/ 14 w 19"/>
                      <a:gd name="T21" fmla="*/ 35 h 37"/>
                      <a:gd name="T22" fmla="*/ 14 w 19"/>
                      <a:gd name="T23" fmla="*/ 3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37">
                        <a:moveTo>
                          <a:pt x="14" y="35"/>
                        </a:moveTo>
                        <a:lnTo>
                          <a:pt x="17" y="25"/>
                        </a:lnTo>
                        <a:lnTo>
                          <a:pt x="19" y="15"/>
                        </a:lnTo>
                        <a:lnTo>
                          <a:pt x="19" y="9"/>
                        </a:lnTo>
                        <a:lnTo>
                          <a:pt x="14" y="0"/>
                        </a:lnTo>
                        <a:lnTo>
                          <a:pt x="7" y="12"/>
                        </a:lnTo>
                        <a:lnTo>
                          <a:pt x="2" y="27"/>
                        </a:lnTo>
                        <a:lnTo>
                          <a:pt x="0" y="30"/>
                        </a:lnTo>
                        <a:lnTo>
                          <a:pt x="7" y="37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lnTo>
                          <a:pt x="14" y="3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0" name="Freeform 1088"/>
                  <p:cNvSpPr>
                    <a:spLocks/>
                  </p:cNvSpPr>
                  <p:nvPr/>
                </p:nvSpPr>
                <p:spPr bwMode="auto">
                  <a:xfrm>
                    <a:off x="5602719" y="3870441"/>
                    <a:ext cx="46046" cy="49779"/>
                  </a:xfrm>
                  <a:custGeom>
                    <a:avLst/>
                    <a:gdLst>
                      <a:gd name="T0" fmla="*/ 10 w 37"/>
                      <a:gd name="T1" fmla="*/ 35 h 40"/>
                      <a:gd name="T2" fmla="*/ 22 w 37"/>
                      <a:gd name="T3" fmla="*/ 40 h 40"/>
                      <a:gd name="T4" fmla="*/ 30 w 37"/>
                      <a:gd name="T5" fmla="*/ 40 h 40"/>
                      <a:gd name="T6" fmla="*/ 37 w 37"/>
                      <a:gd name="T7" fmla="*/ 35 h 40"/>
                      <a:gd name="T8" fmla="*/ 32 w 37"/>
                      <a:gd name="T9" fmla="*/ 26 h 40"/>
                      <a:gd name="T10" fmla="*/ 25 w 37"/>
                      <a:gd name="T11" fmla="*/ 20 h 40"/>
                      <a:gd name="T12" fmla="*/ 24 w 37"/>
                      <a:gd name="T13" fmla="*/ 15 h 40"/>
                      <a:gd name="T14" fmla="*/ 24 w 37"/>
                      <a:gd name="T15" fmla="*/ 8 h 40"/>
                      <a:gd name="T16" fmla="*/ 20 w 37"/>
                      <a:gd name="T17" fmla="*/ 1 h 40"/>
                      <a:gd name="T18" fmla="*/ 14 w 37"/>
                      <a:gd name="T19" fmla="*/ 0 h 40"/>
                      <a:gd name="T20" fmla="*/ 5 w 37"/>
                      <a:gd name="T21" fmla="*/ 0 h 40"/>
                      <a:gd name="T22" fmla="*/ 2 w 37"/>
                      <a:gd name="T23" fmla="*/ 5 h 40"/>
                      <a:gd name="T24" fmla="*/ 0 w 37"/>
                      <a:gd name="T25" fmla="*/ 13 h 40"/>
                      <a:gd name="T26" fmla="*/ 7 w 37"/>
                      <a:gd name="T27" fmla="*/ 20 h 40"/>
                      <a:gd name="T28" fmla="*/ 10 w 37"/>
                      <a:gd name="T29" fmla="*/ 35 h 40"/>
                      <a:gd name="T30" fmla="*/ 10 w 37"/>
                      <a:gd name="T31" fmla="*/ 35 h 40"/>
                      <a:gd name="T32" fmla="*/ 10 w 37"/>
                      <a:gd name="T33" fmla="*/ 35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7" h="40">
                        <a:moveTo>
                          <a:pt x="10" y="35"/>
                        </a:moveTo>
                        <a:lnTo>
                          <a:pt x="22" y="40"/>
                        </a:lnTo>
                        <a:lnTo>
                          <a:pt x="30" y="40"/>
                        </a:lnTo>
                        <a:lnTo>
                          <a:pt x="37" y="35"/>
                        </a:lnTo>
                        <a:lnTo>
                          <a:pt x="32" y="26"/>
                        </a:lnTo>
                        <a:lnTo>
                          <a:pt x="25" y="20"/>
                        </a:lnTo>
                        <a:lnTo>
                          <a:pt x="24" y="15"/>
                        </a:lnTo>
                        <a:lnTo>
                          <a:pt x="24" y="8"/>
                        </a:lnTo>
                        <a:lnTo>
                          <a:pt x="20" y="1"/>
                        </a:lnTo>
                        <a:lnTo>
                          <a:pt x="14" y="0"/>
                        </a:lnTo>
                        <a:lnTo>
                          <a:pt x="5" y="0"/>
                        </a:lnTo>
                        <a:lnTo>
                          <a:pt x="2" y="5"/>
                        </a:lnTo>
                        <a:lnTo>
                          <a:pt x="0" y="13"/>
                        </a:lnTo>
                        <a:lnTo>
                          <a:pt x="7" y="20"/>
                        </a:lnTo>
                        <a:lnTo>
                          <a:pt x="10" y="35"/>
                        </a:lnTo>
                        <a:lnTo>
                          <a:pt x="10" y="35"/>
                        </a:lnTo>
                        <a:lnTo>
                          <a:pt x="10" y="35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1" name="Freeform 1090"/>
                  <p:cNvSpPr>
                    <a:spLocks/>
                  </p:cNvSpPr>
                  <p:nvPr/>
                </p:nvSpPr>
                <p:spPr bwMode="auto">
                  <a:xfrm>
                    <a:off x="5545474" y="3880397"/>
                    <a:ext cx="24889" cy="62223"/>
                  </a:xfrm>
                  <a:custGeom>
                    <a:avLst/>
                    <a:gdLst>
                      <a:gd name="T0" fmla="*/ 7 w 20"/>
                      <a:gd name="T1" fmla="*/ 50 h 50"/>
                      <a:gd name="T2" fmla="*/ 15 w 20"/>
                      <a:gd name="T3" fmla="*/ 43 h 50"/>
                      <a:gd name="T4" fmla="*/ 15 w 20"/>
                      <a:gd name="T5" fmla="*/ 35 h 50"/>
                      <a:gd name="T6" fmla="*/ 15 w 20"/>
                      <a:gd name="T7" fmla="*/ 27 h 50"/>
                      <a:gd name="T8" fmla="*/ 20 w 20"/>
                      <a:gd name="T9" fmla="*/ 17 h 50"/>
                      <a:gd name="T10" fmla="*/ 10 w 20"/>
                      <a:gd name="T11" fmla="*/ 12 h 50"/>
                      <a:gd name="T12" fmla="*/ 8 w 20"/>
                      <a:gd name="T13" fmla="*/ 0 h 50"/>
                      <a:gd name="T14" fmla="*/ 5 w 20"/>
                      <a:gd name="T15" fmla="*/ 10 h 50"/>
                      <a:gd name="T16" fmla="*/ 3 w 20"/>
                      <a:gd name="T17" fmla="*/ 20 h 50"/>
                      <a:gd name="T18" fmla="*/ 3 w 20"/>
                      <a:gd name="T19" fmla="*/ 32 h 50"/>
                      <a:gd name="T20" fmla="*/ 3 w 20"/>
                      <a:gd name="T21" fmla="*/ 43 h 50"/>
                      <a:gd name="T22" fmla="*/ 0 w 20"/>
                      <a:gd name="T23" fmla="*/ 48 h 50"/>
                      <a:gd name="T24" fmla="*/ 7 w 20"/>
                      <a:gd name="T25" fmla="*/ 50 h 50"/>
                      <a:gd name="T26" fmla="*/ 7 w 20"/>
                      <a:gd name="T27" fmla="*/ 50 h 50"/>
                      <a:gd name="T28" fmla="*/ 7 w 20"/>
                      <a:gd name="T29" fmla="*/ 5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0" h="50">
                        <a:moveTo>
                          <a:pt x="7" y="50"/>
                        </a:moveTo>
                        <a:lnTo>
                          <a:pt x="15" y="43"/>
                        </a:lnTo>
                        <a:lnTo>
                          <a:pt x="15" y="35"/>
                        </a:lnTo>
                        <a:lnTo>
                          <a:pt x="15" y="27"/>
                        </a:lnTo>
                        <a:lnTo>
                          <a:pt x="20" y="17"/>
                        </a:lnTo>
                        <a:lnTo>
                          <a:pt x="10" y="12"/>
                        </a:lnTo>
                        <a:lnTo>
                          <a:pt x="8" y="0"/>
                        </a:lnTo>
                        <a:lnTo>
                          <a:pt x="5" y="10"/>
                        </a:lnTo>
                        <a:lnTo>
                          <a:pt x="3" y="20"/>
                        </a:lnTo>
                        <a:lnTo>
                          <a:pt x="3" y="32"/>
                        </a:lnTo>
                        <a:lnTo>
                          <a:pt x="3" y="43"/>
                        </a:lnTo>
                        <a:lnTo>
                          <a:pt x="0" y="48"/>
                        </a:lnTo>
                        <a:lnTo>
                          <a:pt x="7" y="50"/>
                        </a:lnTo>
                        <a:lnTo>
                          <a:pt x="7" y="50"/>
                        </a:lnTo>
                        <a:lnTo>
                          <a:pt x="7" y="5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2" name="Freeform 1092"/>
                  <p:cNvSpPr>
                    <a:spLocks/>
                  </p:cNvSpPr>
                  <p:nvPr/>
                </p:nvSpPr>
                <p:spPr bwMode="auto">
                  <a:xfrm>
                    <a:off x="5499428" y="3905286"/>
                    <a:ext cx="21156" cy="41068"/>
                  </a:xfrm>
                  <a:custGeom>
                    <a:avLst/>
                    <a:gdLst>
                      <a:gd name="T0" fmla="*/ 7 w 17"/>
                      <a:gd name="T1" fmla="*/ 27 h 33"/>
                      <a:gd name="T2" fmla="*/ 2 w 17"/>
                      <a:gd name="T3" fmla="*/ 25 h 33"/>
                      <a:gd name="T4" fmla="*/ 0 w 17"/>
                      <a:gd name="T5" fmla="*/ 17 h 33"/>
                      <a:gd name="T6" fmla="*/ 0 w 17"/>
                      <a:gd name="T7" fmla="*/ 10 h 33"/>
                      <a:gd name="T8" fmla="*/ 4 w 17"/>
                      <a:gd name="T9" fmla="*/ 3 h 33"/>
                      <a:gd name="T10" fmla="*/ 7 w 17"/>
                      <a:gd name="T11" fmla="*/ 0 h 33"/>
                      <a:gd name="T12" fmla="*/ 12 w 17"/>
                      <a:gd name="T13" fmla="*/ 5 h 33"/>
                      <a:gd name="T14" fmla="*/ 15 w 17"/>
                      <a:gd name="T15" fmla="*/ 12 h 33"/>
                      <a:gd name="T16" fmla="*/ 12 w 17"/>
                      <a:gd name="T17" fmla="*/ 20 h 33"/>
                      <a:gd name="T18" fmla="*/ 17 w 17"/>
                      <a:gd name="T19" fmla="*/ 30 h 33"/>
                      <a:gd name="T20" fmla="*/ 15 w 17"/>
                      <a:gd name="T21" fmla="*/ 33 h 33"/>
                      <a:gd name="T22" fmla="*/ 9 w 17"/>
                      <a:gd name="T23" fmla="*/ 33 h 33"/>
                      <a:gd name="T24" fmla="*/ 7 w 17"/>
                      <a:gd name="T25" fmla="*/ 27 h 33"/>
                      <a:gd name="T26" fmla="*/ 7 w 17"/>
                      <a:gd name="T27" fmla="*/ 27 h 33"/>
                      <a:gd name="T28" fmla="*/ 7 w 17"/>
                      <a:gd name="T29" fmla="*/ 27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33">
                        <a:moveTo>
                          <a:pt x="7" y="27"/>
                        </a:moveTo>
                        <a:lnTo>
                          <a:pt x="2" y="25"/>
                        </a:lnTo>
                        <a:lnTo>
                          <a:pt x="0" y="17"/>
                        </a:lnTo>
                        <a:lnTo>
                          <a:pt x="0" y="10"/>
                        </a:lnTo>
                        <a:lnTo>
                          <a:pt x="4" y="3"/>
                        </a:lnTo>
                        <a:lnTo>
                          <a:pt x="7" y="0"/>
                        </a:lnTo>
                        <a:lnTo>
                          <a:pt x="12" y="5"/>
                        </a:lnTo>
                        <a:lnTo>
                          <a:pt x="15" y="12"/>
                        </a:lnTo>
                        <a:lnTo>
                          <a:pt x="12" y="20"/>
                        </a:lnTo>
                        <a:lnTo>
                          <a:pt x="17" y="30"/>
                        </a:lnTo>
                        <a:lnTo>
                          <a:pt x="15" y="33"/>
                        </a:lnTo>
                        <a:lnTo>
                          <a:pt x="9" y="33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lnTo>
                          <a:pt x="7" y="27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3" name="Freeform 1094"/>
                  <p:cNvSpPr>
                    <a:spLocks/>
                  </p:cNvSpPr>
                  <p:nvPr/>
                </p:nvSpPr>
                <p:spPr bwMode="auto">
                  <a:xfrm>
                    <a:off x="5577829" y="3874174"/>
                    <a:ext cx="29868" cy="59734"/>
                  </a:xfrm>
                  <a:custGeom>
                    <a:avLst/>
                    <a:gdLst>
                      <a:gd name="T0" fmla="*/ 24 w 24"/>
                      <a:gd name="T1" fmla="*/ 38 h 48"/>
                      <a:gd name="T2" fmla="*/ 24 w 24"/>
                      <a:gd name="T3" fmla="*/ 32 h 48"/>
                      <a:gd name="T4" fmla="*/ 22 w 24"/>
                      <a:gd name="T5" fmla="*/ 23 h 48"/>
                      <a:gd name="T6" fmla="*/ 17 w 24"/>
                      <a:gd name="T7" fmla="*/ 15 h 48"/>
                      <a:gd name="T8" fmla="*/ 17 w 24"/>
                      <a:gd name="T9" fmla="*/ 3 h 48"/>
                      <a:gd name="T10" fmla="*/ 7 w 24"/>
                      <a:gd name="T11" fmla="*/ 0 h 48"/>
                      <a:gd name="T12" fmla="*/ 0 w 24"/>
                      <a:gd name="T13" fmla="*/ 8 h 48"/>
                      <a:gd name="T14" fmla="*/ 5 w 24"/>
                      <a:gd name="T15" fmla="*/ 18 h 48"/>
                      <a:gd name="T16" fmla="*/ 0 w 24"/>
                      <a:gd name="T17" fmla="*/ 25 h 48"/>
                      <a:gd name="T18" fmla="*/ 0 w 24"/>
                      <a:gd name="T19" fmla="*/ 37 h 48"/>
                      <a:gd name="T20" fmla="*/ 4 w 24"/>
                      <a:gd name="T21" fmla="*/ 47 h 48"/>
                      <a:gd name="T22" fmla="*/ 9 w 24"/>
                      <a:gd name="T23" fmla="*/ 48 h 48"/>
                      <a:gd name="T24" fmla="*/ 15 w 24"/>
                      <a:gd name="T25" fmla="*/ 48 h 48"/>
                      <a:gd name="T26" fmla="*/ 15 w 24"/>
                      <a:gd name="T27" fmla="*/ 43 h 48"/>
                      <a:gd name="T28" fmla="*/ 10 w 24"/>
                      <a:gd name="T29" fmla="*/ 40 h 48"/>
                      <a:gd name="T30" fmla="*/ 14 w 24"/>
                      <a:gd name="T31" fmla="*/ 37 h 48"/>
                      <a:gd name="T32" fmla="*/ 20 w 24"/>
                      <a:gd name="T33" fmla="*/ 42 h 48"/>
                      <a:gd name="T34" fmla="*/ 24 w 24"/>
                      <a:gd name="T35" fmla="*/ 38 h 48"/>
                      <a:gd name="T36" fmla="*/ 24 w 24"/>
                      <a:gd name="T37" fmla="*/ 38 h 48"/>
                      <a:gd name="T38" fmla="*/ 24 w 24"/>
                      <a:gd name="T39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24" h="48">
                        <a:moveTo>
                          <a:pt x="24" y="38"/>
                        </a:moveTo>
                        <a:lnTo>
                          <a:pt x="24" y="32"/>
                        </a:lnTo>
                        <a:lnTo>
                          <a:pt x="22" y="23"/>
                        </a:lnTo>
                        <a:lnTo>
                          <a:pt x="17" y="15"/>
                        </a:lnTo>
                        <a:lnTo>
                          <a:pt x="17" y="3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5" y="18"/>
                        </a:lnTo>
                        <a:lnTo>
                          <a:pt x="0" y="25"/>
                        </a:lnTo>
                        <a:lnTo>
                          <a:pt x="0" y="37"/>
                        </a:lnTo>
                        <a:lnTo>
                          <a:pt x="4" y="47"/>
                        </a:lnTo>
                        <a:lnTo>
                          <a:pt x="9" y="48"/>
                        </a:lnTo>
                        <a:lnTo>
                          <a:pt x="15" y="48"/>
                        </a:lnTo>
                        <a:lnTo>
                          <a:pt x="15" y="43"/>
                        </a:lnTo>
                        <a:lnTo>
                          <a:pt x="10" y="40"/>
                        </a:lnTo>
                        <a:lnTo>
                          <a:pt x="14" y="37"/>
                        </a:lnTo>
                        <a:lnTo>
                          <a:pt x="20" y="42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lnTo>
                          <a:pt x="24" y="3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4" name="Freeform 1100"/>
                  <p:cNvSpPr>
                    <a:spLocks/>
                  </p:cNvSpPr>
                  <p:nvPr/>
                </p:nvSpPr>
                <p:spPr bwMode="auto">
                  <a:xfrm>
                    <a:off x="5530540" y="3899064"/>
                    <a:ext cx="17422" cy="41068"/>
                  </a:xfrm>
                  <a:custGeom>
                    <a:avLst/>
                    <a:gdLst>
                      <a:gd name="T0" fmla="*/ 4 w 14"/>
                      <a:gd name="T1" fmla="*/ 33 h 33"/>
                      <a:gd name="T2" fmla="*/ 4 w 14"/>
                      <a:gd name="T3" fmla="*/ 33 h 33"/>
                      <a:gd name="T4" fmla="*/ 9 w 14"/>
                      <a:gd name="T5" fmla="*/ 30 h 33"/>
                      <a:gd name="T6" fmla="*/ 9 w 14"/>
                      <a:gd name="T7" fmla="*/ 30 h 33"/>
                      <a:gd name="T8" fmla="*/ 12 w 14"/>
                      <a:gd name="T9" fmla="*/ 23 h 33"/>
                      <a:gd name="T10" fmla="*/ 12 w 14"/>
                      <a:gd name="T11" fmla="*/ 23 h 33"/>
                      <a:gd name="T12" fmla="*/ 12 w 14"/>
                      <a:gd name="T13" fmla="*/ 12 h 33"/>
                      <a:gd name="T14" fmla="*/ 12 w 14"/>
                      <a:gd name="T15" fmla="*/ 7 h 33"/>
                      <a:gd name="T16" fmla="*/ 14 w 14"/>
                      <a:gd name="T17" fmla="*/ 2 h 33"/>
                      <a:gd name="T18" fmla="*/ 14 w 14"/>
                      <a:gd name="T19" fmla="*/ 2 h 33"/>
                      <a:gd name="T20" fmla="*/ 12 w 14"/>
                      <a:gd name="T21" fmla="*/ 0 h 33"/>
                      <a:gd name="T22" fmla="*/ 9 w 14"/>
                      <a:gd name="T23" fmla="*/ 0 h 33"/>
                      <a:gd name="T24" fmla="*/ 5 w 14"/>
                      <a:gd name="T25" fmla="*/ 3 h 33"/>
                      <a:gd name="T26" fmla="*/ 5 w 14"/>
                      <a:gd name="T27" fmla="*/ 3 h 33"/>
                      <a:gd name="T28" fmla="*/ 4 w 14"/>
                      <a:gd name="T29" fmla="*/ 7 h 33"/>
                      <a:gd name="T30" fmla="*/ 4 w 14"/>
                      <a:gd name="T31" fmla="*/ 12 h 33"/>
                      <a:gd name="T32" fmla="*/ 4 w 14"/>
                      <a:gd name="T33" fmla="*/ 12 h 33"/>
                      <a:gd name="T34" fmla="*/ 4 w 14"/>
                      <a:gd name="T35" fmla="*/ 18 h 33"/>
                      <a:gd name="T36" fmla="*/ 2 w 14"/>
                      <a:gd name="T37" fmla="*/ 22 h 33"/>
                      <a:gd name="T38" fmla="*/ 0 w 14"/>
                      <a:gd name="T39" fmla="*/ 23 h 33"/>
                      <a:gd name="T40" fmla="*/ 0 w 14"/>
                      <a:gd name="T41" fmla="*/ 23 h 33"/>
                      <a:gd name="T42" fmla="*/ 0 w 14"/>
                      <a:gd name="T43" fmla="*/ 30 h 33"/>
                      <a:gd name="T44" fmla="*/ 2 w 14"/>
                      <a:gd name="T45" fmla="*/ 33 h 33"/>
                      <a:gd name="T46" fmla="*/ 4 w 14"/>
                      <a:gd name="T47" fmla="*/ 33 h 33"/>
                      <a:gd name="T48" fmla="*/ 4 w 14"/>
                      <a:gd name="T49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4" h="33">
                        <a:moveTo>
                          <a:pt x="4" y="33"/>
                        </a:moveTo>
                        <a:lnTo>
                          <a:pt x="4" y="33"/>
                        </a:lnTo>
                        <a:lnTo>
                          <a:pt x="9" y="30"/>
                        </a:lnTo>
                        <a:lnTo>
                          <a:pt x="9" y="30"/>
                        </a:lnTo>
                        <a:lnTo>
                          <a:pt x="12" y="23"/>
                        </a:lnTo>
                        <a:lnTo>
                          <a:pt x="12" y="23"/>
                        </a:lnTo>
                        <a:lnTo>
                          <a:pt x="12" y="12"/>
                        </a:lnTo>
                        <a:lnTo>
                          <a:pt x="12" y="7"/>
                        </a:lnTo>
                        <a:lnTo>
                          <a:pt x="14" y="2"/>
                        </a:lnTo>
                        <a:lnTo>
                          <a:pt x="14" y="2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5" y="3"/>
                        </a:lnTo>
                        <a:lnTo>
                          <a:pt x="5" y="3"/>
                        </a:lnTo>
                        <a:lnTo>
                          <a:pt x="4" y="7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8"/>
                        </a:lnTo>
                        <a:lnTo>
                          <a:pt x="2" y="22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30"/>
                        </a:lnTo>
                        <a:lnTo>
                          <a:pt x="2" y="33"/>
                        </a:lnTo>
                        <a:lnTo>
                          <a:pt x="4" y="33"/>
                        </a:lnTo>
                        <a:lnTo>
                          <a:pt x="4" y="3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5" name="Freeform 1139"/>
                  <p:cNvSpPr>
                    <a:spLocks/>
                  </p:cNvSpPr>
                  <p:nvPr/>
                </p:nvSpPr>
                <p:spPr bwMode="auto">
                  <a:xfrm>
                    <a:off x="4542430" y="4868506"/>
                    <a:ext cx="28623" cy="17422"/>
                  </a:xfrm>
                  <a:custGeom>
                    <a:avLst/>
                    <a:gdLst>
                      <a:gd name="T0" fmla="*/ 23 w 23"/>
                      <a:gd name="T1" fmla="*/ 12 h 14"/>
                      <a:gd name="T2" fmla="*/ 23 w 23"/>
                      <a:gd name="T3" fmla="*/ 12 h 14"/>
                      <a:gd name="T4" fmla="*/ 8 w 23"/>
                      <a:gd name="T5" fmla="*/ 14 h 14"/>
                      <a:gd name="T6" fmla="*/ 8 w 23"/>
                      <a:gd name="T7" fmla="*/ 14 h 14"/>
                      <a:gd name="T8" fmla="*/ 5 w 23"/>
                      <a:gd name="T9" fmla="*/ 14 h 14"/>
                      <a:gd name="T10" fmla="*/ 3 w 23"/>
                      <a:gd name="T11" fmla="*/ 14 h 14"/>
                      <a:gd name="T12" fmla="*/ 0 w 23"/>
                      <a:gd name="T13" fmla="*/ 9 h 14"/>
                      <a:gd name="T14" fmla="*/ 0 w 23"/>
                      <a:gd name="T15" fmla="*/ 9 h 14"/>
                      <a:gd name="T16" fmla="*/ 0 w 23"/>
                      <a:gd name="T17" fmla="*/ 4 h 14"/>
                      <a:gd name="T18" fmla="*/ 0 w 23"/>
                      <a:gd name="T19" fmla="*/ 2 h 14"/>
                      <a:gd name="T20" fmla="*/ 3 w 23"/>
                      <a:gd name="T21" fmla="*/ 0 h 14"/>
                      <a:gd name="T22" fmla="*/ 10 w 23"/>
                      <a:gd name="T23" fmla="*/ 2 h 14"/>
                      <a:gd name="T24" fmla="*/ 10 w 23"/>
                      <a:gd name="T25" fmla="*/ 2 h 14"/>
                      <a:gd name="T26" fmla="*/ 18 w 23"/>
                      <a:gd name="T27" fmla="*/ 7 h 14"/>
                      <a:gd name="T28" fmla="*/ 18 w 23"/>
                      <a:gd name="T29" fmla="*/ 7 h 14"/>
                      <a:gd name="T30" fmla="*/ 20 w 23"/>
                      <a:gd name="T31" fmla="*/ 10 h 14"/>
                      <a:gd name="T32" fmla="*/ 20 w 23"/>
                      <a:gd name="T33" fmla="*/ 12 h 14"/>
                      <a:gd name="T34" fmla="*/ 23 w 23"/>
                      <a:gd name="T35" fmla="*/ 12 h 14"/>
                      <a:gd name="T36" fmla="*/ 23 w 23"/>
                      <a:gd name="T37" fmla="*/ 1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3" h="14">
                        <a:moveTo>
                          <a:pt x="23" y="12"/>
                        </a:moveTo>
                        <a:lnTo>
                          <a:pt x="23" y="12"/>
                        </a:lnTo>
                        <a:lnTo>
                          <a:pt x="8" y="14"/>
                        </a:lnTo>
                        <a:lnTo>
                          <a:pt x="8" y="14"/>
                        </a:lnTo>
                        <a:lnTo>
                          <a:pt x="5" y="14"/>
                        </a:lnTo>
                        <a:lnTo>
                          <a:pt x="3" y="14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18" y="7"/>
                        </a:lnTo>
                        <a:lnTo>
                          <a:pt x="18" y="7"/>
                        </a:lnTo>
                        <a:lnTo>
                          <a:pt x="20" y="10"/>
                        </a:lnTo>
                        <a:lnTo>
                          <a:pt x="20" y="12"/>
                        </a:lnTo>
                        <a:lnTo>
                          <a:pt x="23" y="12"/>
                        </a:lnTo>
                        <a:lnTo>
                          <a:pt x="23" y="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6" name="Freeform 1141"/>
                  <p:cNvSpPr>
                    <a:spLocks/>
                  </p:cNvSpPr>
                  <p:nvPr/>
                </p:nvSpPr>
                <p:spPr bwMode="auto">
                  <a:xfrm>
                    <a:off x="4093177" y="5728435"/>
                    <a:ext cx="48534" cy="52268"/>
                  </a:xfrm>
                  <a:custGeom>
                    <a:avLst/>
                    <a:gdLst>
                      <a:gd name="T0" fmla="*/ 17 w 39"/>
                      <a:gd name="T1" fmla="*/ 40 h 42"/>
                      <a:gd name="T2" fmla="*/ 17 w 39"/>
                      <a:gd name="T3" fmla="*/ 40 h 42"/>
                      <a:gd name="T4" fmla="*/ 17 w 39"/>
                      <a:gd name="T5" fmla="*/ 37 h 42"/>
                      <a:gd name="T6" fmla="*/ 19 w 39"/>
                      <a:gd name="T7" fmla="*/ 34 h 42"/>
                      <a:gd name="T8" fmla="*/ 19 w 39"/>
                      <a:gd name="T9" fmla="*/ 34 h 42"/>
                      <a:gd name="T10" fmla="*/ 15 w 39"/>
                      <a:gd name="T11" fmla="*/ 29 h 42"/>
                      <a:gd name="T12" fmla="*/ 12 w 39"/>
                      <a:gd name="T13" fmla="*/ 29 h 42"/>
                      <a:gd name="T14" fmla="*/ 10 w 39"/>
                      <a:gd name="T15" fmla="*/ 30 h 42"/>
                      <a:gd name="T16" fmla="*/ 12 w 39"/>
                      <a:gd name="T17" fmla="*/ 35 h 42"/>
                      <a:gd name="T18" fmla="*/ 12 w 39"/>
                      <a:gd name="T19" fmla="*/ 35 h 42"/>
                      <a:gd name="T20" fmla="*/ 10 w 39"/>
                      <a:gd name="T21" fmla="*/ 37 h 42"/>
                      <a:gd name="T22" fmla="*/ 7 w 39"/>
                      <a:gd name="T23" fmla="*/ 39 h 42"/>
                      <a:gd name="T24" fmla="*/ 4 w 39"/>
                      <a:gd name="T25" fmla="*/ 37 h 42"/>
                      <a:gd name="T26" fmla="*/ 0 w 39"/>
                      <a:gd name="T27" fmla="*/ 34 h 42"/>
                      <a:gd name="T28" fmla="*/ 0 w 39"/>
                      <a:gd name="T29" fmla="*/ 34 h 42"/>
                      <a:gd name="T30" fmla="*/ 2 w 39"/>
                      <a:gd name="T31" fmla="*/ 29 h 42"/>
                      <a:gd name="T32" fmla="*/ 5 w 39"/>
                      <a:gd name="T33" fmla="*/ 24 h 42"/>
                      <a:gd name="T34" fmla="*/ 5 w 39"/>
                      <a:gd name="T35" fmla="*/ 24 h 42"/>
                      <a:gd name="T36" fmla="*/ 2 w 39"/>
                      <a:gd name="T37" fmla="*/ 17 h 42"/>
                      <a:gd name="T38" fmla="*/ 2 w 39"/>
                      <a:gd name="T39" fmla="*/ 17 h 42"/>
                      <a:gd name="T40" fmla="*/ 0 w 39"/>
                      <a:gd name="T41" fmla="*/ 10 h 42"/>
                      <a:gd name="T42" fmla="*/ 0 w 39"/>
                      <a:gd name="T43" fmla="*/ 7 h 42"/>
                      <a:gd name="T44" fmla="*/ 4 w 39"/>
                      <a:gd name="T45" fmla="*/ 4 h 42"/>
                      <a:gd name="T46" fmla="*/ 4 w 39"/>
                      <a:gd name="T47" fmla="*/ 4 h 42"/>
                      <a:gd name="T48" fmla="*/ 7 w 39"/>
                      <a:gd name="T49" fmla="*/ 7 h 42"/>
                      <a:gd name="T50" fmla="*/ 7 w 39"/>
                      <a:gd name="T51" fmla="*/ 10 h 42"/>
                      <a:gd name="T52" fmla="*/ 7 w 39"/>
                      <a:gd name="T53" fmla="*/ 10 h 42"/>
                      <a:gd name="T54" fmla="*/ 10 w 39"/>
                      <a:gd name="T55" fmla="*/ 9 h 42"/>
                      <a:gd name="T56" fmla="*/ 12 w 39"/>
                      <a:gd name="T57" fmla="*/ 7 h 42"/>
                      <a:gd name="T58" fmla="*/ 12 w 39"/>
                      <a:gd name="T59" fmla="*/ 7 h 42"/>
                      <a:gd name="T60" fmla="*/ 17 w 39"/>
                      <a:gd name="T61" fmla="*/ 7 h 42"/>
                      <a:gd name="T62" fmla="*/ 20 w 39"/>
                      <a:gd name="T63" fmla="*/ 7 h 42"/>
                      <a:gd name="T64" fmla="*/ 20 w 39"/>
                      <a:gd name="T65" fmla="*/ 7 h 42"/>
                      <a:gd name="T66" fmla="*/ 29 w 39"/>
                      <a:gd name="T67" fmla="*/ 4 h 42"/>
                      <a:gd name="T68" fmla="*/ 29 w 39"/>
                      <a:gd name="T69" fmla="*/ 4 h 42"/>
                      <a:gd name="T70" fmla="*/ 30 w 39"/>
                      <a:gd name="T71" fmla="*/ 2 h 42"/>
                      <a:gd name="T72" fmla="*/ 34 w 39"/>
                      <a:gd name="T73" fmla="*/ 0 h 42"/>
                      <a:gd name="T74" fmla="*/ 37 w 39"/>
                      <a:gd name="T75" fmla="*/ 0 h 42"/>
                      <a:gd name="T76" fmla="*/ 39 w 39"/>
                      <a:gd name="T77" fmla="*/ 4 h 42"/>
                      <a:gd name="T78" fmla="*/ 32 w 39"/>
                      <a:gd name="T79" fmla="*/ 25 h 42"/>
                      <a:gd name="T80" fmla="*/ 29 w 39"/>
                      <a:gd name="T81" fmla="*/ 40 h 42"/>
                      <a:gd name="T82" fmla="*/ 29 w 39"/>
                      <a:gd name="T83" fmla="*/ 40 h 42"/>
                      <a:gd name="T84" fmla="*/ 25 w 39"/>
                      <a:gd name="T85" fmla="*/ 42 h 42"/>
                      <a:gd name="T86" fmla="*/ 22 w 39"/>
                      <a:gd name="T87" fmla="*/ 42 h 42"/>
                      <a:gd name="T88" fmla="*/ 17 w 39"/>
                      <a:gd name="T89" fmla="*/ 40 h 42"/>
                      <a:gd name="T90" fmla="*/ 17 w 39"/>
                      <a:gd name="T91" fmla="*/ 4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9" h="42">
                        <a:moveTo>
                          <a:pt x="17" y="40"/>
                        </a:moveTo>
                        <a:lnTo>
                          <a:pt x="17" y="40"/>
                        </a:lnTo>
                        <a:lnTo>
                          <a:pt x="17" y="37"/>
                        </a:lnTo>
                        <a:lnTo>
                          <a:pt x="19" y="34"/>
                        </a:lnTo>
                        <a:lnTo>
                          <a:pt x="19" y="34"/>
                        </a:lnTo>
                        <a:lnTo>
                          <a:pt x="15" y="29"/>
                        </a:lnTo>
                        <a:lnTo>
                          <a:pt x="12" y="29"/>
                        </a:lnTo>
                        <a:lnTo>
                          <a:pt x="10" y="30"/>
                        </a:lnTo>
                        <a:lnTo>
                          <a:pt x="12" y="35"/>
                        </a:lnTo>
                        <a:lnTo>
                          <a:pt x="12" y="35"/>
                        </a:lnTo>
                        <a:lnTo>
                          <a:pt x="10" y="37"/>
                        </a:lnTo>
                        <a:lnTo>
                          <a:pt x="7" y="39"/>
                        </a:lnTo>
                        <a:lnTo>
                          <a:pt x="4" y="37"/>
                        </a:lnTo>
                        <a:lnTo>
                          <a:pt x="0" y="34"/>
                        </a:lnTo>
                        <a:lnTo>
                          <a:pt x="0" y="34"/>
                        </a:lnTo>
                        <a:lnTo>
                          <a:pt x="2" y="29"/>
                        </a:lnTo>
                        <a:lnTo>
                          <a:pt x="5" y="24"/>
                        </a:lnTo>
                        <a:lnTo>
                          <a:pt x="5" y="24"/>
                        </a:ln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0" y="10"/>
                        </a:lnTo>
                        <a:lnTo>
                          <a:pt x="0" y="7"/>
                        </a:lnTo>
                        <a:lnTo>
                          <a:pt x="4" y="4"/>
                        </a:lnTo>
                        <a:lnTo>
                          <a:pt x="4" y="4"/>
                        </a:lnTo>
                        <a:lnTo>
                          <a:pt x="7" y="7"/>
                        </a:lnTo>
                        <a:lnTo>
                          <a:pt x="7" y="10"/>
                        </a:lnTo>
                        <a:lnTo>
                          <a:pt x="7" y="10"/>
                        </a:lnTo>
                        <a:lnTo>
                          <a:pt x="10" y="9"/>
                        </a:lnTo>
                        <a:lnTo>
                          <a:pt x="12" y="7"/>
                        </a:lnTo>
                        <a:lnTo>
                          <a:pt x="12" y="7"/>
                        </a:lnTo>
                        <a:lnTo>
                          <a:pt x="17" y="7"/>
                        </a:lnTo>
                        <a:lnTo>
                          <a:pt x="20" y="7"/>
                        </a:lnTo>
                        <a:lnTo>
                          <a:pt x="20" y="7"/>
                        </a:lnTo>
                        <a:lnTo>
                          <a:pt x="29" y="4"/>
                        </a:lnTo>
                        <a:lnTo>
                          <a:pt x="29" y="4"/>
                        </a:lnTo>
                        <a:lnTo>
                          <a:pt x="30" y="2"/>
                        </a:lnTo>
                        <a:lnTo>
                          <a:pt x="34" y="0"/>
                        </a:lnTo>
                        <a:lnTo>
                          <a:pt x="37" y="0"/>
                        </a:lnTo>
                        <a:lnTo>
                          <a:pt x="39" y="4"/>
                        </a:lnTo>
                        <a:lnTo>
                          <a:pt x="32" y="25"/>
                        </a:lnTo>
                        <a:lnTo>
                          <a:pt x="29" y="40"/>
                        </a:lnTo>
                        <a:lnTo>
                          <a:pt x="29" y="40"/>
                        </a:lnTo>
                        <a:lnTo>
                          <a:pt x="25" y="42"/>
                        </a:lnTo>
                        <a:lnTo>
                          <a:pt x="22" y="42"/>
                        </a:lnTo>
                        <a:lnTo>
                          <a:pt x="17" y="40"/>
                        </a:lnTo>
                        <a:lnTo>
                          <a:pt x="17" y="4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7" name="Freeform 1143"/>
                  <p:cNvSpPr>
                    <a:spLocks/>
                  </p:cNvSpPr>
                  <p:nvPr/>
                </p:nvSpPr>
                <p:spPr bwMode="auto">
                  <a:xfrm>
                    <a:off x="4108111" y="5918838"/>
                    <a:ext cx="31112" cy="39823"/>
                  </a:xfrm>
                  <a:custGeom>
                    <a:avLst/>
                    <a:gdLst>
                      <a:gd name="T0" fmla="*/ 22 w 25"/>
                      <a:gd name="T1" fmla="*/ 32 h 32"/>
                      <a:gd name="T2" fmla="*/ 22 w 25"/>
                      <a:gd name="T3" fmla="*/ 32 h 32"/>
                      <a:gd name="T4" fmla="*/ 17 w 25"/>
                      <a:gd name="T5" fmla="*/ 24 h 32"/>
                      <a:gd name="T6" fmla="*/ 17 w 25"/>
                      <a:gd name="T7" fmla="*/ 24 h 32"/>
                      <a:gd name="T8" fmla="*/ 17 w 25"/>
                      <a:gd name="T9" fmla="*/ 19 h 32"/>
                      <a:gd name="T10" fmla="*/ 15 w 25"/>
                      <a:gd name="T11" fmla="*/ 19 h 32"/>
                      <a:gd name="T12" fmla="*/ 13 w 25"/>
                      <a:gd name="T13" fmla="*/ 17 h 32"/>
                      <a:gd name="T14" fmla="*/ 13 w 25"/>
                      <a:gd name="T15" fmla="*/ 17 h 32"/>
                      <a:gd name="T16" fmla="*/ 10 w 25"/>
                      <a:gd name="T17" fmla="*/ 15 h 32"/>
                      <a:gd name="T18" fmla="*/ 10 w 25"/>
                      <a:gd name="T19" fmla="*/ 15 h 32"/>
                      <a:gd name="T20" fmla="*/ 5 w 25"/>
                      <a:gd name="T21" fmla="*/ 12 h 32"/>
                      <a:gd name="T22" fmla="*/ 3 w 25"/>
                      <a:gd name="T23" fmla="*/ 10 h 32"/>
                      <a:gd name="T24" fmla="*/ 0 w 25"/>
                      <a:gd name="T25" fmla="*/ 10 h 32"/>
                      <a:gd name="T26" fmla="*/ 0 w 25"/>
                      <a:gd name="T27" fmla="*/ 10 h 32"/>
                      <a:gd name="T28" fmla="*/ 2 w 25"/>
                      <a:gd name="T29" fmla="*/ 7 h 32"/>
                      <a:gd name="T30" fmla="*/ 5 w 25"/>
                      <a:gd name="T31" fmla="*/ 5 h 32"/>
                      <a:gd name="T32" fmla="*/ 5 w 25"/>
                      <a:gd name="T33" fmla="*/ 5 h 32"/>
                      <a:gd name="T34" fmla="*/ 7 w 25"/>
                      <a:gd name="T35" fmla="*/ 2 h 32"/>
                      <a:gd name="T36" fmla="*/ 10 w 25"/>
                      <a:gd name="T37" fmla="*/ 0 h 32"/>
                      <a:gd name="T38" fmla="*/ 10 w 25"/>
                      <a:gd name="T39" fmla="*/ 0 h 32"/>
                      <a:gd name="T40" fmla="*/ 17 w 25"/>
                      <a:gd name="T41" fmla="*/ 0 h 32"/>
                      <a:gd name="T42" fmla="*/ 20 w 25"/>
                      <a:gd name="T43" fmla="*/ 0 h 32"/>
                      <a:gd name="T44" fmla="*/ 22 w 25"/>
                      <a:gd name="T45" fmla="*/ 0 h 32"/>
                      <a:gd name="T46" fmla="*/ 25 w 25"/>
                      <a:gd name="T47" fmla="*/ 14 h 32"/>
                      <a:gd name="T48" fmla="*/ 22 w 25"/>
                      <a:gd name="T49" fmla="*/ 32 h 32"/>
                      <a:gd name="T50" fmla="*/ 22 w 25"/>
                      <a:gd name="T51" fmla="*/ 32 h 32"/>
                      <a:gd name="T52" fmla="*/ 22 w 25"/>
                      <a:gd name="T53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25" h="32">
                        <a:moveTo>
                          <a:pt x="22" y="32"/>
                        </a:moveTo>
                        <a:lnTo>
                          <a:pt x="22" y="32"/>
                        </a:lnTo>
                        <a:lnTo>
                          <a:pt x="17" y="24"/>
                        </a:lnTo>
                        <a:lnTo>
                          <a:pt x="17" y="24"/>
                        </a:lnTo>
                        <a:lnTo>
                          <a:pt x="17" y="19"/>
                        </a:lnTo>
                        <a:lnTo>
                          <a:pt x="15" y="19"/>
                        </a:lnTo>
                        <a:lnTo>
                          <a:pt x="13" y="17"/>
                        </a:lnTo>
                        <a:lnTo>
                          <a:pt x="13" y="17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5" y="12"/>
                        </a:lnTo>
                        <a:lnTo>
                          <a:pt x="3" y="10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2" y="7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7" y="2"/>
                        </a:lnTo>
                        <a:lnTo>
                          <a:pt x="10" y="0"/>
                        </a:lnTo>
                        <a:lnTo>
                          <a:pt x="10" y="0"/>
                        </a:lnTo>
                        <a:lnTo>
                          <a:pt x="17" y="0"/>
                        </a:lnTo>
                        <a:lnTo>
                          <a:pt x="20" y="0"/>
                        </a:lnTo>
                        <a:lnTo>
                          <a:pt x="22" y="0"/>
                        </a:lnTo>
                        <a:lnTo>
                          <a:pt x="25" y="14"/>
                        </a:lnTo>
                        <a:lnTo>
                          <a:pt x="22" y="32"/>
                        </a:lnTo>
                        <a:lnTo>
                          <a:pt x="22" y="32"/>
                        </a:lnTo>
                        <a:lnTo>
                          <a:pt x="22" y="3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grpSp>
                <p:nvGrpSpPr>
                  <p:cNvPr id="348" name="Andaman &amp; Nicobar Islands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347085" y="5336426"/>
                    <a:ext cx="403515" cy="1253259"/>
                    <a:chOff x="7888" y="7929"/>
                    <a:chExt cx="773" cy="2397"/>
                  </a:xfrm>
                  <a:solidFill>
                    <a:schemeClr val="accent2"/>
                  </a:solidFill>
                </p:grpSpPr>
                <p:sp>
                  <p:nvSpPr>
                    <p:cNvPr id="376" name="Freeform 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9" y="7959"/>
                      <a:ext cx="20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17"/>
                        </a:cxn>
                        <a:cxn ang="0">
                          <a:pos x="12" y="0"/>
                        </a:cxn>
                        <a:cxn ang="0">
                          <a:pos x="4" y="21"/>
                        </a:cxn>
                        <a:cxn ang="0">
                          <a:pos x="13" y="17"/>
                        </a:cxn>
                      </a:cxnLst>
                      <a:rect l="0" t="0" r="r" b="b"/>
                      <a:pathLst>
                        <a:path w="20" h="21">
                          <a:moveTo>
                            <a:pt x="13" y="17"/>
                          </a:moveTo>
                          <a:cubicBezTo>
                            <a:pt x="18" y="9"/>
                            <a:pt x="20" y="6"/>
                            <a:pt x="12" y="0"/>
                          </a:cubicBezTo>
                          <a:cubicBezTo>
                            <a:pt x="0" y="5"/>
                            <a:pt x="3" y="7"/>
                            <a:pt x="4" y="21"/>
                          </a:cubicBezTo>
                          <a:cubicBezTo>
                            <a:pt x="18" y="19"/>
                            <a:pt x="17" y="13"/>
                            <a:pt x="13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7" name="Freeform 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23" y="8385"/>
                      <a:ext cx="15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3"/>
                        </a:cxn>
                        <a:cxn ang="0">
                          <a:pos x="0" y="8"/>
                        </a:cxn>
                        <a:cxn ang="0">
                          <a:pos x="15" y="12"/>
                        </a:cxn>
                        <a:cxn ang="0">
                          <a:pos x="12" y="3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12" y="3"/>
                          </a:moveTo>
                          <a:cubicBezTo>
                            <a:pt x="5" y="2"/>
                            <a:pt x="2" y="0"/>
                            <a:pt x="0" y="8"/>
                          </a:cubicBezTo>
                          <a:cubicBezTo>
                            <a:pt x="5" y="15"/>
                            <a:pt x="6" y="14"/>
                            <a:pt x="15" y="12"/>
                          </a:cubicBezTo>
                          <a:cubicBezTo>
                            <a:pt x="13" y="4"/>
                            <a:pt x="14" y="7"/>
                            <a:pt x="12" y="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8" name="Freeform 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48" y="7970"/>
                      <a:ext cx="97" cy="238"/>
                    </a:xfrm>
                    <a:custGeom>
                      <a:avLst/>
                      <a:gdLst/>
                      <a:ahLst/>
                      <a:cxnLst>
                        <a:cxn ang="0">
                          <a:pos x="81" y="178"/>
                        </a:cxn>
                        <a:cxn ang="0">
                          <a:pos x="81" y="151"/>
                        </a:cxn>
                        <a:cxn ang="0">
                          <a:pos x="84" y="138"/>
                        </a:cxn>
                        <a:cxn ang="0">
                          <a:pos x="85" y="124"/>
                        </a:cxn>
                        <a:cxn ang="0">
                          <a:pos x="87" y="108"/>
                        </a:cxn>
                        <a:cxn ang="0">
                          <a:pos x="72" y="99"/>
                        </a:cxn>
                        <a:cxn ang="0">
                          <a:pos x="66" y="90"/>
                        </a:cxn>
                        <a:cxn ang="0">
                          <a:pos x="49" y="85"/>
                        </a:cxn>
                        <a:cxn ang="0">
                          <a:pos x="55" y="75"/>
                        </a:cxn>
                        <a:cxn ang="0">
                          <a:pos x="72" y="78"/>
                        </a:cxn>
                        <a:cxn ang="0">
                          <a:pos x="88" y="87"/>
                        </a:cxn>
                        <a:cxn ang="0">
                          <a:pos x="97" y="76"/>
                        </a:cxn>
                        <a:cxn ang="0">
                          <a:pos x="87" y="66"/>
                        </a:cxn>
                        <a:cxn ang="0">
                          <a:pos x="81" y="58"/>
                        </a:cxn>
                        <a:cxn ang="0">
                          <a:pos x="69" y="48"/>
                        </a:cxn>
                        <a:cxn ang="0">
                          <a:pos x="73" y="27"/>
                        </a:cxn>
                        <a:cxn ang="0">
                          <a:pos x="73" y="12"/>
                        </a:cxn>
                        <a:cxn ang="0">
                          <a:pos x="60" y="0"/>
                        </a:cxn>
                        <a:cxn ang="0">
                          <a:pos x="51" y="9"/>
                        </a:cxn>
                        <a:cxn ang="0">
                          <a:pos x="37" y="13"/>
                        </a:cxn>
                        <a:cxn ang="0">
                          <a:pos x="33" y="30"/>
                        </a:cxn>
                        <a:cxn ang="0">
                          <a:pos x="15" y="42"/>
                        </a:cxn>
                        <a:cxn ang="0">
                          <a:pos x="15" y="57"/>
                        </a:cxn>
                        <a:cxn ang="0">
                          <a:pos x="4" y="67"/>
                        </a:cxn>
                        <a:cxn ang="0">
                          <a:pos x="10" y="75"/>
                        </a:cxn>
                        <a:cxn ang="0">
                          <a:pos x="13" y="85"/>
                        </a:cxn>
                        <a:cxn ang="0">
                          <a:pos x="6" y="93"/>
                        </a:cxn>
                        <a:cxn ang="0">
                          <a:pos x="0" y="105"/>
                        </a:cxn>
                        <a:cxn ang="0">
                          <a:pos x="12" y="108"/>
                        </a:cxn>
                        <a:cxn ang="0">
                          <a:pos x="24" y="115"/>
                        </a:cxn>
                        <a:cxn ang="0">
                          <a:pos x="9" y="132"/>
                        </a:cxn>
                        <a:cxn ang="0">
                          <a:pos x="4" y="145"/>
                        </a:cxn>
                        <a:cxn ang="0">
                          <a:pos x="18" y="162"/>
                        </a:cxn>
                        <a:cxn ang="0">
                          <a:pos x="10" y="174"/>
                        </a:cxn>
                        <a:cxn ang="0">
                          <a:pos x="3" y="195"/>
                        </a:cxn>
                        <a:cxn ang="0">
                          <a:pos x="13" y="202"/>
                        </a:cxn>
                        <a:cxn ang="0">
                          <a:pos x="6" y="219"/>
                        </a:cxn>
                        <a:cxn ang="0">
                          <a:pos x="6" y="231"/>
                        </a:cxn>
                        <a:cxn ang="0">
                          <a:pos x="16" y="238"/>
                        </a:cxn>
                        <a:cxn ang="0">
                          <a:pos x="27" y="234"/>
                        </a:cxn>
                        <a:cxn ang="0">
                          <a:pos x="34" y="225"/>
                        </a:cxn>
                        <a:cxn ang="0">
                          <a:pos x="40" y="210"/>
                        </a:cxn>
                        <a:cxn ang="0">
                          <a:pos x="49" y="216"/>
                        </a:cxn>
                        <a:cxn ang="0">
                          <a:pos x="55" y="208"/>
                        </a:cxn>
                        <a:cxn ang="0">
                          <a:pos x="42" y="198"/>
                        </a:cxn>
                        <a:cxn ang="0">
                          <a:pos x="37" y="187"/>
                        </a:cxn>
                        <a:cxn ang="0">
                          <a:pos x="48" y="180"/>
                        </a:cxn>
                        <a:cxn ang="0">
                          <a:pos x="70" y="189"/>
                        </a:cxn>
                        <a:cxn ang="0">
                          <a:pos x="81" y="178"/>
                        </a:cxn>
                      </a:cxnLst>
                      <a:rect l="0" t="0" r="r" b="b"/>
                      <a:pathLst>
                        <a:path w="97" h="238">
                          <a:moveTo>
                            <a:pt x="81" y="178"/>
                          </a:moveTo>
                          <a:lnTo>
                            <a:pt x="81" y="151"/>
                          </a:lnTo>
                          <a:lnTo>
                            <a:pt x="84" y="138"/>
                          </a:lnTo>
                          <a:lnTo>
                            <a:pt x="85" y="124"/>
                          </a:lnTo>
                          <a:lnTo>
                            <a:pt x="87" y="108"/>
                          </a:lnTo>
                          <a:lnTo>
                            <a:pt x="72" y="99"/>
                          </a:lnTo>
                          <a:lnTo>
                            <a:pt x="66" y="90"/>
                          </a:lnTo>
                          <a:lnTo>
                            <a:pt x="49" y="85"/>
                          </a:lnTo>
                          <a:lnTo>
                            <a:pt x="55" y="75"/>
                          </a:lnTo>
                          <a:lnTo>
                            <a:pt x="72" y="78"/>
                          </a:lnTo>
                          <a:lnTo>
                            <a:pt x="88" y="87"/>
                          </a:lnTo>
                          <a:lnTo>
                            <a:pt x="97" y="76"/>
                          </a:lnTo>
                          <a:lnTo>
                            <a:pt x="87" y="66"/>
                          </a:lnTo>
                          <a:lnTo>
                            <a:pt x="81" y="58"/>
                          </a:lnTo>
                          <a:lnTo>
                            <a:pt x="69" y="48"/>
                          </a:lnTo>
                          <a:lnTo>
                            <a:pt x="73" y="27"/>
                          </a:lnTo>
                          <a:lnTo>
                            <a:pt x="73" y="12"/>
                          </a:lnTo>
                          <a:lnTo>
                            <a:pt x="60" y="0"/>
                          </a:lnTo>
                          <a:lnTo>
                            <a:pt x="51" y="9"/>
                          </a:lnTo>
                          <a:lnTo>
                            <a:pt x="37" y="13"/>
                          </a:lnTo>
                          <a:lnTo>
                            <a:pt x="33" y="30"/>
                          </a:lnTo>
                          <a:lnTo>
                            <a:pt x="15" y="42"/>
                          </a:lnTo>
                          <a:lnTo>
                            <a:pt x="15" y="57"/>
                          </a:lnTo>
                          <a:lnTo>
                            <a:pt x="4" y="67"/>
                          </a:lnTo>
                          <a:lnTo>
                            <a:pt x="10" y="75"/>
                          </a:lnTo>
                          <a:lnTo>
                            <a:pt x="13" y="85"/>
                          </a:lnTo>
                          <a:lnTo>
                            <a:pt x="6" y="93"/>
                          </a:lnTo>
                          <a:lnTo>
                            <a:pt x="0" y="105"/>
                          </a:lnTo>
                          <a:lnTo>
                            <a:pt x="12" y="108"/>
                          </a:lnTo>
                          <a:lnTo>
                            <a:pt x="24" y="115"/>
                          </a:lnTo>
                          <a:lnTo>
                            <a:pt x="9" y="132"/>
                          </a:lnTo>
                          <a:lnTo>
                            <a:pt x="4" y="145"/>
                          </a:lnTo>
                          <a:lnTo>
                            <a:pt x="18" y="162"/>
                          </a:lnTo>
                          <a:lnTo>
                            <a:pt x="10" y="174"/>
                          </a:lnTo>
                          <a:lnTo>
                            <a:pt x="3" y="195"/>
                          </a:lnTo>
                          <a:lnTo>
                            <a:pt x="13" y="202"/>
                          </a:lnTo>
                          <a:lnTo>
                            <a:pt x="6" y="219"/>
                          </a:lnTo>
                          <a:lnTo>
                            <a:pt x="6" y="231"/>
                          </a:lnTo>
                          <a:lnTo>
                            <a:pt x="16" y="238"/>
                          </a:lnTo>
                          <a:lnTo>
                            <a:pt x="27" y="234"/>
                          </a:lnTo>
                          <a:lnTo>
                            <a:pt x="34" y="225"/>
                          </a:lnTo>
                          <a:lnTo>
                            <a:pt x="40" y="210"/>
                          </a:lnTo>
                          <a:lnTo>
                            <a:pt x="49" y="216"/>
                          </a:lnTo>
                          <a:lnTo>
                            <a:pt x="55" y="208"/>
                          </a:lnTo>
                          <a:lnTo>
                            <a:pt x="42" y="198"/>
                          </a:lnTo>
                          <a:lnTo>
                            <a:pt x="37" y="187"/>
                          </a:lnTo>
                          <a:lnTo>
                            <a:pt x="48" y="180"/>
                          </a:lnTo>
                          <a:lnTo>
                            <a:pt x="70" y="189"/>
                          </a:lnTo>
                          <a:lnTo>
                            <a:pt x="81" y="178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9" name="Freeform 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31" y="8193"/>
                      <a:ext cx="105" cy="230"/>
                    </a:xfrm>
                    <a:custGeom>
                      <a:avLst/>
                      <a:gdLst/>
                      <a:ahLst/>
                      <a:cxnLst>
                        <a:cxn ang="0">
                          <a:pos x="32" y="222"/>
                        </a:cxn>
                        <a:cxn ang="0">
                          <a:pos x="51" y="209"/>
                        </a:cxn>
                        <a:cxn ang="0">
                          <a:pos x="71" y="216"/>
                        </a:cxn>
                        <a:cxn ang="0">
                          <a:pos x="68" y="203"/>
                        </a:cxn>
                        <a:cxn ang="0">
                          <a:pos x="60" y="188"/>
                        </a:cxn>
                        <a:cxn ang="0">
                          <a:pos x="89" y="168"/>
                        </a:cxn>
                        <a:cxn ang="0">
                          <a:pos x="98" y="155"/>
                        </a:cxn>
                        <a:cxn ang="0">
                          <a:pos x="105" y="141"/>
                        </a:cxn>
                        <a:cxn ang="0">
                          <a:pos x="96" y="131"/>
                        </a:cxn>
                        <a:cxn ang="0">
                          <a:pos x="83" y="108"/>
                        </a:cxn>
                        <a:cxn ang="0">
                          <a:pos x="96" y="93"/>
                        </a:cxn>
                        <a:cxn ang="0">
                          <a:pos x="86" y="84"/>
                        </a:cxn>
                        <a:cxn ang="0">
                          <a:pos x="98" y="72"/>
                        </a:cxn>
                        <a:cxn ang="0">
                          <a:pos x="80" y="53"/>
                        </a:cxn>
                        <a:cxn ang="0">
                          <a:pos x="87" y="39"/>
                        </a:cxn>
                        <a:cxn ang="0">
                          <a:pos x="75" y="27"/>
                        </a:cxn>
                        <a:cxn ang="0">
                          <a:pos x="69" y="14"/>
                        </a:cxn>
                        <a:cxn ang="0">
                          <a:pos x="69" y="0"/>
                        </a:cxn>
                        <a:cxn ang="0">
                          <a:pos x="56" y="15"/>
                        </a:cxn>
                        <a:cxn ang="0">
                          <a:pos x="48" y="27"/>
                        </a:cxn>
                        <a:cxn ang="0">
                          <a:pos x="36" y="24"/>
                        </a:cxn>
                        <a:cxn ang="0">
                          <a:pos x="21" y="30"/>
                        </a:cxn>
                        <a:cxn ang="0">
                          <a:pos x="11" y="42"/>
                        </a:cxn>
                        <a:cxn ang="0">
                          <a:pos x="14" y="68"/>
                        </a:cxn>
                        <a:cxn ang="0">
                          <a:pos x="12" y="83"/>
                        </a:cxn>
                        <a:cxn ang="0">
                          <a:pos x="14" y="101"/>
                        </a:cxn>
                        <a:cxn ang="0">
                          <a:pos x="0" y="117"/>
                        </a:cxn>
                        <a:cxn ang="0">
                          <a:pos x="11" y="135"/>
                        </a:cxn>
                        <a:cxn ang="0">
                          <a:pos x="14" y="146"/>
                        </a:cxn>
                        <a:cxn ang="0">
                          <a:pos x="12" y="165"/>
                        </a:cxn>
                        <a:cxn ang="0">
                          <a:pos x="8" y="179"/>
                        </a:cxn>
                        <a:cxn ang="0">
                          <a:pos x="9" y="200"/>
                        </a:cxn>
                        <a:cxn ang="0">
                          <a:pos x="15" y="219"/>
                        </a:cxn>
                        <a:cxn ang="0">
                          <a:pos x="24" y="230"/>
                        </a:cxn>
                        <a:cxn ang="0">
                          <a:pos x="32" y="222"/>
                        </a:cxn>
                      </a:cxnLst>
                      <a:rect l="0" t="0" r="r" b="b"/>
                      <a:pathLst>
                        <a:path w="105" h="230">
                          <a:moveTo>
                            <a:pt x="32" y="222"/>
                          </a:moveTo>
                          <a:lnTo>
                            <a:pt x="51" y="209"/>
                          </a:lnTo>
                          <a:lnTo>
                            <a:pt x="71" y="216"/>
                          </a:lnTo>
                          <a:lnTo>
                            <a:pt x="68" y="203"/>
                          </a:lnTo>
                          <a:lnTo>
                            <a:pt x="60" y="188"/>
                          </a:lnTo>
                          <a:lnTo>
                            <a:pt x="89" y="168"/>
                          </a:lnTo>
                          <a:lnTo>
                            <a:pt x="98" y="155"/>
                          </a:lnTo>
                          <a:lnTo>
                            <a:pt x="105" y="141"/>
                          </a:lnTo>
                          <a:lnTo>
                            <a:pt x="96" y="131"/>
                          </a:lnTo>
                          <a:lnTo>
                            <a:pt x="83" y="108"/>
                          </a:lnTo>
                          <a:lnTo>
                            <a:pt x="96" y="93"/>
                          </a:lnTo>
                          <a:lnTo>
                            <a:pt x="86" y="84"/>
                          </a:lnTo>
                          <a:lnTo>
                            <a:pt x="98" y="72"/>
                          </a:lnTo>
                          <a:lnTo>
                            <a:pt x="80" y="53"/>
                          </a:lnTo>
                          <a:lnTo>
                            <a:pt x="87" y="39"/>
                          </a:lnTo>
                          <a:lnTo>
                            <a:pt x="75" y="27"/>
                          </a:lnTo>
                          <a:lnTo>
                            <a:pt x="69" y="14"/>
                          </a:lnTo>
                          <a:lnTo>
                            <a:pt x="69" y="0"/>
                          </a:lnTo>
                          <a:lnTo>
                            <a:pt x="56" y="15"/>
                          </a:lnTo>
                          <a:lnTo>
                            <a:pt x="48" y="27"/>
                          </a:lnTo>
                          <a:lnTo>
                            <a:pt x="36" y="24"/>
                          </a:lnTo>
                          <a:lnTo>
                            <a:pt x="21" y="30"/>
                          </a:lnTo>
                          <a:lnTo>
                            <a:pt x="11" y="42"/>
                          </a:lnTo>
                          <a:lnTo>
                            <a:pt x="14" y="68"/>
                          </a:lnTo>
                          <a:lnTo>
                            <a:pt x="12" y="83"/>
                          </a:lnTo>
                          <a:lnTo>
                            <a:pt x="14" y="101"/>
                          </a:lnTo>
                          <a:lnTo>
                            <a:pt x="0" y="117"/>
                          </a:lnTo>
                          <a:lnTo>
                            <a:pt x="11" y="135"/>
                          </a:lnTo>
                          <a:lnTo>
                            <a:pt x="14" y="146"/>
                          </a:lnTo>
                          <a:lnTo>
                            <a:pt x="12" y="165"/>
                          </a:lnTo>
                          <a:lnTo>
                            <a:pt x="8" y="179"/>
                          </a:lnTo>
                          <a:lnTo>
                            <a:pt x="9" y="200"/>
                          </a:lnTo>
                          <a:lnTo>
                            <a:pt x="15" y="219"/>
                          </a:lnTo>
                          <a:lnTo>
                            <a:pt x="24" y="230"/>
                          </a:lnTo>
                          <a:lnTo>
                            <a:pt x="32" y="222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0" name="Freeform 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95" y="8442"/>
                      <a:ext cx="90" cy="26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23"/>
                        </a:cxn>
                        <a:cxn ang="0">
                          <a:pos x="36" y="104"/>
                        </a:cxn>
                        <a:cxn ang="0">
                          <a:pos x="29" y="90"/>
                        </a:cxn>
                        <a:cxn ang="0">
                          <a:pos x="29" y="63"/>
                        </a:cxn>
                        <a:cxn ang="0">
                          <a:pos x="32" y="44"/>
                        </a:cxn>
                        <a:cxn ang="0">
                          <a:pos x="36" y="12"/>
                        </a:cxn>
                        <a:cxn ang="0">
                          <a:pos x="45" y="6"/>
                        </a:cxn>
                        <a:cxn ang="0">
                          <a:pos x="54" y="18"/>
                        </a:cxn>
                        <a:cxn ang="0">
                          <a:pos x="63" y="0"/>
                        </a:cxn>
                        <a:cxn ang="0">
                          <a:pos x="71" y="21"/>
                        </a:cxn>
                        <a:cxn ang="0">
                          <a:pos x="63" y="33"/>
                        </a:cxn>
                        <a:cxn ang="0">
                          <a:pos x="60" y="50"/>
                        </a:cxn>
                        <a:cxn ang="0">
                          <a:pos x="68" y="62"/>
                        </a:cxn>
                        <a:cxn ang="0">
                          <a:pos x="81" y="69"/>
                        </a:cxn>
                        <a:cxn ang="0">
                          <a:pos x="80" y="84"/>
                        </a:cxn>
                        <a:cxn ang="0">
                          <a:pos x="69" y="90"/>
                        </a:cxn>
                        <a:cxn ang="0">
                          <a:pos x="68" y="119"/>
                        </a:cxn>
                        <a:cxn ang="0">
                          <a:pos x="81" y="111"/>
                        </a:cxn>
                        <a:cxn ang="0">
                          <a:pos x="90" y="107"/>
                        </a:cxn>
                        <a:cxn ang="0">
                          <a:pos x="87" y="122"/>
                        </a:cxn>
                        <a:cxn ang="0">
                          <a:pos x="80" y="146"/>
                        </a:cxn>
                        <a:cxn ang="0">
                          <a:pos x="71" y="150"/>
                        </a:cxn>
                        <a:cxn ang="0">
                          <a:pos x="71" y="176"/>
                        </a:cxn>
                        <a:cxn ang="0">
                          <a:pos x="68" y="192"/>
                        </a:cxn>
                        <a:cxn ang="0">
                          <a:pos x="62" y="203"/>
                        </a:cxn>
                        <a:cxn ang="0">
                          <a:pos x="80" y="195"/>
                        </a:cxn>
                        <a:cxn ang="0">
                          <a:pos x="83" y="216"/>
                        </a:cxn>
                        <a:cxn ang="0">
                          <a:pos x="84" y="242"/>
                        </a:cxn>
                        <a:cxn ang="0">
                          <a:pos x="78" y="261"/>
                        </a:cxn>
                        <a:cxn ang="0">
                          <a:pos x="62" y="260"/>
                        </a:cxn>
                        <a:cxn ang="0">
                          <a:pos x="59" y="248"/>
                        </a:cxn>
                        <a:cxn ang="0">
                          <a:pos x="56" y="237"/>
                        </a:cxn>
                        <a:cxn ang="0">
                          <a:pos x="42" y="243"/>
                        </a:cxn>
                        <a:cxn ang="0">
                          <a:pos x="32" y="243"/>
                        </a:cxn>
                        <a:cxn ang="0">
                          <a:pos x="35" y="228"/>
                        </a:cxn>
                        <a:cxn ang="0">
                          <a:pos x="48" y="213"/>
                        </a:cxn>
                        <a:cxn ang="0">
                          <a:pos x="38" y="201"/>
                        </a:cxn>
                        <a:cxn ang="0">
                          <a:pos x="33" y="185"/>
                        </a:cxn>
                        <a:cxn ang="0">
                          <a:pos x="17" y="186"/>
                        </a:cxn>
                        <a:cxn ang="0">
                          <a:pos x="17" y="156"/>
                        </a:cxn>
                        <a:cxn ang="0">
                          <a:pos x="0" y="138"/>
                        </a:cxn>
                        <a:cxn ang="0">
                          <a:pos x="9" y="117"/>
                        </a:cxn>
                        <a:cxn ang="0">
                          <a:pos x="12" y="104"/>
                        </a:cxn>
                        <a:cxn ang="0">
                          <a:pos x="23" y="120"/>
                        </a:cxn>
                        <a:cxn ang="0">
                          <a:pos x="33" y="123"/>
                        </a:cxn>
                      </a:cxnLst>
                      <a:rect l="0" t="0" r="r" b="b"/>
                      <a:pathLst>
                        <a:path w="90" h="261">
                          <a:moveTo>
                            <a:pt x="33" y="123"/>
                          </a:moveTo>
                          <a:lnTo>
                            <a:pt x="36" y="104"/>
                          </a:lnTo>
                          <a:lnTo>
                            <a:pt x="29" y="90"/>
                          </a:lnTo>
                          <a:lnTo>
                            <a:pt x="29" y="63"/>
                          </a:lnTo>
                          <a:lnTo>
                            <a:pt x="32" y="44"/>
                          </a:lnTo>
                          <a:lnTo>
                            <a:pt x="36" y="12"/>
                          </a:lnTo>
                          <a:lnTo>
                            <a:pt x="45" y="6"/>
                          </a:lnTo>
                          <a:lnTo>
                            <a:pt x="54" y="18"/>
                          </a:lnTo>
                          <a:lnTo>
                            <a:pt x="63" y="0"/>
                          </a:lnTo>
                          <a:lnTo>
                            <a:pt x="71" y="21"/>
                          </a:lnTo>
                          <a:lnTo>
                            <a:pt x="63" y="33"/>
                          </a:lnTo>
                          <a:lnTo>
                            <a:pt x="60" y="50"/>
                          </a:lnTo>
                          <a:lnTo>
                            <a:pt x="68" y="62"/>
                          </a:lnTo>
                          <a:lnTo>
                            <a:pt x="81" y="69"/>
                          </a:lnTo>
                          <a:lnTo>
                            <a:pt x="80" y="84"/>
                          </a:lnTo>
                          <a:lnTo>
                            <a:pt x="69" y="90"/>
                          </a:lnTo>
                          <a:lnTo>
                            <a:pt x="68" y="119"/>
                          </a:lnTo>
                          <a:lnTo>
                            <a:pt x="81" y="111"/>
                          </a:lnTo>
                          <a:lnTo>
                            <a:pt x="90" y="107"/>
                          </a:lnTo>
                          <a:lnTo>
                            <a:pt x="87" y="122"/>
                          </a:lnTo>
                          <a:lnTo>
                            <a:pt x="80" y="146"/>
                          </a:lnTo>
                          <a:lnTo>
                            <a:pt x="71" y="150"/>
                          </a:lnTo>
                          <a:lnTo>
                            <a:pt x="71" y="176"/>
                          </a:lnTo>
                          <a:lnTo>
                            <a:pt x="68" y="192"/>
                          </a:lnTo>
                          <a:lnTo>
                            <a:pt x="62" y="203"/>
                          </a:lnTo>
                          <a:lnTo>
                            <a:pt x="80" y="195"/>
                          </a:lnTo>
                          <a:lnTo>
                            <a:pt x="83" y="216"/>
                          </a:lnTo>
                          <a:lnTo>
                            <a:pt x="84" y="242"/>
                          </a:lnTo>
                          <a:lnTo>
                            <a:pt x="78" y="261"/>
                          </a:lnTo>
                          <a:lnTo>
                            <a:pt x="62" y="260"/>
                          </a:lnTo>
                          <a:lnTo>
                            <a:pt x="59" y="248"/>
                          </a:lnTo>
                          <a:lnTo>
                            <a:pt x="56" y="237"/>
                          </a:lnTo>
                          <a:lnTo>
                            <a:pt x="42" y="243"/>
                          </a:lnTo>
                          <a:lnTo>
                            <a:pt x="32" y="243"/>
                          </a:lnTo>
                          <a:lnTo>
                            <a:pt x="35" y="228"/>
                          </a:lnTo>
                          <a:lnTo>
                            <a:pt x="48" y="213"/>
                          </a:lnTo>
                          <a:lnTo>
                            <a:pt x="38" y="201"/>
                          </a:lnTo>
                          <a:lnTo>
                            <a:pt x="33" y="185"/>
                          </a:lnTo>
                          <a:lnTo>
                            <a:pt x="17" y="186"/>
                          </a:lnTo>
                          <a:lnTo>
                            <a:pt x="17" y="156"/>
                          </a:lnTo>
                          <a:lnTo>
                            <a:pt x="0" y="138"/>
                          </a:lnTo>
                          <a:lnTo>
                            <a:pt x="9" y="117"/>
                          </a:lnTo>
                          <a:lnTo>
                            <a:pt x="12" y="104"/>
                          </a:lnTo>
                          <a:lnTo>
                            <a:pt x="23" y="120"/>
                          </a:lnTo>
                          <a:lnTo>
                            <a:pt x="33" y="123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1" name="Freeform 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977" y="8912"/>
                      <a:ext cx="81" cy="139"/>
                    </a:xfrm>
                    <a:custGeom>
                      <a:avLst/>
                      <a:gdLst/>
                      <a:ahLst/>
                      <a:cxnLst>
                        <a:cxn ang="0">
                          <a:pos x="59" y="139"/>
                        </a:cxn>
                        <a:cxn ang="0">
                          <a:pos x="75" y="117"/>
                        </a:cxn>
                        <a:cxn ang="0">
                          <a:pos x="65" y="105"/>
                        </a:cxn>
                        <a:cxn ang="0">
                          <a:pos x="66" y="93"/>
                        </a:cxn>
                        <a:cxn ang="0">
                          <a:pos x="78" y="82"/>
                        </a:cxn>
                        <a:cxn ang="0">
                          <a:pos x="81" y="63"/>
                        </a:cxn>
                        <a:cxn ang="0">
                          <a:pos x="77" y="37"/>
                        </a:cxn>
                        <a:cxn ang="0">
                          <a:pos x="62" y="21"/>
                        </a:cxn>
                        <a:cxn ang="0">
                          <a:pos x="53" y="0"/>
                        </a:cxn>
                        <a:cxn ang="0">
                          <a:pos x="42" y="4"/>
                        </a:cxn>
                        <a:cxn ang="0">
                          <a:pos x="23" y="19"/>
                        </a:cxn>
                        <a:cxn ang="0">
                          <a:pos x="20" y="37"/>
                        </a:cxn>
                        <a:cxn ang="0">
                          <a:pos x="9" y="45"/>
                        </a:cxn>
                        <a:cxn ang="0">
                          <a:pos x="0" y="52"/>
                        </a:cxn>
                        <a:cxn ang="0">
                          <a:pos x="6" y="64"/>
                        </a:cxn>
                        <a:cxn ang="0">
                          <a:pos x="17" y="87"/>
                        </a:cxn>
                        <a:cxn ang="0">
                          <a:pos x="23" y="100"/>
                        </a:cxn>
                        <a:cxn ang="0">
                          <a:pos x="11" y="111"/>
                        </a:cxn>
                        <a:cxn ang="0">
                          <a:pos x="8" y="121"/>
                        </a:cxn>
                        <a:cxn ang="0">
                          <a:pos x="9" y="136"/>
                        </a:cxn>
                        <a:cxn ang="0">
                          <a:pos x="24" y="136"/>
                        </a:cxn>
                        <a:cxn ang="0">
                          <a:pos x="36" y="129"/>
                        </a:cxn>
                        <a:cxn ang="0">
                          <a:pos x="59" y="139"/>
                        </a:cxn>
                      </a:cxnLst>
                      <a:rect l="0" t="0" r="r" b="b"/>
                      <a:pathLst>
                        <a:path w="81" h="139">
                          <a:moveTo>
                            <a:pt x="59" y="139"/>
                          </a:moveTo>
                          <a:lnTo>
                            <a:pt x="75" y="117"/>
                          </a:lnTo>
                          <a:lnTo>
                            <a:pt x="65" y="105"/>
                          </a:lnTo>
                          <a:lnTo>
                            <a:pt x="66" y="93"/>
                          </a:lnTo>
                          <a:lnTo>
                            <a:pt x="78" y="82"/>
                          </a:lnTo>
                          <a:lnTo>
                            <a:pt x="81" y="63"/>
                          </a:lnTo>
                          <a:lnTo>
                            <a:pt x="77" y="37"/>
                          </a:lnTo>
                          <a:lnTo>
                            <a:pt x="62" y="21"/>
                          </a:lnTo>
                          <a:lnTo>
                            <a:pt x="53" y="0"/>
                          </a:lnTo>
                          <a:lnTo>
                            <a:pt x="42" y="4"/>
                          </a:lnTo>
                          <a:lnTo>
                            <a:pt x="23" y="19"/>
                          </a:lnTo>
                          <a:lnTo>
                            <a:pt x="20" y="37"/>
                          </a:lnTo>
                          <a:lnTo>
                            <a:pt x="9" y="45"/>
                          </a:lnTo>
                          <a:lnTo>
                            <a:pt x="0" y="52"/>
                          </a:lnTo>
                          <a:lnTo>
                            <a:pt x="6" y="64"/>
                          </a:lnTo>
                          <a:lnTo>
                            <a:pt x="17" y="87"/>
                          </a:lnTo>
                          <a:lnTo>
                            <a:pt x="23" y="100"/>
                          </a:lnTo>
                          <a:lnTo>
                            <a:pt x="11" y="111"/>
                          </a:lnTo>
                          <a:lnTo>
                            <a:pt x="8" y="121"/>
                          </a:lnTo>
                          <a:lnTo>
                            <a:pt x="9" y="136"/>
                          </a:lnTo>
                          <a:lnTo>
                            <a:pt x="24" y="136"/>
                          </a:lnTo>
                          <a:lnTo>
                            <a:pt x="36" y="129"/>
                          </a:lnTo>
                          <a:lnTo>
                            <a:pt x="59" y="13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2" name="Freeform 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49" y="10150"/>
                      <a:ext cx="112" cy="176"/>
                    </a:xfrm>
                    <a:custGeom>
                      <a:avLst/>
                      <a:gdLst/>
                      <a:ahLst/>
                      <a:cxnLst>
                        <a:cxn ang="0">
                          <a:pos x="82" y="176"/>
                        </a:cxn>
                        <a:cxn ang="0">
                          <a:pos x="91" y="158"/>
                        </a:cxn>
                        <a:cxn ang="0">
                          <a:pos x="108" y="158"/>
                        </a:cxn>
                        <a:cxn ang="0">
                          <a:pos x="103" y="135"/>
                        </a:cxn>
                        <a:cxn ang="0">
                          <a:pos x="93" y="125"/>
                        </a:cxn>
                        <a:cxn ang="0">
                          <a:pos x="99" y="113"/>
                        </a:cxn>
                        <a:cxn ang="0">
                          <a:pos x="103" y="102"/>
                        </a:cxn>
                        <a:cxn ang="0">
                          <a:pos x="99" y="87"/>
                        </a:cxn>
                        <a:cxn ang="0">
                          <a:pos x="112" y="77"/>
                        </a:cxn>
                        <a:cxn ang="0">
                          <a:pos x="100" y="66"/>
                        </a:cxn>
                        <a:cxn ang="0">
                          <a:pos x="87" y="54"/>
                        </a:cxn>
                        <a:cxn ang="0">
                          <a:pos x="72" y="44"/>
                        </a:cxn>
                        <a:cxn ang="0">
                          <a:pos x="76" y="32"/>
                        </a:cxn>
                        <a:cxn ang="0">
                          <a:pos x="79" y="17"/>
                        </a:cxn>
                        <a:cxn ang="0">
                          <a:pos x="55" y="0"/>
                        </a:cxn>
                        <a:cxn ang="0">
                          <a:pos x="48" y="14"/>
                        </a:cxn>
                        <a:cxn ang="0">
                          <a:pos x="28" y="21"/>
                        </a:cxn>
                        <a:cxn ang="0">
                          <a:pos x="10" y="26"/>
                        </a:cxn>
                        <a:cxn ang="0">
                          <a:pos x="1" y="41"/>
                        </a:cxn>
                        <a:cxn ang="0">
                          <a:pos x="0" y="60"/>
                        </a:cxn>
                        <a:cxn ang="0">
                          <a:pos x="3" y="74"/>
                        </a:cxn>
                        <a:cxn ang="0">
                          <a:pos x="0" y="90"/>
                        </a:cxn>
                        <a:cxn ang="0">
                          <a:pos x="9" y="95"/>
                        </a:cxn>
                        <a:cxn ang="0">
                          <a:pos x="25" y="96"/>
                        </a:cxn>
                        <a:cxn ang="0">
                          <a:pos x="36" y="105"/>
                        </a:cxn>
                        <a:cxn ang="0">
                          <a:pos x="34" y="117"/>
                        </a:cxn>
                        <a:cxn ang="0">
                          <a:pos x="54" y="123"/>
                        </a:cxn>
                        <a:cxn ang="0">
                          <a:pos x="60" y="146"/>
                        </a:cxn>
                        <a:cxn ang="0">
                          <a:pos x="69" y="173"/>
                        </a:cxn>
                        <a:cxn ang="0">
                          <a:pos x="82" y="176"/>
                        </a:cxn>
                      </a:cxnLst>
                      <a:rect l="0" t="0" r="r" b="b"/>
                      <a:pathLst>
                        <a:path w="112" h="176">
                          <a:moveTo>
                            <a:pt x="82" y="176"/>
                          </a:moveTo>
                          <a:lnTo>
                            <a:pt x="91" y="158"/>
                          </a:lnTo>
                          <a:lnTo>
                            <a:pt x="108" y="158"/>
                          </a:lnTo>
                          <a:lnTo>
                            <a:pt x="103" y="135"/>
                          </a:lnTo>
                          <a:lnTo>
                            <a:pt x="93" y="125"/>
                          </a:lnTo>
                          <a:lnTo>
                            <a:pt x="99" y="113"/>
                          </a:lnTo>
                          <a:lnTo>
                            <a:pt x="103" y="102"/>
                          </a:lnTo>
                          <a:lnTo>
                            <a:pt x="99" y="87"/>
                          </a:lnTo>
                          <a:lnTo>
                            <a:pt x="112" y="77"/>
                          </a:lnTo>
                          <a:lnTo>
                            <a:pt x="100" y="66"/>
                          </a:lnTo>
                          <a:lnTo>
                            <a:pt x="87" y="54"/>
                          </a:lnTo>
                          <a:lnTo>
                            <a:pt x="72" y="44"/>
                          </a:lnTo>
                          <a:lnTo>
                            <a:pt x="76" y="32"/>
                          </a:lnTo>
                          <a:lnTo>
                            <a:pt x="79" y="17"/>
                          </a:lnTo>
                          <a:lnTo>
                            <a:pt x="55" y="0"/>
                          </a:lnTo>
                          <a:lnTo>
                            <a:pt x="48" y="14"/>
                          </a:lnTo>
                          <a:lnTo>
                            <a:pt x="28" y="21"/>
                          </a:lnTo>
                          <a:lnTo>
                            <a:pt x="10" y="26"/>
                          </a:lnTo>
                          <a:lnTo>
                            <a:pt x="1" y="41"/>
                          </a:lnTo>
                          <a:lnTo>
                            <a:pt x="0" y="60"/>
                          </a:lnTo>
                          <a:lnTo>
                            <a:pt x="3" y="74"/>
                          </a:lnTo>
                          <a:lnTo>
                            <a:pt x="0" y="90"/>
                          </a:lnTo>
                          <a:lnTo>
                            <a:pt x="9" y="95"/>
                          </a:lnTo>
                          <a:lnTo>
                            <a:pt x="25" y="96"/>
                          </a:lnTo>
                          <a:lnTo>
                            <a:pt x="36" y="105"/>
                          </a:lnTo>
                          <a:lnTo>
                            <a:pt x="34" y="117"/>
                          </a:lnTo>
                          <a:lnTo>
                            <a:pt x="54" y="123"/>
                          </a:lnTo>
                          <a:lnTo>
                            <a:pt x="60" y="146"/>
                          </a:lnTo>
                          <a:lnTo>
                            <a:pt x="69" y="173"/>
                          </a:lnTo>
                          <a:lnTo>
                            <a:pt x="82" y="17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3" name="Freeform 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95" y="7929"/>
                      <a:ext cx="37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28" y="24"/>
                        </a:cxn>
                        <a:cxn ang="0">
                          <a:pos x="16" y="9"/>
                        </a:cxn>
                        <a:cxn ang="0">
                          <a:pos x="4" y="5"/>
                        </a:cxn>
                        <a:cxn ang="0">
                          <a:pos x="13" y="21"/>
                        </a:cxn>
                        <a:cxn ang="0">
                          <a:pos x="28" y="24"/>
                        </a:cxn>
                      </a:cxnLst>
                      <a:rect l="0" t="0" r="r" b="b"/>
                      <a:pathLst>
                        <a:path w="37" h="26">
                          <a:moveTo>
                            <a:pt x="28" y="24"/>
                          </a:moveTo>
                          <a:cubicBezTo>
                            <a:pt x="37" y="12"/>
                            <a:pt x="26" y="11"/>
                            <a:pt x="16" y="9"/>
                          </a:cubicBezTo>
                          <a:cubicBezTo>
                            <a:pt x="12" y="4"/>
                            <a:pt x="10" y="0"/>
                            <a:pt x="4" y="5"/>
                          </a:cubicBezTo>
                          <a:cubicBezTo>
                            <a:pt x="0" y="13"/>
                            <a:pt x="5" y="19"/>
                            <a:pt x="13" y="21"/>
                          </a:cubicBezTo>
                          <a:cubicBezTo>
                            <a:pt x="20" y="26"/>
                            <a:pt x="15" y="24"/>
                            <a:pt x="28" y="2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4" name="Freeform 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36" y="8015"/>
                      <a:ext cx="16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2"/>
                        </a:cxn>
                        <a:cxn ang="0">
                          <a:pos x="5" y="3"/>
                        </a:cxn>
                        <a:cxn ang="0">
                          <a:pos x="11" y="12"/>
                        </a:cxn>
                      </a:cxnLst>
                      <a:rect l="0" t="0" r="r" b="b"/>
                      <a:pathLst>
                        <a:path w="16" h="15">
                          <a:moveTo>
                            <a:pt x="11" y="12"/>
                          </a:moveTo>
                          <a:cubicBezTo>
                            <a:pt x="16" y="4"/>
                            <a:pt x="15" y="0"/>
                            <a:pt x="5" y="3"/>
                          </a:cubicBezTo>
                          <a:cubicBezTo>
                            <a:pt x="0" y="10"/>
                            <a:pt x="3" y="15"/>
                            <a:pt x="11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5" name="Freeform 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58" y="8417"/>
                      <a:ext cx="59" cy="81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61"/>
                        </a:cxn>
                        <a:cxn ang="0">
                          <a:pos x="29" y="51"/>
                        </a:cxn>
                        <a:cxn ang="0">
                          <a:pos x="39" y="43"/>
                        </a:cxn>
                        <a:cxn ang="0">
                          <a:pos x="59" y="22"/>
                        </a:cxn>
                        <a:cxn ang="0">
                          <a:pos x="48" y="10"/>
                        </a:cxn>
                        <a:cxn ang="0">
                          <a:pos x="42" y="0"/>
                        </a:cxn>
                        <a:cxn ang="0">
                          <a:pos x="24" y="0"/>
                        </a:cxn>
                        <a:cxn ang="0">
                          <a:pos x="14" y="6"/>
                        </a:cxn>
                        <a:cxn ang="0">
                          <a:pos x="0" y="13"/>
                        </a:cxn>
                        <a:cxn ang="0">
                          <a:pos x="6" y="24"/>
                        </a:cxn>
                        <a:cxn ang="0">
                          <a:pos x="18" y="34"/>
                        </a:cxn>
                        <a:cxn ang="0">
                          <a:pos x="17" y="51"/>
                        </a:cxn>
                        <a:cxn ang="0">
                          <a:pos x="9" y="67"/>
                        </a:cxn>
                        <a:cxn ang="0">
                          <a:pos x="9" y="81"/>
                        </a:cxn>
                        <a:cxn ang="0">
                          <a:pos x="20" y="78"/>
                        </a:cxn>
                        <a:cxn ang="0">
                          <a:pos x="33" y="61"/>
                        </a:cxn>
                      </a:cxnLst>
                      <a:rect l="0" t="0" r="r" b="b"/>
                      <a:pathLst>
                        <a:path w="59" h="81">
                          <a:moveTo>
                            <a:pt x="33" y="61"/>
                          </a:moveTo>
                          <a:lnTo>
                            <a:pt x="29" y="51"/>
                          </a:lnTo>
                          <a:lnTo>
                            <a:pt x="39" y="43"/>
                          </a:lnTo>
                          <a:lnTo>
                            <a:pt x="59" y="22"/>
                          </a:lnTo>
                          <a:lnTo>
                            <a:pt x="48" y="10"/>
                          </a:lnTo>
                          <a:lnTo>
                            <a:pt x="42" y="0"/>
                          </a:lnTo>
                          <a:lnTo>
                            <a:pt x="24" y="0"/>
                          </a:lnTo>
                          <a:lnTo>
                            <a:pt x="14" y="6"/>
                          </a:lnTo>
                          <a:lnTo>
                            <a:pt x="0" y="13"/>
                          </a:lnTo>
                          <a:lnTo>
                            <a:pt x="6" y="24"/>
                          </a:lnTo>
                          <a:lnTo>
                            <a:pt x="18" y="34"/>
                          </a:lnTo>
                          <a:lnTo>
                            <a:pt x="17" y="51"/>
                          </a:lnTo>
                          <a:lnTo>
                            <a:pt x="9" y="67"/>
                          </a:lnTo>
                          <a:lnTo>
                            <a:pt x="9" y="81"/>
                          </a:lnTo>
                          <a:lnTo>
                            <a:pt x="20" y="78"/>
                          </a:lnTo>
                          <a:lnTo>
                            <a:pt x="33" y="61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6" name="Freeform 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7" y="8177"/>
                      <a:ext cx="29" cy="99"/>
                    </a:xfrm>
                    <a:custGeom>
                      <a:avLst/>
                      <a:gdLst/>
                      <a:ahLst/>
                      <a:cxnLst>
                        <a:cxn ang="0">
                          <a:pos x="3" y="81"/>
                        </a:cxn>
                        <a:cxn ang="0">
                          <a:pos x="2" y="69"/>
                        </a:cxn>
                        <a:cxn ang="0">
                          <a:pos x="2" y="55"/>
                        </a:cxn>
                        <a:cxn ang="0">
                          <a:pos x="0" y="18"/>
                        </a:cxn>
                        <a:cxn ang="0">
                          <a:pos x="6" y="10"/>
                        </a:cxn>
                        <a:cxn ang="0">
                          <a:pos x="17" y="0"/>
                        </a:cxn>
                        <a:cxn ang="0">
                          <a:pos x="23" y="9"/>
                        </a:cxn>
                        <a:cxn ang="0">
                          <a:pos x="23" y="30"/>
                        </a:cxn>
                        <a:cxn ang="0">
                          <a:pos x="26" y="63"/>
                        </a:cxn>
                        <a:cxn ang="0">
                          <a:pos x="29" y="81"/>
                        </a:cxn>
                        <a:cxn ang="0">
                          <a:pos x="24" y="99"/>
                        </a:cxn>
                        <a:cxn ang="0">
                          <a:pos x="18" y="78"/>
                        </a:cxn>
                        <a:cxn ang="0">
                          <a:pos x="3" y="81"/>
                        </a:cxn>
                      </a:cxnLst>
                      <a:rect l="0" t="0" r="r" b="b"/>
                      <a:pathLst>
                        <a:path w="29" h="99">
                          <a:moveTo>
                            <a:pt x="3" y="81"/>
                          </a:moveTo>
                          <a:lnTo>
                            <a:pt x="2" y="69"/>
                          </a:lnTo>
                          <a:lnTo>
                            <a:pt x="2" y="55"/>
                          </a:lnTo>
                          <a:lnTo>
                            <a:pt x="0" y="18"/>
                          </a:lnTo>
                          <a:lnTo>
                            <a:pt x="6" y="10"/>
                          </a:lnTo>
                          <a:lnTo>
                            <a:pt x="17" y="0"/>
                          </a:lnTo>
                          <a:lnTo>
                            <a:pt x="23" y="9"/>
                          </a:lnTo>
                          <a:lnTo>
                            <a:pt x="23" y="30"/>
                          </a:lnTo>
                          <a:lnTo>
                            <a:pt x="26" y="63"/>
                          </a:lnTo>
                          <a:lnTo>
                            <a:pt x="29" y="81"/>
                          </a:lnTo>
                          <a:lnTo>
                            <a:pt x="24" y="99"/>
                          </a:lnTo>
                          <a:lnTo>
                            <a:pt x="18" y="78"/>
                          </a:lnTo>
                          <a:lnTo>
                            <a:pt x="3" y="8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7" name="Freeform 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32" y="8462"/>
                      <a:ext cx="54" cy="90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90"/>
                        </a:cxn>
                        <a:cxn ang="0">
                          <a:pos x="54" y="81"/>
                        </a:cxn>
                        <a:cxn ang="0">
                          <a:pos x="39" y="66"/>
                        </a:cxn>
                        <a:cxn ang="0">
                          <a:pos x="25" y="48"/>
                        </a:cxn>
                        <a:cxn ang="0">
                          <a:pos x="42" y="39"/>
                        </a:cxn>
                        <a:cxn ang="0">
                          <a:pos x="37" y="24"/>
                        </a:cxn>
                        <a:cxn ang="0">
                          <a:pos x="28" y="18"/>
                        </a:cxn>
                        <a:cxn ang="0">
                          <a:pos x="27" y="0"/>
                        </a:cxn>
                        <a:cxn ang="0">
                          <a:pos x="15" y="3"/>
                        </a:cxn>
                        <a:cxn ang="0">
                          <a:pos x="9" y="13"/>
                        </a:cxn>
                        <a:cxn ang="0">
                          <a:pos x="0" y="19"/>
                        </a:cxn>
                        <a:cxn ang="0">
                          <a:pos x="9" y="30"/>
                        </a:cxn>
                        <a:cxn ang="0">
                          <a:pos x="15" y="43"/>
                        </a:cxn>
                        <a:cxn ang="0">
                          <a:pos x="6" y="60"/>
                        </a:cxn>
                        <a:cxn ang="0">
                          <a:pos x="27" y="82"/>
                        </a:cxn>
                        <a:cxn ang="0">
                          <a:pos x="43" y="90"/>
                        </a:cxn>
                      </a:cxnLst>
                      <a:rect l="0" t="0" r="r" b="b"/>
                      <a:pathLst>
                        <a:path w="54" h="90">
                          <a:moveTo>
                            <a:pt x="43" y="90"/>
                          </a:moveTo>
                          <a:lnTo>
                            <a:pt x="54" y="81"/>
                          </a:lnTo>
                          <a:lnTo>
                            <a:pt x="39" y="66"/>
                          </a:lnTo>
                          <a:lnTo>
                            <a:pt x="25" y="48"/>
                          </a:lnTo>
                          <a:lnTo>
                            <a:pt x="42" y="39"/>
                          </a:lnTo>
                          <a:lnTo>
                            <a:pt x="37" y="24"/>
                          </a:lnTo>
                          <a:lnTo>
                            <a:pt x="28" y="18"/>
                          </a:lnTo>
                          <a:lnTo>
                            <a:pt x="27" y="0"/>
                          </a:lnTo>
                          <a:lnTo>
                            <a:pt x="15" y="3"/>
                          </a:lnTo>
                          <a:lnTo>
                            <a:pt x="9" y="13"/>
                          </a:lnTo>
                          <a:lnTo>
                            <a:pt x="0" y="19"/>
                          </a:lnTo>
                          <a:lnTo>
                            <a:pt x="9" y="30"/>
                          </a:lnTo>
                          <a:lnTo>
                            <a:pt x="15" y="43"/>
                          </a:lnTo>
                          <a:lnTo>
                            <a:pt x="6" y="60"/>
                          </a:lnTo>
                          <a:lnTo>
                            <a:pt x="27" y="82"/>
                          </a:lnTo>
                          <a:lnTo>
                            <a:pt x="43" y="9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8" name="Freeform 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7" y="8706"/>
                      <a:ext cx="46" cy="54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54"/>
                        </a:cxn>
                        <a:cxn ang="0">
                          <a:pos x="13" y="50"/>
                        </a:cxn>
                        <a:cxn ang="0">
                          <a:pos x="34" y="53"/>
                        </a:cxn>
                        <a:cxn ang="0">
                          <a:pos x="46" y="44"/>
                        </a:cxn>
                        <a:cxn ang="0">
                          <a:pos x="28" y="32"/>
                        </a:cxn>
                        <a:cxn ang="0">
                          <a:pos x="36" y="18"/>
                        </a:cxn>
                        <a:cxn ang="0">
                          <a:pos x="33" y="6"/>
                        </a:cxn>
                        <a:cxn ang="0">
                          <a:pos x="13" y="0"/>
                        </a:cxn>
                        <a:cxn ang="0">
                          <a:pos x="7" y="8"/>
                        </a:cxn>
                        <a:cxn ang="0">
                          <a:pos x="7" y="24"/>
                        </a:cxn>
                        <a:cxn ang="0">
                          <a:pos x="12" y="38"/>
                        </a:cxn>
                        <a:cxn ang="0">
                          <a:pos x="0" y="44"/>
                        </a:cxn>
                        <a:cxn ang="0">
                          <a:pos x="4" y="54"/>
                        </a:cxn>
                      </a:cxnLst>
                      <a:rect l="0" t="0" r="r" b="b"/>
                      <a:pathLst>
                        <a:path w="46" h="54">
                          <a:moveTo>
                            <a:pt x="4" y="54"/>
                          </a:moveTo>
                          <a:lnTo>
                            <a:pt x="13" y="50"/>
                          </a:lnTo>
                          <a:lnTo>
                            <a:pt x="34" y="53"/>
                          </a:lnTo>
                          <a:lnTo>
                            <a:pt x="46" y="44"/>
                          </a:lnTo>
                          <a:lnTo>
                            <a:pt x="28" y="32"/>
                          </a:lnTo>
                          <a:lnTo>
                            <a:pt x="36" y="18"/>
                          </a:lnTo>
                          <a:lnTo>
                            <a:pt x="33" y="6"/>
                          </a:lnTo>
                          <a:lnTo>
                            <a:pt x="13" y="0"/>
                          </a:lnTo>
                          <a:lnTo>
                            <a:pt x="7" y="8"/>
                          </a:lnTo>
                          <a:lnTo>
                            <a:pt x="7" y="24"/>
                          </a:lnTo>
                          <a:lnTo>
                            <a:pt x="12" y="38"/>
                          </a:lnTo>
                          <a:lnTo>
                            <a:pt x="0" y="44"/>
                          </a:lnTo>
                          <a:lnTo>
                            <a:pt x="4" y="5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89" name="Freeform 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22" y="10075"/>
                      <a:ext cx="49" cy="7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78"/>
                        </a:cxn>
                        <a:cxn ang="0">
                          <a:pos x="7" y="71"/>
                        </a:cxn>
                        <a:cxn ang="0">
                          <a:pos x="7" y="50"/>
                        </a:cxn>
                        <a:cxn ang="0">
                          <a:pos x="0" y="36"/>
                        </a:cxn>
                        <a:cxn ang="0">
                          <a:pos x="6" y="24"/>
                        </a:cxn>
                        <a:cxn ang="0">
                          <a:pos x="19" y="27"/>
                        </a:cxn>
                        <a:cxn ang="0">
                          <a:pos x="25" y="11"/>
                        </a:cxn>
                        <a:cxn ang="0">
                          <a:pos x="28" y="0"/>
                        </a:cxn>
                        <a:cxn ang="0">
                          <a:pos x="39" y="11"/>
                        </a:cxn>
                        <a:cxn ang="0">
                          <a:pos x="49" y="26"/>
                        </a:cxn>
                        <a:cxn ang="0">
                          <a:pos x="49" y="38"/>
                        </a:cxn>
                        <a:cxn ang="0">
                          <a:pos x="34" y="48"/>
                        </a:cxn>
                        <a:cxn ang="0">
                          <a:pos x="27" y="59"/>
                        </a:cxn>
                        <a:cxn ang="0">
                          <a:pos x="18" y="78"/>
                        </a:cxn>
                      </a:cxnLst>
                      <a:rect l="0" t="0" r="r" b="b"/>
                      <a:pathLst>
                        <a:path w="49" h="78">
                          <a:moveTo>
                            <a:pt x="18" y="78"/>
                          </a:moveTo>
                          <a:lnTo>
                            <a:pt x="7" y="71"/>
                          </a:lnTo>
                          <a:lnTo>
                            <a:pt x="7" y="50"/>
                          </a:lnTo>
                          <a:lnTo>
                            <a:pt x="0" y="36"/>
                          </a:lnTo>
                          <a:lnTo>
                            <a:pt x="6" y="24"/>
                          </a:lnTo>
                          <a:lnTo>
                            <a:pt x="19" y="27"/>
                          </a:lnTo>
                          <a:lnTo>
                            <a:pt x="25" y="11"/>
                          </a:lnTo>
                          <a:lnTo>
                            <a:pt x="28" y="0"/>
                          </a:lnTo>
                          <a:lnTo>
                            <a:pt x="39" y="11"/>
                          </a:lnTo>
                          <a:lnTo>
                            <a:pt x="49" y="26"/>
                          </a:lnTo>
                          <a:lnTo>
                            <a:pt x="49" y="38"/>
                          </a:lnTo>
                          <a:lnTo>
                            <a:pt x="34" y="48"/>
                          </a:lnTo>
                          <a:lnTo>
                            <a:pt x="27" y="59"/>
                          </a:lnTo>
                          <a:lnTo>
                            <a:pt x="18" y="7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0" name="Freeform 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91" y="9888"/>
                      <a:ext cx="59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41" y="48"/>
                        </a:cxn>
                        <a:cxn ang="0">
                          <a:pos x="26" y="54"/>
                        </a:cxn>
                        <a:cxn ang="0">
                          <a:pos x="15" y="60"/>
                        </a:cxn>
                        <a:cxn ang="0">
                          <a:pos x="15" y="42"/>
                        </a:cxn>
                        <a:cxn ang="0">
                          <a:pos x="0" y="30"/>
                        </a:cxn>
                        <a:cxn ang="0">
                          <a:pos x="6" y="16"/>
                        </a:cxn>
                        <a:cxn ang="0">
                          <a:pos x="18" y="9"/>
                        </a:cxn>
                        <a:cxn ang="0">
                          <a:pos x="29" y="0"/>
                        </a:cxn>
                        <a:cxn ang="0">
                          <a:pos x="30" y="15"/>
                        </a:cxn>
                        <a:cxn ang="0">
                          <a:pos x="33" y="27"/>
                        </a:cxn>
                        <a:cxn ang="0">
                          <a:pos x="48" y="31"/>
                        </a:cxn>
                        <a:cxn ang="0">
                          <a:pos x="59" y="40"/>
                        </a:cxn>
                        <a:cxn ang="0">
                          <a:pos x="59" y="55"/>
                        </a:cxn>
                        <a:cxn ang="0">
                          <a:pos x="41" y="48"/>
                        </a:cxn>
                      </a:cxnLst>
                      <a:rect l="0" t="0" r="r" b="b"/>
                      <a:pathLst>
                        <a:path w="59" h="60">
                          <a:moveTo>
                            <a:pt x="41" y="48"/>
                          </a:moveTo>
                          <a:lnTo>
                            <a:pt x="26" y="54"/>
                          </a:lnTo>
                          <a:lnTo>
                            <a:pt x="15" y="60"/>
                          </a:lnTo>
                          <a:lnTo>
                            <a:pt x="15" y="42"/>
                          </a:lnTo>
                          <a:lnTo>
                            <a:pt x="0" y="30"/>
                          </a:lnTo>
                          <a:lnTo>
                            <a:pt x="6" y="16"/>
                          </a:lnTo>
                          <a:lnTo>
                            <a:pt x="18" y="9"/>
                          </a:lnTo>
                          <a:lnTo>
                            <a:pt x="29" y="0"/>
                          </a:lnTo>
                          <a:lnTo>
                            <a:pt x="30" y="15"/>
                          </a:lnTo>
                          <a:lnTo>
                            <a:pt x="33" y="27"/>
                          </a:lnTo>
                          <a:lnTo>
                            <a:pt x="48" y="31"/>
                          </a:lnTo>
                          <a:lnTo>
                            <a:pt x="59" y="40"/>
                          </a:lnTo>
                          <a:lnTo>
                            <a:pt x="59" y="55"/>
                          </a:lnTo>
                          <a:lnTo>
                            <a:pt x="41" y="4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1" name="Freeform 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33" y="9805"/>
                      <a:ext cx="54" cy="12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15" y="60"/>
                        </a:cxn>
                        <a:cxn ang="0">
                          <a:pos x="21" y="74"/>
                        </a:cxn>
                        <a:cxn ang="0">
                          <a:pos x="18" y="95"/>
                        </a:cxn>
                        <a:cxn ang="0">
                          <a:pos x="36" y="108"/>
                        </a:cxn>
                        <a:cxn ang="0">
                          <a:pos x="51" y="120"/>
                        </a:cxn>
                        <a:cxn ang="0">
                          <a:pos x="54" y="96"/>
                        </a:cxn>
                        <a:cxn ang="0">
                          <a:pos x="51" y="83"/>
                        </a:cxn>
                        <a:cxn ang="0">
                          <a:pos x="38" y="95"/>
                        </a:cxn>
                        <a:cxn ang="0">
                          <a:pos x="30" y="83"/>
                        </a:cxn>
                        <a:cxn ang="0">
                          <a:pos x="41" y="74"/>
                        </a:cxn>
                        <a:cxn ang="0">
                          <a:pos x="36" y="56"/>
                        </a:cxn>
                        <a:cxn ang="0">
                          <a:pos x="23" y="44"/>
                        </a:cxn>
                        <a:cxn ang="0">
                          <a:pos x="23" y="33"/>
                        </a:cxn>
                        <a:cxn ang="0">
                          <a:pos x="35" y="27"/>
                        </a:cxn>
                        <a:cxn ang="0">
                          <a:pos x="36" y="14"/>
                        </a:cxn>
                        <a:cxn ang="0">
                          <a:pos x="29" y="0"/>
                        </a:cxn>
                        <a:cxn ang="0">
                          <a:pos x="20" y="5"/>
                        </a:cxn>
                        <a:cxn ang="0">
                          <a:pos x="20" y="20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54" h="120">
                          <a:moveTo>
                            <a:pt x="0" y="29"/>
                          </a:moveTo>
                          <a:lnTo>
                            <a:pt x="15" y="60"/>
                          </a:lnTo>
                          <a:lnTo>
                            <a:pt x="21" y="74"/>
                          </a:lnTo>
                          <a:lnTo>
                            <a:pt x="18" y="95"/>
                          </a:lnTo>
                          <a:lnTo>
                            <a:pt x="36" y="108"/>
                          </a:lnTo>
                          <a:lnTo>
                            <a:pt x="51" y="120"/>
                          </a:lnTo>
                          <a:lnTo>
                            <a:pt x="54" y="96"/>
                          </a:lnTo>
                          <a:lnTo>
                            <a:pt x="51" y="83"/>
                          </a:lnTo>
                          <a:lnTo>
                            <a:pt x="38" y="95"/>
                          </a:lnTo>
                          <a:lnTo>
                            <a:pt x="30" y="83"/>
                          </a:lnTo>
                          <a:lnTo>
                            <a:pt x="41" y="74"/>
                          </a:lnTo>
                          <a:lnTo>
                            <a:pt x="36" y="56"/>
                          </a:lnTo>
                          <a:lnTo>
                            <a:pt x="23" y="44"/>
                          </a:lnTo>
                          <a:lnTo>
                            <a:pt x="23" y="33"/>
                          </a:lnTo>
                          <a:lnTo>
                            <a:pt x="35" y="27"/>
                          </a:lnTo>
                          <a:lnTo>
                            <a:pt x="36" y="14"/>
                          </a:lnTo>
                          <a:lnTo>
                            <a:pt x="29" y="0"/>
                          </a:lnTo>
                          <a:lnTo>
                            <a:pt x="20" y="5"/>
                          </a:lnTo>
                          <a:lnTo>
                            <a:pt x="20" y="20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2" name="Freeform 2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47" y="9486"/>
                      <a:ext cx="46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40" y="39"/>
                        </a:cxn>
                        <a:cxn ang="0">
                          <a:pos x="46" y="25"/>
                        </a:cxn>
                        <a:cxn ang="0">
                          <a:pos x="37" y="10"/>
                        </a:cxn>
                        <a:cxn ang="0">
                          <a:pos x="25" y="0"/>
                        </a:cxn>
                        <a:cxn ang="0">
                          <a:pos x="6" y="13"/>
                        </a:cxn>
                        <a:cxn ang="0">
                          <a:pos x="21" y="43"/>
                        </a:cxn>
                        <a:cxn ang="0">
                          <a:pos x="40" y="39"/>
                        </a:cxn>
                      </a:cxnLst>
                      <a:rect l="0" t="0" r="r" b="b"/>
                      <a:pathLst>
                        <a:path w="46" h="48">
                          <a:moveTo>
                            <a:pt x="40" y="39"/>
                          </a:moveTo>
                          <a:cubicBezTo>
                            <a:pt x="43" y="34"/>
                            <a:pt x="45" y="31"/>
                            <a:pt x="46" y="25"/>
                          </a:cubicBezTo>
                          <a:cubicBezTo>
                            <a:pt x="45" y="16"/>
                            <a:pt x="45" y="13"/>
                            <a:pt x="37" y="10"/>
                          </a:cubicBezTo>
                          <a:cubicBezTo>
                            <a:pt x="33" y="4"/>
                            <a:pt x="33" y="1"/>
                            <a:pt x="25" y="0"/>
                          </a:cubicBezTo>
                          <a:cubicBezTo>
                            <a:pt x="12" y="10"/>
                            <a:pt x="28" y="11"/>
                            <a:pt x="6" y="13"/>
                          </a:cubicBezTo>
                          <a:cubicBezTo>
                            <a:pt x="0" y="28"/>
                            <a:pt x="6" y="41"/>
                            <a:pt x="21" y="43"/>
                          </a:cubicBezTo>
                          <a:cubicBezTo>
                            <a:pt x="43" y="42"/>
                            <a:pt x="46" y="48"/>
                            <a:pt x="40" y="39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3" name="Freeform 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70" y="9684"/>
                      <a:ext cx="29" cy="57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52"/>
                        </a:cxn>
                        <a:cxn ang="0">
                          <a:pos x="13" y="0"/>
                        </a:cxn>
                        <a:cxn ang="0">
                          <a:pos x="17" y="22"/>
                        </a:cxn>
                        <a:cxn ang="0">
                          <a:pos x="22" y="57"/>
                        </a:cxn>
                        <a:cxn ang="0">
                          <a:pos x="29" y="52"/>
                        </a:cxn>
                      </a:cxnLst>
                      <a:rect l="0" t="0" r="r" b="b"/>
                      <a:pathLst>
                        <a:path w="29" h="57">
                          <a:moveTo>
                            <a:pt x="29" y="52"/>
                          </a:moveTo>
                          <a:cubicBezTo>
                            <a:pt x="28" y="34"/>
                            <a:pt x="29" y="12"/>
                            <a:pt x="13" y="0"/>
                          </a:cubicBezTo>
                          <a:cubicBezTo>
                            <a:pt x="0" y="3"/>
                            <a:pt x="11" y="17"/>
                            <a:pt x="17" y="22"/>
                          </a:cubicBezTo>
                          <a:cubicBezTo>
                            <a:pt x="22" y="33"/>
                            <a:pt x="17" y="46"/>
                            <a:pt x="22" y="57"/>
                          </a:cubicBezTo>
                          <a:cubicBezTo>
                            <a:pt x="29" y="55"/>
                            <a:pt x="27" y="57"/>
                            <a:pt x="29" y="5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4" name="Freeform 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347" y="9817"/>
                      <a:ext cx="29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4" y="8"/>
                        </a:cxn>
                        <a:cxn ang="0">
                          <a:pos x="5" y="14"/>
                        </a:cxn>
                        <a:cxn ang="0">
                          <a:pos x="8" y="0"/>
                        </a:cxn>
                        <a:cxn ang="0">
                          <a:pos x="4" y="8"/>
                        </a:cxn>
                      </a:cxnLst>
                      <a:rect l="0" t="0" r="r" b="b"/>
                      <a:pathLst>
                        <a:path w="29" h="20">
                          <a:moveTo>
                            <a:pt x="4" y="8"/>
                          </a:moveTo>
                          <a:cubicBezTo>
                            <a:pt x="4" y="10"/>
                            <a:pt x="3" y="13"/>
                            <a:pt x="5" y="14"/>
                          </a:cubicBezTo>
                          <a:cubicBezTo>
                            <a:pt x="29" y="20"/>
                            <a:pt x="17" y="4"/>
                            <a:pt x="8" y="0"/>
                          </a:cubicBezTo>
                          <a:cubicBezTo>
                            <a:pt x="0" y="4"/>
                            <a:pt x="7" y="16"/>
                            <a:pt x="4" y="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5" name="Freeform 2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07" y="9611"/>
                      <a:ext cx="20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7"/>
                        </a:cxn>
                        <a:cxn ang="0">
                          <a:pos x="16" y="14"/>
                        </a:cxn>
                        <a:cxn ang="0">
                          <a:pos x="1" y="7"/>
                        </a:cxn>
                        <a:cxn ang="0">
                          <a:pos x="12" y="17"/>
                        </a:cxn>
                      </a:cxnLst>
                      <a:rect l="0" t="0" r="r" b="b"/>
                      <a:pathLst>
                        <a:path w="20" h="27">
                          <a:moveTo>
                            <a:pt x="12" y="17"/>
                          </a:moveTo>
                          <a:cubicBezTo>
                            <a:pt x="13" y="16"/>
                            <a:pt x="16" y="16"/>
                            <a:pt x="16" y="14"/>
                          </a:cubicBezTo>
                          <a:cubicBezTo>
                            <a:pt x="20" y="0"/>
                            <a:pt x="10" y="6"/>
                            <a:pt x="1" y="7"/>
                          </a:cubicBezTo>
                          <a:cubicBezTo>
                            <a:pt x="0" y="15"/>
                            <a:pt x="14" y="27"/>
                            <a:pt x="12" y="1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6" name="Freeform 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74" y="9751"/>
                      <a:ext cx="22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15"/>
                        </a:cxn>
                        <a:cxn ang="0">
                          <a:pos x="9" y="0"/>
                        </a:cxn>
                        <a:cxn ang="0">
                          <a:pos x="11" y="20"/>
                        </a:cxn>
                        <a:cxn ang="0">
                          <a:pos x="15" y="15"/>
                        </a:cxn>
                      </a:cxnLst>
                      <a:rect l="0" t="0" r="r" b="b"/>
                      <a:pathLst>
                        <a:path w="22" h="20">
                          <a:moveTo>
                            <a:pt x="15" y="15"/>
                          </a:moveTo>
                          <a:cubicBezTo>
                            <a:pt x="22" y="5"/>
                            <a:pt x="19" y="5"/>
                            <a:pt x="9" y="0"/>
                          </a:cubicBezTo>
                          <a:cubicBezTo>
                            <a:pt x="0" y="5"/>
                            <a:pt x="2" y="16"/>
                            <a:pt x="11" y="20"/>
                          </a:cubicBezTo>
                          <a:cubicBezTo>
                            <a:pt x="18" y="18"/>
                            <a:pt x="18" y="20"/>
                            <a:pt x="15" y="1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7" name="Freeform 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296" y="9787"/>
                      <a:ext cx="52" cy="53"/>
                    </a:xfrm>
                    <a:custGeom>
                      <a:avLst/>
                      <a:gdLst/>
                      <a:ahLst/>
                      <a:cxnLst>
                        <a:cxn ang="0">
                          <a:pos x="52" y="53"/>
                        </a:cxn>
                        <a:cxn ang="0">
                          <a:pos x="29" y="35"/>
                        </a:cxn>
                        <a:cxn ang="0">
                          <a:pos x="23" y="21"/>
                        </a:cxn>
                        <a:cxn ang="0">
                          <a:pos x="7" y="3"/>
                        </a:cxn>
                        <a:cxn ang="0">
                          <a:pos x="16" y="39"/>
                        </a:cxn>
                        <a:cxn ang="0">
                          <a:pos x="52" y="53"/>
                        </a:cxn>
                      </a:cxnLst>
                      <a:rect l="0" t="0" r="r" b="b"/>
                      <a:pathLst>
                        <a:path w="52" h="53">
                          <a:moveTo>
                            <a:pt x="52" y="53"/>
                          </a:moveTo>
                          <a:cubicBezTo>
                            <a:pt x="48" y="44"/>
                            <a:pt x="39" y="37"/>
                            <a:pt x="29" y="35"/>
                          </a:cubicBezTo>
                          <a:cubicBezTo>
                            <a:pt x="28" y="29"/>
                            <a:pt x="26" y="26"/>
                            <a:pt x="23" y="21"/>
                          </a:cubicBezTo>
                          <a:cubicBezTo>
                            <a:pt x="22" y="0"/>
                            <a:pt x="25" y="1"/>
                            <a:pt x="7" y="3"/>
                          </a:cubicBezTo>
                          <a:cubicBezTo>
                            <a:pt x="2" y="15"/>
                            <a:pt x="0" y="36"/>
                            <a:pt x="16" y="39"/>
                          </a:cubicBezTo>
                          <a:cubicBezTo>
                            <a:pt x="33" y="52"/>
                            <a:pt x="24" y="53"/>
                            <a:pt x="52" y="5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8" name="Freeform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83" y="9853"/>
                      <a:ext cx="16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29"/>
                        </a:cxn>
                        <a:cxn ang="0">
                          <a:pos x="1" y="0"/>
                        </a:cxn>
                        <a:cxn ang="0">
                          <a:pos x="12" y="29"/>
                        </a:cxn>
                      </a:cxnLst>
                      <a:rect l="0" t="0" r="r" b="b"/>
                      <a:pathLst>
                        <a:path w="16" h="34">
                          <a:moveTo>
                            <a:pt x="12" y="29"/>
                          </a:moveTo>
                          <a:cubicBezTo>
                            <a:pt x="10" y="8"/>
                            <a:pt x="16" y="6"/>
                            <a:pt x="1" y="0"/>
                          </a:cubicBezTo>
                          <a:cubicBezTo>
                            <a:pt x="0" y="5"/>
                            <a:pt x="2" y="34"/>
                            <a:pt x="12" y="2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99" name="Freeform 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12" y="10065"/>
                      <a:ext cx="22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0"/>
                        </a:cxn>
                        <a:cxn ang="0">
                          <a:pos x="11" y="0"/>
                        </a:cxn>
                        <a:cxn ang="0">
                          <a:pos x="14" y="10"/>
                        </a:cxn>
                      </a:cxnLst>
                      <a:rect l="0" t="0" r="r" b="b"/>
                      <a:pathLst>
                        <a:path w="22" h="10">
                          <a:moveTo>
                            <a:pt x="14" y="10"/>
                          </a:moveTo>
                          <a:cubicBezTo>
                            <a:pt x="22" y="5"/>
                            <a:pt x="19" y="1"/>
                            <a:pt x="11" y="0"/>
                          </a:cubicBezTo>
                          <a:cubicBezTo>
                            <a:pt x="0" y="2"/>
                            <a:pt x="5" y="10"/>
                            <a:pt x="14" y="1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0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482" y="10050"/>
                      <a:ext cx="1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2"/>
                        </a:cxn>
                        <a:cxn ang="0">
                          <a:pos x="11" y="0"/>
                        </a:cxn>
                        <a:cxn ang="0">
                          <a:pos x="11" y="12"/>
                        </a:cxn>
                      </a:cxnLst>
                      <a:rect l="0" t="0" r="r" b="b"/>
                      <a:pathLst>
                        <a:path w="18" h="12">
                          <a:moveTo>
                            <a:pt x="11" y="12"/>
                          </a:moveTo>
                          <a:cubicBezTo>
                            <a:pt x="15" y="5"/>
                            <a:pt x="18" y="4"/>
                            <a:pt x="11" y="0"/>
                          </a:cubicBezTo>
                          <a:cubicBezTo>
                            <a:pt x="0" y="2"/>
                            <a:pt x="2" y="9"/>
                            <a:pt x="11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1" name="Freeform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54" y="10156"/>
                      <a:ext cx="22" cy="11"/>
                    </a:xfrm>
                    <a:custGeom>
                      <a:avLst/>
                      <a:gdLst/>
                      <a:ahLst/>
                      <a:cxnLst>
                        <a:cxn ang="0">
                          <a:pos x="11" y="11"/>
                        </a:cxn>
                        <a:cxn ang="0">
                          <a:pos x="10" y="0"/>
                        </a:cxn>
                        <a:cxn ang="0">
                          <a:pos x="2" y="6"/>
                        </a:cxn>
                        <a:cxn ang="0">
                          <a:pos x="11" y="11"/>
                        </a:cxn>
                      </a:cxnLst>
                      <a:rect l="0" t="0" r="r" b="b"/>
                      <a:pathLst>
                        <a:path w="22" h="11">
                          <a:moveTo>
                            <a:pt x="11" y="11"/>
                          </a:moveTo>
                          <a:cubicBezTo>
                            <a:pt x="22" y="7"/>
                            <a:pt x="18" y="4"/>
                            <a:pt x="10" y="0"/>
                          </a:cubicBezTo>
                          <a:cubicBezTo>
                            <a:pt x="9" y="0"/>
                            <a:pt x="0" y="2"/>
                            <a:pt x="2" y="6"/>
                          </a:cubicBezTo>
                          <a:cubicBezTo>
                            <a:pt x="3" y="9"/>
                            <a:pt x="11" y="11"/>
                            <a:pt x="11" y="1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2" name="Freeform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7" y="8758"/>
                      <a:ext cx="19" cy="36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35"/>
                        </a:cxn>
                        <a:cxn ang="0">
                          <a:pos x="5" y="7"/>
                        </a:cxn>
                        <a:cxn ang="0">
                          <a:pos x="5" y="35"/>
                        </a:cxn>
                        <a:cxn ang="0">
                          <a:pos x="9" y="35"/>
                        </a:cxn>
                      </a:cxnLst>
                      <a:rect l="0" t="0" r="r" b="b"/>
                      <a:pathLst>
                        <a:path w="19" h="36">
                          <a:moveTo>
                            <a:pt x="9" y="35"/>
                          </a:moveTo>
                          <a:cubicBezTo>
                            <a:pt x="10" y="28"/>
                            <a:pt x="19" y="0"/>
                            <a:pt x="5" y="7"/>
                          </a:cubicBezTo>
                          <a:cubicBezTo>
                            <a:pt x="0" y="17"/>
                            <a:pt x="0" y="15"/>
                            <a:pt x="5" y="35"/>
                          </a:cubicBezTo>
                          <a:cubicBezTo>
                            <a:pt x="5" y="36"/>
                            <a:pt x="9" y="36"/>
                            <a:pt x="9" y="3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3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88" y="8673"/>
                      <a:ext cx="37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29"/>
                        </a:cxn>
                        <a:cxn ang="0">
                          <a:pos x="23" y="0"/>
                        </a:cxn>
                        <a:cxn ang="0">
                          <a:pos x="2" y="17"/>
                        </a:cxn>
                        <a:cxn ang="0">
                          <a:pos x="10" y="30"/>
                        </a:cxn>
                        <a:cxn ang="0">
                          <a:pos x="29" y="29"/>
                        </a:cxn>
                      </a:cxnLst>
                      <a:rect l="0" t="0" r="r" b="b"/>
                      <a:pathLst>
                        <a:path w="37" h="30">
                          <a:moveTo>
                            <a:pt x="29" y="29"/>
                          </a:moveTo>
                          <a:cubicBezTo>
                            <a:pt x="36" y="18"/>
                            <a:pt x="37" y="6"/>
                            <a:pt x="23" y="0"/>
                          </a:cubicBezTo>
                          <a:cubicBezTo>
                            <a:pt x="13" y="3"/>
                            <a:pt x="6" y="7"/>
                            <a:pt x="2" y="17"/>
                          </a:cubicBezTo>
                          <a:cubicBezTo>
                            <a:pt x="4" y="28"/>
                            <a:pt x="0" y="30"/>
                            <a:pt x="10" y="30"/>
                          </a:cubicBezTo>
                          <a:cubicBezTo>
                            <a:pt x="16" y="30"/>
                            <a:pt x="35" y="29"/>
                            <a:pt x="29" y="2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4" name="Freeform 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9" y="8416"/>
                      <a:ext cx="23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32"/>
                        </a:cxn>
                        <a:cxn ang="0">
                          <a:pos x="23" y="14"/>
                        </a:cxn>
                        <a:cxn ang="0">
                          <a:pos x="2" y="7"/>
                        </a:cxn>
                        <a:cxn ang="0">
                          <a:pos x="9" y="32"/>
                        </a:cxn>
                      </a:cxnLst>
                      <a:rect l="0" t="0" r="r" b="b"/>
                      <a:pathLst>
                        <a:path w="23" h="32">
                          <a:moveTo>
                            <a:pt x="9" y="32"/>
                          </a:moveTo>
                          <a:cubicBezTo>
                            <a:pt x="23" y="29"/>
                            <a:pt x="18" y="26"/>
                            <a:pt x="23" y="14"/>
                          </a:cubicBezTo>
                          <a:cubicBezTo>
                            <a:pt x="20" y="0"/>
                            <a:pt x="15" y="1"/>
                            <a:pt x="2" y="7"/>
                          </a:cubicBezTo>
                          <a:cubicBezTo>
                            <a:pt x="3" y="14"/>
                            <a:pt x="0" y="32"/>
                            <a:pt x="9" y="3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5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4" y="8451"/>
                      <a:ext cx="29" cy="48"/>
                    </a:xfrm>
                    <a:custGeom>
                      <a:avLst/>
                      <a:gdLst/>
                      <a:ahLst/>
                      <a:cxnLst>
                        <a:cxn ang="0">
                          <a:pos x="22" y="44"/>
                        </a:cxn>
                        <a:cxn ang="0">
                          <a:pos x="8" y="0"/>
                        </a:cxn>
                        <a:cxn ang="0">
                          <a:pos x="13" y="39"/>
                        </a:cxn>
                        <a:cxn ang="0">
                          <a:pos x="17" y="48"/>
                        </a:cxn>
                        <a:cxn ang="0">
                          <a:pos x="22" y="44"/>
                        </a:cxn>
                      </a:cxnLst>
                      <a:rect l="0" t="0" r="r" b="b"/>
                      <a:pathLst>
                        <a:path w="29" h="48">
                          <a:moveTo>
                            <a:pt x="22" y="44"/>
                          </a:moveTo>
                          <a:cubicBezTo>
                            <a:pt x="24" y="23"/>
                            <a:pt x="29" y="13"/>
                            <a:pt x="8" y="0"/>
                          </a:cubicBezTo>
                          <a:cubicBezTo>
                            <a:pt x="0" y="14"/>
                            <a:pt x="3" y="26"/>
                            <a:pt x="13" y="39"/>
                          </a:cubicBezTo>
                          <a:cubicBezTo>
                            <a:pt x="13" y="40"/>
                            <a:pt x="14" y="48"/>
                            <a:pt x="17" y="48"/>
                          </a:cubicBezTo>
                          <a:cubicBezTo>
                            <a:pt x="19" y="48"/>
                            <a:pt x="20" y="44"/>
                            <a:pt x="22" y="4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6" name="Freeform 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03" y="8165"/>
                      <a:ext cx="21" cy="2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28"/>
                        </a:cxn>
                        <a:cxn ang="0">
                          <a:pos x="11" y="0"/>
                        </a:cxn>
                        <a:cxn ang="0">
                          <a:pos x="18" y="28"/>
                        </a:cxn>
                      </a:cxnLst>
                      <a:rect l="0" t="0" r="r" b="b"/>
                      <a:pathLst>
                        <a:path w="21" h="28">
                          <a:moveTo>
                            <a:pt x="18" y="28"/>
                          </a:moveTo>
                          <a:cubicBezTo>
                            <a:pt x="20" y="16"/>
                            <a:pt x="21" y="8"/>
                            <a:pt x="11" y="0"/>
                          </a:cubicBezTo>
                          <a:cubicBezTo>
                            <a:pt x="0" y="6"/>
                            <a:pt x="5" y="28"/>
                            <a:pt x="18" y="2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7" name="Freeform 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6" y="8141"/>
                      <a:ext cx="28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12"/>
                        </a:cxn>
                        <a:cxn ang="0">
                          <a:pos x="21" y="0"/>
                        </a:cxn>
                        <a:cxn ang="0">
                          <a:pos x="18" y="12"/>
                        </a:cxn>
                      </a:cxnLst>
                      <a:rect l="0" t="0" r="r" b="b"/>
                      <a:pathLst>
                        <a:path w="28" h="12">
                          <a:moveTo>
                            <a:pt x="18" y="12"/>
                          </a:moveTo>
                          <a:cubicBezTo>
                            <a:pt x="26" y="2"/>
                            <a:pt x="28" y="5"/>
                            <a:pt x="21" y="0"/>
                          </a:cubicBezTo>
                          <a:cubicBezTo>
                            <a:pt x="10" y="2"/>
                            <a:pt x="0" y="12"/>
                            <a:pt x="18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8" name="Freeform 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2" y="8094"/>
                      <a:ext cx="21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0"/>
                        </a:cxn>
                        <a:cxn ang="0">
                          <a:pos x="9" y="12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21" h="14">
                          <a:moveTo>
                            <a:pt x="15" y="0"/>
                          </a:moveTo>
                          <a:cubicBezTo>
                            <a:pt x="7" y="2"/>
                            <a:pt x="0" y="5"/>
                            <a:pt x="9" y="12"/>
                          </a:cubicBezTo>
                          <a:cubicBezTo>
                            <a:pt x="21" y="11"/>
                            <a:pt x="17" y="14"/>
                            <a:pt x="15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09" name="Freeform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32" y="8019"/>
                      <a:ext cx="24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20"/>
                        </a:cxn>
                        <a:cxn ang="0">
                          <a:pos x="22" y="8"/>
                        </a:cxn>
                        <a:cxn ang="0">
                          <a:pos x="13" y="2"/>
                        </a:cxn>
                        <a:cxn ang="0">
                          <a:pos x="10" y="20"/>
                        </a:cxn>
                      </a:cxnLst>
                      <a:rect l="0" t="0" r="r" b="b"/>
                      <a:pathLst>
                        <a:path w="24" h="20">
                          <a:moveTo>
                            <a:pt x="10" y="20"/>
                          </a:moveTo>
                          <a:cubicBezTo>
                            <a:pt x="15" y="16"/>
                            <a:pt x="18" y="13"/>
                            <a:pt x="22" y="8"/>
                          </a:cubicBezTo>
                          <a:cubicBezTo>
                            <a:pt x="24" y="0"/>
                            <a:pt x="20" y="0"/>
                            <a:pt x="13" y="2"/>
                          </a:cubicBezTo>
                          <a:cubicBezTo>
                            <a:pt x="10" y="4"/>
                            <a:pt x="0" y="20"/>
                            <a:pt x="10" y="2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0" name="Freeform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3" y="7959"/>
                      <a:ext cx="18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15"/>
                        </a:cxn>
                        <a:cxn ang="0">
                          <a:pos x="10" y="3"/>
                        </a:cxn>
                        <a:cxn ang="0">
                          <a:pos x="1" y="6"/>
                        </a:cxn>
                        <a:cxn ang="0">
                          <a:pos x="6" y="15"/>
                        </a:cxn>
                      </a:cxnLst>
                      <a:rect l="0" t="0" r="r" b="b"/>
                      <a:pathLst>
                        <a:path w="18" h="21">
                          <a:moveTo>
                            <a:pt x="6" y="15"/>
                          </a:moveTo>
                          <a:cubicBezTo>
                            <a:pt x="13" y="14"/>
                            <a:pt x="18" y="15"/>
                            <a:pt x="10" y="3"/>
                          </a:cubicBezTo>
                          <a:cubicBezTo>
                            <a:pt x="8" y="0"/>
                            <a:pt x="4" y="5"/>
                            <a:pt x="1" y="6"/>
                          </a:cubicBezTo>
                          <a:cubicBezTo>
                            <a:pt x="0" y="10"/>
                            <a:pt x="6" y="21"/>
                            <a:pt x="6" y="1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1" name="Freeform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57" y="7986"/>
                      <a:ext cx="25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12"/>
                        </a:cxn>
                        <a:cxn ang="0">
                          <a:pos x="0" y="2"/>
                        </a:cxn>
                        <a:cxn ang="0">
                          <a:pos x="9" y="12"/>
                        </a:cxn>
                      </a:cxnLst>
                      <a:rect l="0" t="0" r="r" b="b"/>
                      <a:pathLst>
                        <a:path w="25" h="12">
                          <a:moveTo>
                            <a:pt x="9" y="12"/>
                          </a:moveTo>
                          <a:cubicBezTo>
                            <a:pt x="25" y="0"/>
                            <a:pt x="10" y="0"/>
                            <a:pt x="0" y="2"/>
                          </a:cubicBezTo>
                          <a:cubicBezTo>
                            <a:pt x="1" y="12"/>
                            <a:pt x="0" y="12"/>
                            <a:pt x="9" y="1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2" name="Freeform 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15" y="8410"/>
                      <a:ext cx="21" cy="42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37"/>
                        </a:cxn>
                        <a:cxn ang="0">
                          <a:pos x="21" y="10"/>
                        </a:cxn>
                        <a:cxn ang="0">
                          <a:pos x="0" y="5"/>
                        </a:cxn>
                        <a:cxn ang="0">
                          <a:pos x="15" y="37"/>
                        </a:cxn>
                      </a:cxnLst>
                      <a:rect l="0" t="0" r="r" b="b"/>
                      <a:pathLst>
                        <a:path w="21" h="42">
                          <a:moveTo>
                            <a:pt x="15" y="37"/>
                          </a:moveTo>
                          <a:cubicBezTo>
                            <a:pt x="16" y="27"/>
                            <a:pt x="15" y="18"/>
                            <a:pt x="21" y="10"/>
                          </a:cubicBezTo>
                          <a:cubicBezTo>
                            <a:pt x="19" y="0"/>
                            <a:pt x="9" y="4"/>
                            <a:pt x="0" y="5"/>
                          </a:cubicBezTo>
                          <a:cubicBezTo>
                            <a:pt x="2" y="11"/>
                            <a:pt x="1" y="42"/>
                            <a:pt x="15" y="37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3" name="Freeform 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09" y="8380"/>
                      <a:ext cx="19" cy="24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7"/>
                        </a:cxn>
                        <a:cxn ang="0">
                          <a:pos x="6" y="2"/>
                        </a:cxn>
                        <a:cxn ang="0">
                          <a:pos x="14" y="17"/>
                        </a:cxn>
                      </a:cxnLst>
                      <a:rect l="0" t="0" r="r" b="b"/>
                      <a:pathLst>
                        <a:path w="19" h="24">
                          <a:moveTo>
                            <a:pt x="14" y="17"/>
                          </a:moveTo>
                          <a:cubicBezTo>
                            <a:pt x="16" y="7"/>
                            <a:pt x="19" y="0"/>
                            <a:pt x="6" y="2"/>
                          </a:cubicBezTo>
                          <a:cubicBezTo>
                            <a:pt x="0" y="12"/>
                            <a:pt x="0" y="24"/>
                            <a:pt x="14" y="17"/>
                          </a:cubicBez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4" name="Freeform 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62" y="8393"/>
                      <a:ext cx="15" cy="21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6"/>
                        </a:cxn>
                        <a:cxn ang="0">
                          <a:pos x="3" y="21"/>
                        </a:cxn>
                        <a:cxn ang="0">
                          <a:pos x="7" y="6"/>
                        </a:cxn>
                      </a:cxnLst>
                      <a:rect l="0" t="0" r="r" b="b"/>
                      <a:pathLst>
                        <a:path w="15" h="21">
                          <a:moveTo>
                            <a:pt x="7" y="6"/>
                          </a:moveTo>
                          <a:cubicBezTo>
                            <a:pt x="0" y="11"/>
                            <a:pt x="1" y="12"/>
                            <a:pt x="3" y="21"/>
                          </a:cubicBezTo>
                          <a:cubicBezTo>
                            <a:pt x="15" y="17"/>
                            <a:pt x="15" y="0"/>
                            <a:pt x="7" y="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5" name="Freeform 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22" y="8334"/>
                      <a:ext cx="13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14"/>
                        </a:cxn>
                        <a:cxn ang="0">
                          <a:pos x="11" y="2"/>
                        </a:cxn>
                        <a:cxn ang="0">
                          <a:pos x="5" y="3"/>
                        </a:cxn>
                        <a:cxn ang="0">
                          <a:pos x="12" y="14"/>
                        </a:cxn>
                      </a:cxnLst>
                      <a:rect l="0" t="0" r="r" b="b"/>
                      <a:pathLst>
                        <a:path w="13" h="16">
                          <a:moveTo>
                            <a:pt x="12" y="14"/>
                          </a:moveTo>
                          <a:cubicBezTo>
                            <a:pt x="12" y="10"/>
                            <a:pt x="13" y="5"/>
                            <a:pt x="11" y="2"/>
                          </a:cubicBezTo>
                          <a:cubicBezTo>
                            <a:pt x="10" y="0"/>
                            <a:pt x="6" y="1"/>
                            <a:pt x="5" y="3"/>
                          </a:cubicBezTo>
                          <a:cubicBezTo>
                            <a:pt x="0" y="16"/>
                            <a:pt x="6" y="14"/>
                            <a:pt x="12" y="14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6" name="Freeform 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7" y="8661"/>
                      <a:ext cx="18" cy="38"/>
                    </a:xfrm>
                    <a:custGeom>
                      <a:avLst/>
                      <a:gdLst/>
                      <a:ahLst/>
                      <a:cxnLst>
                        <a:cxn ang="0">
                          <a:pos x="18" y="33"/>
                        </a:cxn>
                        <a:cxn ang="0">
                          <a:pos x="9" y="8"/>
                        </a:cxn>
                        <a:cxn ang="0">
                          <a:pos x="0" y="6"/>
                        </a:cxn>
                        <a:cxn ang="0">
                          <a:pos x="5" y="26"/>
                        </a:cxn>
                        <a:cxn ang="0">
                          <a:pos x="18" y="33"/>
                        </a:cxn>
                      </a:cxnLst>
                      <a:rect l="0" t="0" r="r" b="b"/>
                      <a:pathLst>
                        <a:path w="18" h="38">
                          <a:moveTo>
                            <a:pt x="18" y="33"/>
                          </a:moveTo>
                          <a:cubicBezTo>
                            <a:pt x="17" y="21"/>
                            <a:pt x="16" y="17"/>
                            <a:pt x="9" y="8"/>
                          </a:cubicBezTo>
                          <a:cubicBezTo>
                            <a:pt x="8" y="1"/>
                            <a:pt x="4" y="0"/>
                            <a:pt x="0" y="6"/>
                          </a:cubicBezTo>
                          <a:cubicBezTo>
                            <a:pt x="2" y="20"/>
                            <a:pt x="0" y="18"/>
                            <a:pt x="5" y="26"/>
                          </a:cubicBezTo>
                          <a:cubicBezTo>
                            <a:pt x="7" y="29"/>
                            <a:pt x="16" y="38"/>
                            <a:pt x="18" y="3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417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08" y="8739"/>
                      <a:ext cx="20" cy="14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" y="14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20" h="14">
                          <a:moveTo>
                            <a:pt x="16" y="0"/>
                          </a:moveTo>
                          <a:cubicBezTo>
                            <a:pt x="3" y="2"/>
                            <a:pt x="0" y="1"/>
                            <a:pt x="2" y="14"/>
                          </a:cubicBezTo>
                          <a:cubicBezTo>
                            <a:pt x="11" y="12"/>
                            <a:pt x="20" y="12"/>
                            <a:pt x="16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349" name="Lakshadweep Island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90978" y="5632728"/>
                    <a:ext cx="343081" cy="785717"/>
                    <a:chOff x="900" y="8487"/>
                    <a:chExt cx="657" cy="1499"/>
                  </a:xfrm>
                  <a:solidFill>
                    <a:schemeClr val="bg1">
                      <a:lumMod val="65000"/>
                    </a:schemeClr>
                  </a:solidFill>
                </p:grpSpPr>
                <p:sp>
                  <p:nvSpPr>
                    <p:cNvPr id="357" name="Freeform 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2" y="8487"/>
                      <a:ext cx="38" cy="81"/>
                    </a:xfrm>
                    <a:custGeom>
                      <a:avLst/>
                      <a:gdLst/>
                      <a:ahLst/>
                      <a:cxnLst>
                        <a:cxn ang="0">
                          <a:pos x="26" y="70"/>
                        </a:cxn>
                        <a:cxn ang="0">
                          <a:pos x="36" y="58"/>
                        </a:cxn>
                        <a:cxn ang="0">
                          <a:pos x="38" y="10"/>
                        </a:cxn>
                        <a:cxn ang="0">
                          <a:pos x="20" y="4"/>
                        </a:cxn>
                        <a:cxn ang="0">
                          <a:pos x="12" y="16"/>
                        </a:cxn>
                        <a:cxn ang="0">
                          <a:pos x="0" y="52"/>
                        </a:cxn>
                        <a:cxn ang="0">
                          <a:pos x="14" y="81"/>
                        </a:cxn>
                        <a:cxn ang="0">
                          <a:pos x="26" y="70"/>
                        </a:cxn>
                      </a:cxnLst>
                      <a:rect l="0" t="0" r="r" b="b"/>
                      <a:pathLst>
                        <a:path w="38" h="81">
                          <a:moveTo>
                            <a:pt x="26" y="70"/>
                          </a:moveTo>
                          <a:cubicBezTo>
                            <a:pt x="31" y="66"/>
                            <a:pt x="33" y="63"/>
                            <a:pt x="36" y="58"/>
                          </a:cubicBezTo>
                          <a:cubicBezTo>
                            <a:pt x="33" y="42"/>
                            <a:pt x="32" y="25"/>
                            <a:pt x="38" y="10"/>
                          </a:cubicBezTo>
                          <a:cubicBezTo>
                            <a:pt x="35" y="0"/>
                            <a:pt x="30" y="3"/>
                            <a:pt x="20" y="4"/>
                          </a:cubicBezTo>
                          <a:cubicBezTo>
                            <a:pt x="13" y="7"/>
                            <a:pt x="15" y="10"/>
                            <a:pt x="12" y="16"/>
                          </a:cubicBezTo>
                          <a:cubicBezTo>
                            <a:pt x="11" y="40"/>
                            <a:pt x="11" y="37"/>
                            <a:pt x="0" y="52"/>
                          </a:cubicBezTo>
                          <a:cubicBezTo>
                            <a:pt x="3" y="68"/>
                            <a:pt x="3" y="70"/>
                            <a:pt x="14" y="81"/>
                          </a:cubicBezTo>
                          <a:cubicBezTo>
                            <a:pt x="24" y="79"/>
                            <a:pt x="31" y="80"/>
                            <a:pt x="26" y="7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58" name="Freeform 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00" y="8617"/>
                      <a:ext cx="43" cy="64"/>
                    </a:xfrm>
                    <a:custGeom>
                      <a:avLst/>
                      <a:gdLst/>
                      <a:ahLst/>
                      <a:cxnLst>
                        <a:cxn ang="0">
                          <a:pos x="30" y="21"/>
                        </a:cxn>
                        <a:cxn ang="0">
                          <a:pos x="9" y="0"/>
                        </a:cxn>
                        <a:cxn ang="0">
                          <a:pos x="0" y="24"/>
                        </a:cxn>
                        <a:cxn ang="0">
                          <a:pos x="8" y="51"/>
                        </a:cxn>
                        <a:cxn ang="0">
                          <a:pos x="29" y="59"/>
                        </a:cxn>
                        <a:cxn ang="0">
                          <a:pos x="30" y="21"/>
                        </a:cxn>
                      </a:cxnLst>
                      <a:rect l="0" t="0" r="r" b="b"/>
                      <a:pathLst>
                        <a:path w="43" h="64">
                          <a:moveTo>
                            <a:pt x="30" y="21"/>
                          </a:moveTo>
                          <a:cubicBezTo>
                            <a:pt x="21" y="14"/>
                            <a:pt x="19" y="6"/>
                            <a:pt x="9" y="0"/>
                          </a:cubicBezTo>
                          <a:cubicBezTo>
                            <a:pt x="3" y="7"/>
                            <a:pt x="4" y="16"/>
                            <a:pt x="0" y="24"/>
                          </a:cubicBezTo>
                          <a:cubicBezTo>
                            <a:pt x="1" y="34"/>
                            <a:pt x="3" y="42"/>
                            <a:pt x="8" y="51"/>
                          </a:cubicBezTo>
                          <a:cubicBezTo>
                            <a:pt x="11" y="64"/>
                            <a:pt x="14" y="60"/>
                            <a:pt x="29" y="59"/>
                          </a:cubicBezTo>
                          <a:cubicBezTo>
                            <a:pt x="43" y="49"/>
                            <a:pt x="25" y="19"/>
                            <a:pt x="30" y="2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59" name="Freeform 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7" y="8910"/>
                      <a:ext cx="41" cy="26"/>
                    </a:xfrm>
                    <a:custGeom>
                      <a:avLst/>
                      <a:gdLst/>
                      <a:ahLst/>
                      <a:cxnLst>
                        <a:cxn ang="0">
                          <a:pos x="35" y="22"/>
                        </a:cxn>
                        <a:cxn ang="0">
                          <a:pos x="41" y="7"/>
                        </a:cxn>
                        <a:cxn ang="0">
                          <a:pos x="26" y="0"/>
                        </a:cxn>
                        <a:cxn ang="0">
                          <a:pos x="6" y="3"/>
                        </a:cxn>
                        <a:cxn ang="0">
                          <a:pos x="23" y="16"/>
                        </a:cxn>
                        <a:cxn ang="0">
                          <a:pos x="35" y="22"/>
                        </a:cxn>
                      </a:cxnLst>
                      <a:rect l="0" t="0" r="r" b="b"/>
                      <a:pathLst>
                        <a:path w="41" h="26">
                          <a:moveTo>
                            <a:pt x="35" y="22"/>
                          </a:moveTo>
                          <a:cubicBezTo>
                            <a:pt x="36" y="16"/>
                            <a:pt x="39" y="13"/>
                            <a:pt x="41" y="7"/>
                          </a:cubicBezTo>
                          <a:cubicBezTo>
                            <a:pt x="35" y="4"/>
                            <a:pt x="33" y="1"/>
                            <a:pt x="26" y="0"/>
                          </a:cubicBezTo>
                          <a:cubicBezTo>
                            <a:pt x="24" y="0"/>
                            <a:pt x="7" y="2"/>
                            <a:pt x="6" y="3"/>
                          </a:cubicBezTo>
                          <a:cubicBezTo>
                            <a:pt x="0" y="8"/>
                            <a:pt x="22" y="16"/>
                            <a:pt x="23" y="16"/>
                          </a:cubicBezTo>
                          <a:cubicBezTo>
                            <a:pt x="27" y="23"/>
                            <a:pt x="26" y="26"/>
                            <a:pt x="35" y="22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0" name="Freeform 50"/>
                    <p:cNvSpPr>
                      <a:spLocks noChangeAspect="1"/>
                    </p:cNvSpPr>
                    <p:nvPr/>
                  </p:nvSpPr>
                  <p:spPr bwMode="auto">
                    <a:xfrm rot="10800000">
                      <a:off x="1142" y="9114"/>
                      <a:ext cx="60" cy="47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8"/>
                        </a:cxn>
                        <a:cxn ang="0">
                          <a:pos x="44" y="0"/>
                        </a:cxn>
                        <a:cxn ang="0">
                          <a:pos x="38" y="11"/>
                        </a:cxn>
                        <a:cxn ang="0">
                          <a:pos x="21" y="39"/>
                        </a:cxn>
                        <a:cxn ang="0">
                          <a:pos x="0" y="32"/>
                        </a:cxn>
                        <a:cxn ang="0">
                          <a:pos x="23" y="18"/>
                        </a:cxn>
                      </a:cxnLst>
                      <a:rect l="0" t="0" r="r" b="b"/>
                      <a:pathLst>
                        <a:path w="60" h="47">
                          <a:moveTo>
                            <a:pt x="23" y="18"/>
                          </a:moveTo>
                          <a:cubicBezTo>
                            <a:pt x="28" y="8"/>
                            <a:pt x="33" y="4"/>
                            <a:pt x="44" y="0"/>
                          </a:cubicBezTo>
                          <a:cubicBezTo>
                            <a:pt x="60" y="5"/>
                            <a:pt x="48" y="9"/>
                            <a:pt x="38" y="11"/>
                          </a:cubicBezTo>
                          <a:cubicBezTo>
                            <a:pt x="26" y="21"/>
                            <a:pt x="39" y="35"/>
                            <a:pt x="21" y="39"/>
                          </a:cubicBezTo>
                          <a:cubicBezTo>
                            <a:pt x="10" y="47"/>
                            <a:pt x="6" y="40"/>
                            <a:pt x="0" y="32"/>
                          </a:cubicBezTo>
                          <a:cubicBezTo>
                            <a:pt x="4" y="16"/>
                            <a:pt x="9" y="14"/>
                            <a:pt x="23" y="1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1" name="Freeform 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28" y="8903"/>
                      <a:ext cx="28" cy="23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"/>
                        </a:cxn>
                        <a:cxn ang="0">
                          <a:pos x="23" y="2"/>
                        </a:cxn>
                        <a:cxn ang="0">
                          <a:pos x="13" y="14"/>
                        </a:cxn>
                        <a:cxn ang="0">
                          <a:pos x="2" y="19"/>
                        </a:cxn>
                        <a:cxn ang="0">
                          <a:pos x="7" y="1"/>
                        </a:cxn>
                      </a:cxnLst>
                      <a:rect l="0" t="0" r="r" b="b"/>
                      <a:pathLst>
                        <a:path w="28" h="23">
                          <a:moveTo>
                            <a:pt x="7" y="1"/>
                          </a:moveTo>
                          <a:cubicBezTo>
                            <a:pt x="12" y="1"/>
                            <a:pt x="18" y="0"/>
                            <a:pt x="23" y="2"/>
                          </a:cubicBezTo>
                          <a:cubicBezTo>
                            <a:pt x="28" y="4"/>
                            <a:pt x="13" y="14"/>
                            <a:pt x="13" y="14"/>
                          </a:cubicBezTo>
                          <a:cubicBezTo>
                            <a:pt x="10" y="21"/>
                            <a:pt x="9" y="23"/>
                            <a:pt x="2" y="19"/>
                          </a:cubicBezTo>
                          <a:cubicBezTo>
                            <a:pt x="0" y="11"/>
                            <a:pt x="2" y="6"/>
                            <a:pt x="7" y="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2" name="Freeform 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28" y="9057"/>
                      <a:ext cx="29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9"/>
                        </a:cxn>
                        <a:cxn ang="0">
                          <a:pos x="16" y="0"/>
                        </a:cxn>
                        <a:cxn ang="0">
                          <a:pos x="13" y="18"/>
                        </a:cxn>
                        <a:cxn ang="0">
                          <a:pos x="29" y="9"/>
                        </a:cxn>
                      </a:cxnLst>
                      <a:rect l="0" t="0" r="r" b="b"/>
                      <a:pathLst>
                        <a:path w="29" h="20">
                          <a:moveTo>
                            <a:pt x="29" y="9"/>
                          </a:moveTo>
                          <a:cubicBezTo>
                            <a:pt x="25" y="6"/>
                            <a:pt x="20" y="3"/>
                            <a:pt x="16" y="0"/>
                          </a:cubicBezTo>
                          <a:cubicBezTo>
                            <a:pt x="5" y="1"/>
                            <a:pt x="0" y="13"/>
                            <a:pt x="13" y="18"/>
                          </a:cubicBezTo>
                          <a:cubicBezTo>
                            <a:pt x="27" y="16"/>
                            <a:pt x="29" y="20"/>
                            <a:pt x="29" y="9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3" name="Freeform 5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51" y="8989"/>
                      <a:ext cx="35" cy="22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3"/>
                        </a:cxn>
                        <a:cxn ang="0">
                          <a:pos x="7" y="6"/>
                        </a:cxn>
                        <a:cxn ang="0">
                          <a:pos x="31" y="15"/>
                        </a:cxn>
                        <a:cxn ang="0">
                          <a:pos x="31" y="3"/>
                        </a:cxn>
                      </a:cxnLst>
                      <a:rect l="0" t="0" r="r" b="b"/>
                      <a:pathLst>
                        <a:path w="35" h="22">
                          <a:moveTo>
                            <a:pt x="31" y="3"/>
                          </a:moveTo>
                          <a:cubicBezTo>
                            <a:pt x="24" y="0"/>
                            <a:pt x="7" y="6"/>
                            <a:pt x="7" y="6"/>
                          </a:cubicBezTo>
                          <a:cubicBezTo>
                            <a:pt x="0" y="20"/>
                            <a:pt x="17" y="22"/>
                            <a:pt x="31" y="15"/>
                          </a:cubicBezTo>
                          <a:cubicBezTo>
                            <a:pt x="35" y="13"/>
                            <a:pt x="31" y="7"/>
                            <a:pt x="31" y="3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4" name="Freeform 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22" y="9024"/>
                      <a:ext cx="2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3"/>
                        </a:cxn>
                        <a:cxn ang="0">
                          <a:pos x="16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7" h="15">
                          <a:moveTo>
                            <a:pt x="9" y="0"/>
                          </a:moveTo>
                          <a:cubicBezTo>
                            <a:pt x="0" y="2"/>
                            <a:pt x="0" y="4"/>
                            <a:pt x="1" y="13"/>
                          </a:cubicBezTo>
                          <a:cubicBezTo>
                            <a:pt x="6" y="13"/>
                            <a:pt x="12" y="15"/>
                            <a:pt x="16" y="12"/>
                          </a:cubicBezTo>
                          <a:cubicBezTo>
                            <a:pt x="27" y="2"/>
                            <a:pt x="12" y="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5" name="Freeform 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61" y="9279"/>
                      <a:ext cx="12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3" y="13"/>
                        </a:cxn>
                        <a:cxn ang="0">
                          <a:pos x="10" y="12"/>
                        </a:cxn>
                        <a:cxn ang="0">
                          <a:pos x="9" y="3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" y="0"/>
                          </a:moveTo>
                          <a:cubicBezTo>
                            <a:pt x="2" y="4"/>
                            <a:pt x="0" y="9"/>
                            <a:pt x="3" y="13"/>
                          </a:cubicBezTo>
                          <a:cubicBezTo>
                            <a:pt x="4" y="15"/>
                            <a:pt x="9" y="14"/>
                            <a:pt x="10" y="12"/>
                          </a:cubicBezTo>
                          <a:cubicBezTo>
                            <a:pt x="12" y="9"/>
                            <a:pt x="11" y="5"/>
                            <a:pt x="9" y="3"/>
                          </a:cubicBezTo>
                          <a:cubicBezTo>
                            <a:pt x="7" y="1"/>
                            <a:pt x="4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6" name="Freeform 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8" y="9316"/>
                      <a:ext cx="21" cy="19"/>
                    </a:xfrm>
                    <a:custGeom>
                      <a:avLst/>
                      <a:gdLst/>
                      <a:ahLst/>
                      <a:cxnLst>
                        <a:cxn ang="0">
                          <a:pos x="12" y="8"/>
                        </a:cxn>
                        <a:cxn ang="0">
                          <a:pos x="21" y="8"/>
                        </a:cxn>
                        <a:cxn ang="0">
                          <a:pos x="12" y="8"/>
                        </a:cxn>
                      </a:cxnLst>
                      <a:rect l="0" t="0" r="r" b="b"/>
                      <a:pathLst>
                        <a:path w="21" h="19">
                          <a:moveTo>
                            <a:pt x="12" y="8"/>
                          </a:moveTo>
                          <a:cubicBezTo>
                            <a:pt x="0" y="17"/>
                            <a:pt x="13" y="19"/>
                            <a:pt x="21" y="8"/>
                          </a:cubicBezTo>
                          <a:cubicBezTo>
                            <a:pt x="19" y="0"/>
                            <a:pt x="16" y="3"/>
                            <a:pt x="12" y="8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7" name="Freeform 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11" y="9334"/>
                      <a:ext cx="25" cy="20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5"/>
                        </a:cxn>
                        <a:cxn ang="0">
                          <a:pos x="13" y="20"/>
                        </a:cxn>
                        <a:cxn ang="0">
                          <a:pos x="21" y="18"/>
                        </a:cxn>
                        <a:cxn ang="0">
                          <a:pos x="16" y="5"/>
                        </a:cxn>
                      </a:cxnLst>
                      <a:rect l="0" t="0" r="r" b="b"/>
                      <a:pathLst>
                        <a:path w="25" h="20">
                          <a:moveTo>
                            <a:pt x="16" y="5"/>
                          </a:moveTo>
                          <a:cubicBezTo>
                            <a:pt x="2" y="7"/>
                            <a:pt x="0" y="13"/>
                            <a:pt x="13" y="20"/>
                          </a:cubicBezTo>
                          <a:cubicBezTo>
                            <a:pt x="16" y="19"/>
                            <a:pt x="19" y="20"/>
                            <a:pt x="21" y="18"/>
                          </a:cubicBezTo>
                          <a:cubicBezTo>
                            <a:pt x="25" y="12"/>
                            <a:pt x="9" y="0"/>
                            <a:pt x="16" y="5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8" name="Freeform 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08" y="8959"/>
                      <a:ext cx="17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8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7" h="8">
                          <a:moveTo>
                            <a:pt x="10" y="0"/>
                          </a:moveTo>
                          <a:cubicBezTo>
                            <a:pt x="5" y="2"/>
                            <a:pt x="0" y="4"/>
                            <a:pt x="7" y="8"/>
                          </a:cubicBezTo>
                          <a:cubicBezTo>
                            <a:pt x="16" y="6"/>
                            <a:pt x="17" y="5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69" name="Freeform 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96" y="8838"/>
                      <a:ext cx="34" cy="1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0"/>
                        </a:cxn>
                        <a:cxn ang="0">
                          <a:pos x="24" y="9"/>
                        </a:cxn>
                        <a:cxn ang="0">
                          <a:pos x="33" y="0"/>
                        </a:cxn>
                      </a:cxnLst>
                      <a:rect l="0" t="0" r="r" b="b"/>
                      <a:pathLst>
                        <a:path w="34" h="10">
                          <a:moveTo>
                            <a:pt x="33" y="0"/>
                          </a:moveTo>
                          <a:cubicBezTo>
                            <a:pt x="21" y="1"/>
                            <a:pt x="0" y="4"/>
                            <a:pt x="24" y="9"/>
                          </a:cubicBezTo>
                          <a:cubicBezTo>
                            <a:pt x="34" y="6"/>
                            <a:pt x="32" y="10"/>
                            <a:pt x="33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0" name="Freeform 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18" y="8751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1" name="Freeform 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5" y="8778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2" name="Freeform 6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00" y="8912"/>
                      <a:ext cx="12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" y="0"/>
                        </a:cxn>
                        <a:cxn ang="0">
                          <a:pos x="3" y="13"/>
                        </a:cxn>
                        <a:cxn ang="0">
                          <a:pos x="10" y="12"/>
                        </a:cxn>
                        <a:cxn ang="0">
                          <a:pos x="9" y="3"/>
                        </a:cxn>
                        <a:cxn ang="0">
                          <a:pos x="1" y="0"/>
                        </a:cxn>
                      </a:cxnLst>
                      <a:rect l="0" t="0" r="r" b="b"/>
                      <a:pathLst>
                        <a:path w="12" h="15">
                          <a:moveTo>
                            <a:pt x="1" y="0"/>
                          </a:moveTo>
                          <a:cubicBezTo>
                            <a:pt x="2" y="4"/>
                            <a:pt x="0" y="9"/>
                            <a:pt x="3" y="13"/>
                          </a:cubicBezTo>
                          <a:cubicBezTo>
                            <a:pt x="4" y="15"/>
                            <a:pt x="9" y="14"/>
                            <a:pt x="10" y="12"/>
                          </a:cubicBezTo>
                          <a:cubicBezTo>
                            <a:pt x="12" y="9"/>
                            <a:pt x="11" y="5"/>
                            <a:pt x="9" y="3"/>
                          </a:cubicBezTo>
                          <a:cubicBezTo>
                            <a:pt x="7" y="1"/>
                            <a:pt x="4" y="1"/>
                            <a:pt x="1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3" name="Freeform 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95" y="8946"/>
                      <a:ext cx="17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7" y="8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7" h="8">
                          <a:moveTo>
                            <a:pt x="10" y="0"/>
                          </a:moveTo>
                          <a:cubicBezTo>
                            <a:pt x="5" y="2"/>
                            <a:pt x="0" y="4"/>
                            <a:pt x="7" y="8"/>
                          </a:cubicBezTo>
                          <a:cubicBezTo>
                            <a:pt x="16" y="6"/>
                            <a:pt x="17" y="5"/>
                            <a:pt x="1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4" name="Freeform 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42" y="9067"/>
                      <a:ext cx="22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9" y="0"/>
                        </a:cxn>
                        <a:cxn ang="0">
                          <a:pos x="1" y="12"/>
                        </a:cxn>
                        <a:cxn ang="0">
                          <a:pos x="9" y="0"/>
                        </a:cxn>
                      </a:cxnLst>
                      <a:rect l="0" t="0" r="r" b="b"/>
                      <a:pathLst>
                        <a:path w="22" h="12">
                          <a:moveTo>
                            <a:pt x="9" y="0"/>
                          </a:moveTo>
                          <a:cubicBezTo>
                            <a:pt x="0" y="2"/>
                            <a:pt x="0" y="1"/>
                            <a:pt x="1" y="12"/>
                          </a:cubicBezTo>
                          <a:cubicBezTo>
                            <a:pt x="22" y="9"/>
                            <a:pt x="12" y="10"/>
                            <a:pt x="9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375" name="Freeform 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8" y="9959"/>
                      <a:ext cx="48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7" y="16"/>
                        </a:cxn>
                        <a:cxn ang="0">
                          <a:pos x="47" y="8"/>
                        </a:cxn>
                        <a:cxn ang="0">
                          <a:pos x="46" y="2"/>
                        </a:cxn>
                        <a:cxn ang="0">
                          <a:pos x="29" y="11"/>
                        </a:cxn>
                        <a:cxn ang="0">
                          <a:pos x="2" y="13"/>
                        </a:cxn>
                        <a:cxn ang="0">
                          <a:pos x="7" y="16"/>
                        </a:cxn>
                      </a:cxnLst>
                      <a:rect l="0" t="0" r="r" b="b"/>
                      <a:pathLst>
                        <a:path w="48" h="27">
                          <a:moveTo>
                            <a:pt x="7" y="16"/>
                          </a:moveTo>
                          <a:cubicBezTo>
                            <a:pt x="21" y="15"/>
                            <a:pt x="36" y="17"/>
                            <a:pt x="47" y="8"/>
                          </a:cubicBezTo>
                          <a:cubicBezTo>
                            <a:pt x="47" y="6"/>
                            <a:pt x="48" y="3"/>
                            <a:pt x="46" y="2"/>
                          </a:cubicBezTo>
                          <a:cubicBezTo>
                            <a:pt x="41" y="0"/>
                            <a:pt x="31" y="9"/>
                            <a:pt x="29" y="11"/>
                          </a:cubicBezTo>
                          <a:cubicBezTo>
                            <a:pt x="22" y="17"/>
                            <a:pt x="11" y="12"/>
                            <a:pt x="2" y="13"/>
                          </a:cubicBezTo>
                          <a:cubicBezTo>
                            <a:pt x="0" y="27"/>
                            <a:pt x="21" y="25"/>
                            <a:pt x="7" y="1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lIns="0" tIns="0" rIns="0" bIns="0" rtlCol="0" anchor="ctr" anchorCtr="0"/>
                    <a:lstStyle/>
                    <a:p>
                      <a:pPr algn="ctr" defTabSz="914180"/>
                      <a:endParaRPr lang="en-US" dirty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libri"/>
                      </a:endParaRPr>
                    </a:p>
                  </p:txBody>
                </p:sp>
              </p:grpSp>
              <p:sp>
                <p:nvSpPr>
                  <p:cNvPr id="350" name="Freeform 1096"/>
                  <p:cNvSpPr>
                    <a:spLocks/>
                  </p:cNvSpPr>
                  <p:nvPr/>
                </p:nvSpPr>
                <p:spPr bwMode="auto">
                  <a:xfrm>
                    <a:off x="5601475" y="3932664"/>
                    <a:ext cx="16178" cy="12444"/>
                  </a:xfrm>
                  <a:custGeom>
                    <a:avLst/>
                    <a:gdLst>
                      <a:gd name="T0" fmla="*/ 6 w 13"/>
                      <a:gd name="T1" fmla="*/ 10 h 10"/>
                      <a:gd name="T2" fmla="*/ 6 w 13"/>
                      <a:gd name="T3" fmla="*/ 10 h 10"/>
                      <a:gd name="T4" fmla="*/ 10 w 13"/>
                      <a:gd name="T5" fmla="*/ 10 h 10"/>
                      <a:gd name="T6" fmla="*/ 13 w 13"/>
                      <a:gd name="T7" fmla="*/ 6 h 10"/>
                      <a:gd name="T8" fmla="*/ 13 w 13"/>
                      <a:gd name="T9" fmla="*/ 6 h 10"/>
                      <a:gd name="T10" fmla="*/ 11 w 13"/>
                      <a:gd name="T11" fmla="*/ 3 h 10"/>
                      <a:gd name="T12" fmla="*/ 8 w 13"/>
                      <a:gd name="T13" fmla="*/ 1 h 10"/>
                      <a:gd name="T14" fmla="*/ 8 w 13"/>
                      <a:gd name="T15" fmla="*/ 1 h 10"/>
                      <a:gd name="T16" fmla="*/ 6 w 13"/>
                      <a:gd name="T17" fmla="*/ 0 h 10"/>
                      <a:gd name="T18" fmla="*/ 5 w 13"/>
                      <a:gd name="T19" fmla="*/ 0 h 10"/>
                      <a:gd name="T20" fmla="*/ 1 w 13"/>
                      <a:gd name="T21" fmla="*/ 0 h 10"/>
                      <a:gd name="T22" fmla="*/ 0 w 13"/>
                      <a:gd name="T23" fmla="*/ 3 h 10"/>
                      <a:gd name="T24" fmla="*/ 0 w 13"/>
                      <a:gd name="T25" fmla="*/ 3 h 10"/>
                      <a:gd name="T26" fmla="*/ 3 w 13"/>
                      <a:gd name="T27" fmla="*/ 8 h 10"/>
                      <a:gd name="T28" fmla="*/ 3 w 13"/>
                      <a:gd name="T29" fmla="*/ 8 h 10"/>
                      <a:gd name="T30" fmla="*/ 5 w 13"/>
                      <a:gd name="T31" fmla="*/ 10 h 10"/>
                      <a:gd name="T32" fmla="*/ 6 w 13"/>
                      <a:gd name="T33" fmla="*/ 10 h 10"/>
                      <a:gd name="T34" fmla="*/ 6 w 13"/>
                      <a:gd name="T35" fmla="*/ 10 h 10"/>
                      <a:gd name="T36" fmla="*/ 6 w 13"/>
                      <a:gd name="T3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" h="10">
                        <a:moveTo>
                          <a:pt x="6" y="10"/>
                        </a:moveTo>
                        <a:lnTo>
                          <a:pt x="6" y="10"/>
                        </a:lnTo>
                        <a:lnTo>
                          <a:pt x="10" y="10"/>
                        </a:lnTo>
                        <a:lnTo>
                          <a:pt x="13" y="6"/>
                        </a:lnTo>
                        <a:lnTo>
                          <a:pt x="13" y="6"/>
                        </a:lnTo>
                        <a:lnTo>
                          <a:pt x="11" y="3"/>
                        </a:lnTo>
                        <a:lnTo>
                          <a:pt x="8" y="1"/>
                        </a:lnTo>
                        <a:lnTo>
                          <a:pt x="8" y="1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1" y="0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3" y="8"/>
                        </a:lnTo>
                        <a:lnTo>
                          <a:pt x="3" y="8"/>
                        </a:lnTo>
                        <a:lnTo>
                          <a:pt x="5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1" name="Freeform 1098"/>
                  <p:cNvSpPr>
                    <a:spLocks/>
                  </p:cNvSpPr>
                  <p:nvPr/>
                </p:nvSpPr>
                <p:spPr bwMode="auto">
                  <a:xfrm>
                    <a:off x="5479517" y="3880397"/>
                    <a:ext cx="12444" cy="12444"/>
                  </a:xfrm>
                  <a:custGeom>
                    <a:avLst/>
                    <a:gdLst>
                      <a:gd name="T0" fmla="*/ 5 w 10"/>
                      <a:gd name="T1" fmla="*/ 10 h 10"/>
                      <a:gd name="T2" fmla="*/ 5 w 10"/>
                      <a:gd name="T3" fmla="*/ 10 h 10"/>
                      <a:gd name="T4" fmla="*/ 6 w 10"/>
                      <a:gd name="T5" fmla="*/ 7 h 10"/>
                      <a:gd name="T6" fmla="*/ 10 w 10"/>
                      <a:gd name="T7" fmla="*/ 3 h 10"/>
                      <a:gd name="T8" fmla="*/ 10 w 10"/>
                      <a:gd name="T9" fmla="*/ 3 h 10"/>
                      <a:gd name="T10" fmla="*/ 10 w 10"/>
                      <a:gd name="T11" fmla="*/ 0 h 10"/>
                      <a:gd name="T12" fmla="*/ 6 w 10"/>
                      <a:gd name="T13" fmla="*/ 0 h 10"/>
                      <a:gd name="T14" fmla="*/ 6 w 10"/>
                      <a:gd name="T15" fmla="*/ 0 h 10"/>
                      <a:gd name="T16" fmla="*/ 3 w 10"/>
                      <a:gd name="T17" fmla="*/ 2 h 10"/>
                      <a:gd name="T18" fmla="*/ 0 w 10"/>
                      <a:gd name="T19" fmla="*/ 5 h 10"/>
                      <a:gd name="T20" fmla="*/ 1 w 10"/>
                      <a:gd name="T21" fmla="*/ 8 h 10"/>
                      <a:gd name="T22" fmla="*/ 5 w 10"/>
                      <a:gd name="T23" fmla="*/ 10 h 10"/>
                      <a:gd name="T24" fmla="*/ 5 w 10"/>
                      <a:gd name="T25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0" h="10">
                        <a:moveTo>
                          <a:pt x="5" y="10"/>
                        </a:moveTo>
                        <a:lnTo>
                          <a:pt x="5" y="10"/>
                        </a:lnTo>
                        <a:lnTo>
                          <a:pt x="6" y="7"/>
                        </a:lnTo>
                        <a:lnTo>
                          <a:pt x="10" y="3"/>
                        </a:lnTo>
                        <a:lnTo>
                          <a:pt x="10" y="3"/>
                        </a:lnTo>
                        <a:lnTo>
                          <a:pt x="10" y="0"/>
                        </a:lnTo>
                        <a:lnTo>
                          <a:pt x="6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5" y="10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2" name="Freeform 1102"/>
                  <p:cNvSpPr>
                    <a:spLocks/>
                  </p:cNvSpPr>
                  <p:nvPr/>
                </p:nvSpPr>
                <p:spPr bwMode="auto">
                  <a:xfrm>
                    <a:off x="5564140" y="3877908"/>
                    <a:ext cx="9956" cy="23645"/>
                  </a:xfrm>
                  <a:custGeom>
                    <a:avLst/>
                    <a:gdLst>
                      <a:gd name="T0" fmla="*/ 6 w 8"/>
                      <a:gd name="T1" fmla="*/ 19 h 19"/>
                      <a:gd name="T2" fmla="*/ 6 w 8"/>
                      <a:gd name="T3" fmla="*/ 19 h 19"/>
                      <a:gd name="T4" fmla="*/ 6 w 8"/>
                      <a:gd name="T5" fmla="*/ 10 h 19"/>
                      <a:gd name="T6" fmla="*/ 8 w 8"/>
                      <a:gd name="T7" fmla="*/ 2 h 19"/>
                      <a:gd name="T8" fmla="*/ 8 w 8"/>
                      <a:gd name="T9" fmla="*/ 2 h 19"/>
                      <a:gd name="T10" fmla="*/ 6 w 8"/>
                      <a:gd name="T11" fmla="*/ 0 h 19"/>
                      <a:gd name="T12" fmla="*/ 3 w 8"/>
                      <a:gd name="T13" fmla="*/ 2 h 19"/>
                      <a:gd name="T14" fmla="*/ 3 w 8"/>
                      <a:gd name="T15" fmla="*/ 2 h 19"/>
                      <a:gd name="T16" fmla="*/ 2 w 8"/>
                      <a:gd name="T17" fmla="*/ 7 h 19"/>
                      <a:gd name="T18" fmla="*/ 0 w 8"/>
                      <a:gd name="T19" fmla="*/ 10 h 19"/>
                      <a:gd name="T20" fmla="*/ 0 w 8"/>
                      <a:gd name="T21" fmla="*/ 10 h 19"/>
                      <a:gd name="T22" fmla="*/ 0 w 8"/>
                      <a:gd name="T23" fmla="*/ 15 h 19"/>
                      <a:gd name="T24" fmla="*/ 0 w 8"/>
                      <a:gd name="T25" fmla="*/ 17 h 19"/>
                      <a:gd name="T26" fmla="*/ 2 w 8"/>
                      <a:gd name="T27" fmla="*/ 19 h 19"/>
                      <a:gd name="T28" fmla="*/ 6 w 8"/>
                      <a:gd name="T29" fmla="*/ 19 h 19"/>
                      <a:gd name="T30" fmla="*/ 6 w 8"/>
                      <a:gd name="T31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" h="19">
                        <a:moveTo>
                          <a:pt x="6" y="19"/>
                        </a:moveTo>
                        <a:lnTo>
                          <a:pt x="6" y="19"/>
                        </a:lnTo>
                        <a:lnTo>
                          <a:pt x="6" y="10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3" y="2"/>
                        </a:lnTo>
                        <a:lnTo>
                          <a:pt x="2" y="7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7"/>
                        </a:lnTo>
                        <a:lnTo>
                          <a:pt x="2" y="19"/>
                        </a:lnTo>
                        <a:lnTo>
                          <a:pt x="6" y="19"/>
                        </a:lnTo>
                        <a:lnTo>
                          <a:pt x="6" y="19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3" name="Freeform 1104"/>
                  <p:cNvSpPr>
                    <a:spLocks/>
                  </p:cNvSpPr>
                  <p:nvPr/>
                </p:nvSpPr>
                <p:spPr bwMode="auto">
                  <a:xfrm>
                    <a:off x="5520584" y="3909020"/>
                    <a:ext cx="12444" cy="12444"/>
                  </a:xfrm>
                  <a:custGeom>
                    <a:avLst/>
                    <a:gdLst>
                      <a:gd name="T0" fmla="*/ 10 w 10"/>
                      <a:gd name="T1" fmla="*/ 10 h 10"/>
                      <a:gd name="T2" fmla="*/ 10 w 10"/>
                      <a:gd name="T3" fmla="*/ 10 h 10"/>
                      <a:gd name="T4" fmla="*/ 8 w 10"/>
                      <a:gd name="T5" fmla="*/ 5 h 10"/>
                      <a:gd name="T6" fmla="*/ 7 w 10"/>
                      <a:gd name="T7" fmla="*/ 0 h 10"/>
                      <a:gd name="T8" fmla="*/ 7 w 10"/>
                      <a:gd name="T9" fmla="*/ 0 h 10"/>
                      <a:gd name="T10" fmla="*/ 0 w 10"/>
                      <a:gd name="T11" fmla="*/ 0 h 10"/>
                      <a:gd name="T12" fmla="*/ 0 w 10"/>
                      <a:gd name="T13" fmla="*/ 0 h 10"/>
                      <a:gd name="T14" fmla="*/ 0 w 10"/>
                      <a:gd name="T15" fmla="*/ 2 h 10"/>
                      <a:gd name="T16" fmla="*/ 0 w 10"/>
                      <a:gd name="T17" fmla="*/ 4 h 10"/>
                      <a:gd name="T18" fmla="*/ 0 w 10"/>
                      <a:gd name="T19" fmla="*/ 4 h 10"/>
                      <a:gd name="T20" fmla="*/ 0 w 10"/>
                      <a:gd name="T21" fmla="*/ 7 h 10"/>
                      <a:gd name="T22" fmla="*/ 2 w 10"/>
                      <a:gd name="T23" fmla="*/ 9 h 10"/>
                      <a:gd name="T24" fmla="*/ 10 w 10"/>
                      <a:gd name="T25" fmla="*/ 10 h 10"/>
                      <a:gd name="T26" fmla="*/ 10 w 10"/>
                      <a:gd name="T27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" h="10">
                        <a:moveTo>
                          <a:pt x="10" y="10"/>
                        </a:moveTo>
                        <a:lnTo>
                          <a:pt x="10" y="10"/>
                        </a:lnTo>
                        <a:lnTo>
                          <a:pt x="8" y="5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2" y="9"/>
                        </a:lnTo>
                        <a:lnTo>
                          <a:pt x="10" y="10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4" name="Freeform 1108"/>
                  <p:cNvSpPr>
                    <a:spLocks/>
                  </p:cNvSpPr>
                  <p:nvPr/>
                </p:nvSpPr>
                <p:spPr bwMode="auto">
                  <a:xfrm>
                    <a:off x="5570363" y="3864219"/>
                    <a:ext cx="9956" cy="7467"/>
                  </a:xfrm>
                  <a:custGeom>
                    <a:avLst/>
                    <a:gdLst>
                      <a:gd name="T0" fmla="*/ 3 w 8"/>
                      <a:gd name="T1" fmla="*/ 6 h 6"/>
                      <a:gd name="T2" fmla="*/ 3 w 8"/>
                      <a:gd name="T3" fmla="*/ 6 h 6"/>
                      <a:gd name="T4" fmla="*/ 6 w 8"/>
                      <a:gd name="T5" fmla="*/ 6 h 6"/>
                      <a:gd name="T6" fmla="*/ 6 w 8"/>
                      <a:gd name="T7" fmla="*/ 6 h 6"/>
                      <a:gd name="T8" fmla="*/ 8 w 8"/>
                      <a:gd name="T9" fmla="*/ 5 h 6"/>
                      <a:gd name="T10" fmla="*/ 6 w 8"/>
                      <a:gd name="T11" fmla="*/ 1 h 6"/>
                      <a:gd name="T12" fmla="*/ 1 w 8"/>
                      <a:gd name="T13" fmla="*/ 0 h 6"/>
                      <a:gd name="T14" fmla="*/ 1 w 8"/>
                      <a:gd name="T15" fmla="*/ 0 h 6"/>
                      <a:gd name="T16" fmla="*/ 0 w 8"/>
                      <a:gd name="T17" fmla="*/ 1 h 6"/>
                      <a:gd name="T18" fmla="*/ 0 w 8"/>
                      <a:gd name="T19" fmla="*/ 3 h 6"/>
                      <a:gd name="T20" fmla="*/ 1 w 8"/>
                      <a:gd name="T21" fmla="*/ 5 h 6"/>
                      <a:gd name="T22" fmla="*/ 3 w 8"/>
                      <a:gd name="T23" fmla="*/ 6 h 6"/>
                      <a:gd name="T24" fmla="*/ 3 w 8"/>
                      <a:gd name="T25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6">
                        <a:moveTo>
                          <a:pt x="3" y="6"/>
                        </a:moveTo>
                        <a:lnTo>
                          <a:pt x="3" y="6"/>
                        </a:lnTo>
                        <a:lnTo>
                          <a:pt x="6" y="6"/>
                        </a:lnTo>
                        <a:lnTo>
                          <a:pt x="6" y="6"/>
                        </a:lnTo>
                        <a:lnTo>
                          <a:pt x="8" y="5"/>
                        </a:lnTo>
                        <a:lnTo>
                          <a:pt x="6" y="1"/>
                        </a:lnTo>
                        <a:lnTo>
                          <a:pt x="1" y="0"/>
                        </a:lnTo>
                        <a:lnTo>
                          <a:pt x="1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3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5" name="Freeform 1109"/>
                  <p:cNvSpPr>
                    <a:spLocks/>
                  </p:cNvSpPr>
                  <p:nvPr/>
                </p:nvSpPr>
                <p:spPr bwMode="auto">
                  <a:xfrm>
                    <a:off x="5584053" y="3870441"/>
                    <a:ext cx="8711" cy="6222"/>
                  </a:xfrm>
                  <a:custGeom>
                    <a:avLst/>
                    <a:gdLst>
                      <a:gd name="T0" fmla="*/ 7 w 7"/>
                      <a:gd name="T1" fmla="*/ 3 h 5"/>
                      <a:gd name="T2" fmla="*/ 7 w 7"/>
                      <a:gd name="T3" fmla="*/ 3 h 5"/>
                      <a:gd name="T4" fmla="*/ 7 w 7"/>
                      <a:gd name="T5" fmla="*/ 1 h 5"/>
                      <a:gd name="T6" fmla="*/ 7 w 7"/>
                      <a:gd name="T7" fmla="*/ 1 h 5"/>
                      <a:gd name="T8" fmla="*/ 2 w 7"/>
                      <a:gd name="T9" fmla="*/ 0 h 5"/>
                      <a:gd name="T10" fmla="*/ 2 w 7"/>
                      <a:gd name="T11" fmla="*/ 0 h 5"/>
                      <a:gd name="T12" fmla="*/ 0 w 7"/>
                      <a:gd name="T13" fmla="*/ 1 h 5"/>
                      <a:gd name="T14" fmla="*/ 0 w 7"/>
                      <a:gd name="T15" fmla="*/ 3 h 5"/>
                      <a:gd name="T16" fmla="*/ 2 w 7"/>
                      <a:gd name="T17" fmla="*/ 5 h 5"/>
                      <a:gd name="T18" fmla="*/ 2 w 7"/>
                      <a:gd name="T19" fmla="*/ 5 h 5"/>
                      <a:gd name="T20" fmla="*/ 5 w 7"/>
                      <a:gd name="T21" fmla="*/ 5 h 5"/>
                      <a:gd name="T22" fmla="*/ 7 w 7"/>
                      <a:gd name="T23" fmla="*/ 3 h 5"/>
                      <a:gd name="T24" fmla="*/ 7 w 7"/>
                      <a:gd name="T25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7" h="5">
                        <a:moveTo>
                          <a:pt x="7" y="3"/>
                        </a:move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7" y="1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5" y="5"/>
                        </a:lnTo>
                        <a:lnTo>
                          <a:pt x="7" y="3"/>
                        </a:lnTo>
                        <a:lnTo>
                          <a:pt x="7" y="3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rtlCol="0" anchor="ctr" anchorCtr="0"/>
                  <a:lstStyle/>
                  <a:p>
                    <a:pPr algn="ctr" defTabSz="914180"/>
                    <a:endParaRPr lang="en-IN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6" name="Freeform 1145"/>
                  <p:cNvSpPr>
                    <a:spLocks/>
                  </p:cNvSpPr>
                  <p:nvPr/>
                </p:nvSpPr>
                <p:spPr bwMode="auto">
                  <a:xfrm>
                    <a:off x="3365162" y="5764524"/>
                    <a:ext cx="12444" cy="24889"/>
                  </a:xfrm>
                  <a:custGeom>
                    <a:avLst/>
                    <a:gdLst>
                      <a:gd name="T0" fmla="*/ 2 w 10"/>
                      <a:gd name="T1" fmla="*/ 20 h 20"/>
                      <a:gd name="T2" fmla="*/ 2 w 10"/>
                      <a:gd name="T3" fmla="*/ 20 h 20"/>
                      <a:gd name="T4" fmla="*/ 9 w 10"/>
                      <a:gd name="T5" fmla="*/ 18 h 20"/>
                      <a:gd name="T6" fmla="*/ 10 w 10"/>
                      <a:gd name="T7" fmla="*/ 18 h 20"/>
                      <a:gd name="T8" fmla="*/ 10 w 10"/>
                      <a:gd name="T9" fmla="*/ 15 h 20"/>
                      <a:gd name="T10" fmla="*/ 10 w 10"/>
                      <a:gd name="T11" fmla="*/ 15 h 20"/>
                      <a:gd name="T12" fmla="*/ 10 w 10"/>
                      <a:gd name="T13" fmla="*/ 6 h 20"/>
                      <a:gd name="T14" fmla="*/ 10 w 10"/>
                      <a:gd name="T15" fmla="*/ 3 h 20"/>
                      <a:gd name="T16" fmla="*/ 9 w 10"/>
                      <a:gd name="T17" fmla="*/ 0 h 20"/>
                      <a:gd name="T18" fmla="*/ 9 w 10"/>
                      <a:gd name="T19" fmla="*/ 0 h 20"/>
                      <a:gd name="T20" fmla="*/ 5 w 10"/>
                      <a:gd name="T21" fmla="*/ 1 h 20"/>
                      <a:gd name="T22" fmla="*/ 4 w 10"/>
                      <a:gd name="T23" fmla="*/ 5 h 20"/>
                      <a:gd name="T24" fmla="*/ 4 w 10"/>
                      <a:gd name="T25" fmla="*/ 5 h 20"/>
                      <a:gd name="T26" fmla="*/ 2 w 10"/>
                      <a:gd name="T27" fmla="*/ 10 h 20"/>
                      <a:gd name="T28" fmla="*/ 0 w 10"/>
                      <a:gd name="T29" fmla="*/ 13 h 20"/>
                      <a:gd name="T30" fmla="*/ 0 w 10"/>
                      <a:gd name="T31" fmla="*/ 13 h 20"/>
                      <a:gd name="T32" fmla="*/ 0 w 10"/>
                      <a:gd name="T33" fmla="*/ 16 h 20"/>
                      <a:gd name="T34" fmla="*/ 0 w 10"/>
                      <a:gd name="T35" fmla="*/ 18 h 20"/>
                      <a:gd name="T36" fmla="*/ 0 w 10"/>
                      <a:gd name="T37" fmla="*/ 18 h 20"/>
                      <a:gd name="T38" fmla="*/ 2 w 10"/>
                      <a:gd name="T39" fmla="*/ 20 h 20"/>
                      <a:gd name="T40" fmla="*/ 2 w 10"/>
                      <a:gd name="T41" fmla="*/ 20 h 20"/>
                      <a:gd name="T42" fmla="*/ 2 w 10"/>
                      <a:gd name="T43" fmla="*/ 18 h 20"/>
                      <a:gd name="T44" fmla="*/ 2 w 10"/>
                      <a:gd name="T45" fmla="*/ 20 h 20"/>
                      <a:gd name="T46" fmla="*/ 2 w 10"/>
                      <a:gd name="T47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0" h="20">
                        <a:moveTo>
                          <a:pt x="2" y="20"/>
                        </a:moveTo>
                        <a:lnTo>
                          <a:pt x="2" y="20"/>
                        </a:lnTo>
                        <a:lnTo>
                          <a:pt x="9" y="18"/>
                        </a:lnTo>
                        <a:lnTo>
                          <a:pt x="10" y="18"/>
                        </a:lnTo>
                        <a:lnTo>
                          <a:pt x="10" y="15"/>
                        </a:lnTo>
                        <a:lnTo>
                          <a:pt x="10" y="15"/>
                        </a:lnTo>
                        <a:lnTo>
                          <a:pt x="10" y="6"/>
                        </a:lnTo>
                        <a:lnTo>
                          <a:pt x="10" y="3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lnTo>
                          <a:pt x="5" y="1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2" y="10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2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solidFill>
                      <a:schemeClr val="accent2">
                        <a:lumMod val="20000"/>
                        <a:lumOff val="8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180"/>
                    <a:endParaRPr lang="en-IN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159" name="Freeform 161"/>
                <p:cNvSpPr>
                  <a:spLocks/>
                </p:cNvSpPr>
                <p:nvPr/>
              </p:nvSpPr>
              <p:spPr bwMode="auto">
                <a:xfrm>
                  <a:off x="3623372" y="2344640"/>
                  <a:ext cx="47625" cy="5556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0" y="9"/>
                    </a:cxn>
                    <a:cxn ang="0">
                      <a:pos x="8" y="25"/>
                    </a:cxn>
                    <a:cxn ang="0">
                      <a:pos x="24" y="28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30" h="35">
                      <a:moveTo>
                        <a:pt x="14" y="0"/>
                      </a:moveTo>
                      <a:cubicBezTo>
                        <a:pt x="5" y="1"/>
                        <a:pt x="3" y="1"/>
                        <a:pt x="0" y="9"/>
                      </a:cubicBezTo>
                      <a:cubicBezTo>
                        <a:pt x="4" y="16"/>
                        <a:pt x="1" y="21"/>
                        <a:pt x="8" y="25"/>
                      </a:cubicBezTo>
                      <a:cubicBezTo>
                        <a:pt x="10" y="35"/>
                        <a:pt x="16" y="32"/>
                        <a:pt x="24" y="28"/>
                      </a:cubicBezTo>
                      <a:cubicBezTo>
                        <a:pt x="30" y="16"/>
                        <a:pt x="28" y="2"/>
                        <a:pt x="14" y="0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accent2">
                      <a:lumMod val="20000"/>
                      <a:lumOff val="8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180"/>
                  <a:endParaRPr lang="en-US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57" name="Diu"/>
              <p:cNvSpPr>
                <a:spLocks noChangeAspect="1"/>
              </p:cNvSpPr>
              <p:nvPr/>
            </p:nvSpPr>
            <p:spPr bwMode="auto">
              <a:xfrm>
                <a:off x="2641677" y="4142030"/>
                <a:ext cx="16149" cy="13240"/>
              </a:xfrm>
              <a:custGeom>
                <a:avLst/>
                <a:gdLst/>
                <a:ahLst/>
                <a:cxnLst>
                  <a:cxn ang="0">
                    <a:pos x="29" y="21"/>
                  </a:cxn>
                  <a:cxn ang="0">
                    <a:pos x="18" y="10"/>
                  </a:cxn>
                  <a:cxn ang="0">
                    <a:pos x="0" y="16"/>
                  </a:cxn>
                  <a:cxn ang="0">
                    <a:pos x="11" y="25"/>
                  </a:cxn>
                  <a:cxn ang="0">
                    <a:pos x="26" y="24"/>
                  </a:cxn>
                  <a:cxn ang="0">
                    <a:pos x="29" y="21"/>
                  </a:cxn>
                </a:cxnLst>
                <a:rect l="0" t="0" r="r" b="b"/>
                <a:pathLst>
                  <a:path w="31" h="26">
                    <a:moveTo>
                      <a:pt x="29" y="21"/>
                    </a:moveTo>
                    <a:cubicBezTo>
                      <a:pt x="26" y="15"/>
                      <a:pt x="24" y="13"/>
                      <a:pt x="18" y="10"/>
                    </a:cubicBezTo>
                    <a:cubicBezTo>
                      <a:pt x="10" y="0"/>
                      <a:pt x="4" y="8"/>
                      <a:pt x="0" y="16"/>
                    </a:cubicBezTo>
                    <a:cubicBezTo>
                      <a:pt x="3" y="22"/>
                      <a:pt x="4" y="24"/>
                      <a:pt x="11" y="25"/>
                    </a:cubicBezTo>
                    <a:cubicBezTo>
                      <a:pt x="16" y="25"/>
                      <a:pt x="21" y="26"/>
                      <a:pt x="26" y="24"/>
                    </a:cubicBezTo>
                    <a:cubicBezTo>
                      <a:pt x="31" y="22"/>
                      <a:pt x="24" y="16"/>
                      <a:pt x="29" y="2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rtlCol="0" anchor="ctr" anchorCtr="0"/>
              <a:lstStyle/>
              <a:p>
                <a:pPr algn="ctr" defTabSz="914180"/>
                <a:endParaRPr 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</a:endParaRPr>
              </a:p>
            </p:txBody>
          </p:sp>
        </p:grpSp>
        <p:sp>
          <p:nvSpPr>
            <p:cNvPr id="155" name="Daman"/>
            <p:cNvSpPr>
              <a:spLocks noChangeAspect="1"/>
            </p:cNvSpPr>
            <p:nvPr/>
          </p:nvSpPr>
          <p:spPr bwMode="auto">
            <a:xfrm>
              <a:off x="2951132" y="4210272"/>
              <a:ext cx="22922" cy="22408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7" y="44"/>
                </a:cxn>
                <a:cxn ang="0">
                  <a:pos x="30" y="38"/>
                </a:cxn>
                <a:cxn ang="0">
                  <a:pos x="35" y="27"/>
                </a:cxn>
                <a:cxn ang="0">
                  <a:pos x="44" y="14"/>
                </a:cxn>
                <a:cxn ang="0">
                  <a:pos x="33" y="5"/>
                </a:cxn>
                <a:cxn ang="0">
                  <a:pos x="9" y="0"/>
                </a:cxn>
                <a:cxn ang="0">
                  <a:pos x="8" y="11"/>
                </a:cxn>
                <a:cxn ang="0">
                  <a:pos x="0" y="24"/>
                </a:cxn>
                <a:cxn ang="0">
                  <a:pos x="0" y="41"/>
                </a:cxn>
              </a:cxnLst>
              <a:rect l="0" t="0" r="r" b="b"/>
              <a:pathLst>
                <a:path w="44" h="44">
                  <a:moveTo>
                    <a:pt x="0" y="41"/>
                  </a:moveTo>
                  <a:lnTo>
                    <a:pt x="17" y="44"/>
                  </a:lnTo>
                  <a:lnTo>
                    <a:pt x="30" y="38"/>
                  </a:lnTo>
                  <a:lnTo>
                    <a:pt x="35" y="27"/>
                  </a:lnTo>
                  <a:lnTo>
                    <a:pt x="44" y="14"/>
                  </a:lnTo>
                  <a:lnTo>
                    <a:pt x="33" y="5"/>
                  </a:lnTo>
                  <a:lnTo>
                    <a:pt x="9" y="0"/>
                  </a:lnTo>
                  <a:lnTo>
                    <a:pt x="8" y="11"/>
                  </a:lnTo>
                  <a:lnTo>
                    <a:pt x="0" y="2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5530752" y="2586351"/>
            <a:ext cx="2969943" cy="3569136"/>
            <a:chOff x="2466637" y="2586351"/>
            <a:chExt cx="2969943" cy="3569136"/>
          </a:xfrm>
        </p:grpSpPr>
        <p:sp>
          <p:nvSpPr>
            <p:cNvPr id="419" name="Text Box 127"/>
            <p:cNvSpPr txBox="1">
              <a:spLocks noChangeArrowheads="1"/>
            </p:cNvSpPr>
            <p:nvPr/>
          </p:nvSpPr>
          <p:spPr bwMode="auto">
            <a:xfrm>
              <a:off x="2761474" y="3054516"/>
              <a:ext cx="642708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Rajasthan</a:t>
              </a:r>
            </a:p>
          </p:txBody>
        </p:sp>
        <p:sp>
          <p:nvSpPr>
            <p:cNvPr id="420" name="Text Box 130"/>
            <p:cNvSpPr txBox="1">
              <a:spLocks noChangeArrowheads="1"/>
            </p:cNvSpPr>
            <p:nvPr/>
          </p:nvSpPr>
          <p:spPr bwMode="auto">
            <a:xfrm>
              <a:off x="3404182" y="3652956"/>
              <a:ext cx="872034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Madhya Pradesh</a:t>
              </a:r>
            </a:p>
          </p:txBody>
        </p:sp>
        <p:sp>
          <p:nvSpPr>
            <p:cNvPr id="421" name="Text Box 131"/>
            <p:cNvSpPr txBox="1">
              <a:spLocks noChangeArrowheads="1"/>
            </p:cNvSpPr>
            <p:nvPr/>
          </p:nvSpPr>
          <p:spPr bwMode="auto">
            <a:xfrm>
              <a:off x="2466637" y="3749180"/>
              <a:ext cx="491885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Gujarat</a:t>
              </a:r>
            </a:p>
          </p:txBody>
        </p:sp>
        <p:sp>
          <p:nvSpPr>
            <p:cNvPr id="422" name="Text Box 136"/>
            <p:cNvSpPr txBox="1">
              <a:spLocks noChangeArrowheads="1"/>
            </p:cNvSpPr>
            <p:nvPr/>
          </p:nvSpPr>
          <p:spPr bwMode="auto">
            <a:xfrm>
              <a:off x="3532158" y="5786155"/>
              <a:ext cx="591509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Tamil Nadu</a:t>
              </a:r>
            </a:p>
          </p:txBody>
        </p:sp>
        <p:sp>
          <p:nvSpPr>
            <p:cNvPr id="423" name="Text Box 140"/>
            <p:cNvSpPr txBox="1">
              <a:spLocks noChangeArrowheads="1"/>
            </p:cNvSpPr>
            <p:nvPr/>
          </p:nvSpPr>
          <p:spPr bwMode="auto">
            <a:xfrm>
              <a:off x="5065549" y="3183615"/>
              <a:ext cx="371031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Calibri"/>
                </a:rPr>
                <a:t>Bihar</a:t>
              </a:r>
            </a:p>
          </p:txBody>
        </p:sp>
        <p:sp>
          <p:nvSpPr>
            <p:cNvPr id="424" name="Text Box 164"/>
            <p:cNvSpPr txBox="1">
              <a:spLocks noChangeArrowheads="1"/>
            </p:cNvSpPr>
            <p:nvPr/>
          </p:nvSpPr>
          <p:spPr bwMode="auto">
            <a:xfrm>
              <a:off x="3653711" y="2710353"/>
              <a:ext cx="551468" cy="1846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font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algn="ctr" defTabSz="91418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Delhi</a:t>
              </a:r>
            </a:p>
          </p:txBody>
        </p:sp>
        <p:sp>
          <p:nvSpPr>
            <p:cNvPr id="425" name="Text Box 128"/>
            <p:cNvSpPr txBox="1">
              <a:spLocks noChangeArrowheads="1"/>
            </p:cNvSpPr>
            <p:nvPr/>
          </p:nvSpPr>
          <p:spPr bwMode="auto">
            <a:xfrm>
              <a:off x="3061511" y="2586351"/>
              <a:ext cx="531715" cy="1538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anchor="ctr" anchorCtr="0">
              <a:spAutoFit/>
            </a:bodyPr>
            <a:lstStyle>
              <a:defPPr>
                <a:defRPr lang="en-US"/>
              </a:defPPr>
              <a:lvl1pPr algn="ctr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>
                      <a:lumMod val="85000"/>
                      <a:lumOff val="15000"/>
                    </a:schemeClr>
                  </a:solidFill>
                </a:defRPr>
              </a:lvl1pPr>
            </a:lstStyle>
            <a:p>
              <a:pPr defTabSz="914180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Haryana</a:t>
              </a:r>
            </a:p>
          </p:txBody>
        </p:sp>
      </p:grpSp>
      <p:sp>
        <p:nvSpPr>
          <p:cNvPr id="426" name="Rectangle 425"/>
          <p:cNvSpPr/>
          <p:nvPr/>
        </p:nvSpPr>
        <p:spPr>
          <a:xfrm>
            <a:off x="2228806" y="3832865"/>
            <a:ext cx="2939982" cy="773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Ahmedabad, Surat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30 districts in Gujarat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SR: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World Health Partners</a:t>
            </a:r>
          </a:p>
        </p:txBody>
      </p:sp>
      <p:sp>
        <p:nvSpPr>
          <p:cNvPr id="427" name="Rectangle 426"/>
          <p:cNvSpPr/>
          <p:nvPr/>
        </p:nvSpPr>
        <p:spPr>
          <a:xfrm>
            <a:off x="2228807" y="1010414"/>
            <a:ext cx="3277765" cy="709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Gurgaon 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15 districts in Haryana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SR: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TB Alert India</a:t>
            </a:r>
          </a:p>
        </p:txBody>
      </p:sp>
      <p:sp>
        <p:nvSpPr>
          <p:cNvPr id="428" name="Rectangle 427"/>
          <p:cNvSpPr/>
          <p:nvPr/>
        </p:nvSpPr>
        <p:spPr>
          <a:xfrm>
            <a:off x="2228806" y="2835974"/>
            <a:ext cx="2939982" cy="713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Jaipur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22 districts in Rajasthan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SR: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World Vision India</a:t>
            </a:r>
          </a:p>
        </p:txBody>
      </p:sp>
      <p:sp>
        <p:nvSpPr>
          <p:cNvPr id="429" name="Rectangle 428"/>
          <p:cNvSpPr/>
          <p:nvPr/>
        </p:nvSpPr>
        <p:spPr>
          <a:xfrm>
            <a:off x="2190169" y="4890328"/>
            <a:ext cx="2939982" cy="7480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Bhopal, Indore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26 districts in Madhya Pradesh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: </a:t>
            </a:r>
            <a:r>
              <a:rPr lang="en-IN" sz="1400" dirty="0" err="1">
                <a:solidFill>
                  <a:srgbClr val="1F497D"/>
                </a:solidFill>
                <a:latin typeface="Calibri"/>
              </a:rPr>
              <a:t>Lepra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India</a:t>
            </a:r>
          </a:p>
        </p:txBody>
      </p:sp>
      <p:sp>
        <p:nvSpPr>
          <p:cNvPr id="430" name="Rectangle 429"/>
          <p:cNvSpPr/>
          <p:nvPr/>
        </p:nvSpPr>
        <p:spPr>
          <a:xfrm>
            <a:off x="2228806" y="2003610"/>
            <a:ext cx="2282448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Delhi 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SR: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TB Alert India</a:t>
            </a:r>
          </a:p>
        </p:txBody>
      </p:sp>
      <p:sp>
        <p:nvSpPr>
          <p:cNvPr id="431" name="Rectangle 430"/>
          <p:cNvSpPr/>
          <p:nvPr/>
        </p:nvSpPr>
        <p:spPr>
          <a:xfrm>
            <a:off x="8039122" y="980116"/>
            <a:ext cx="2320625" cy="8486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</a:t>
            </a:r>
            <a:r>
              <a:rPr lang="en-IN" sz="1400" b="1" dirty="0" err="1">
                <a:solidFill>
                  <a:srgbClr val="1F497D"/>
                </a:solidFill>
                <a:latin typeface="Calibri"/>
              </a:rPr>
              <a:t>Darbhanga</a:t>
            </a:r>
            <a:endParaRPr lang="en-IN" sz="1400" b="1" dirty="0">
              <a:solidFill>
                <a:srgbClr val="1F497D"/>
              </a:solidFill>
              <a:latin typeface="Calibri"/>
            </a:endParaRP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27 districts in Bihar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: World Health Partners</a:t>
            </a:r>
          </a:p>
        </p:txBody>
      </p:sp>
      <p:sp>
        <p:nvSpPr>
          <p:cNvPr id="432" name="Oval 104"/>
          <p:cNvSpPr/>
          <p:nvPr/>
        </p:nvSpPr>
        <p:spPr>
          <a:xfrm>
            <a:off x="6545093" y="2897864"/>
            <a:ext cx="121216" cy="193658"/>
          </a:xfrm>
          <a:custGeom>
            <a:avLst/>
            <a:gdLst/>
            <a:ahLst/>
            <a:cxnLst/>
            <a:rect l="l" t="t" r="r" b="b"/>
            <a:pathLst>
              <a:path w="491482" h="785200">
                <a:moveTo>
                  <a:pt x="244561" y="111449"/>
                </a:moveTo>
                <a:lnTo>
                  <a:pt x="290970" y="228388"/>
                </a:lnTo>
                <a:lnTo>
                  <a:pt x="411084" y="238661"/>
                </a:lnTo>
                <a:lnTo>
                  <a:pt x="319653" y="321206"/>
                </a:lnTo>
                <a:lnTo>
                  <a:pt x="347478" y="444494"/>
                </a:lnTo>
                <a:lnTo>
                  <a:pt x="244561" y="378571"/>
                </a:lnTo>
                <a:lnTo>
                  <a:pt x="141644" y="444494"/>
                </a:lnTo>
                <a:lnTo>
                  <a:pt x="169469" y="321206"/>
                </a:lnTo>
                <a:lnTo>
                  <a:pt x="78038" y="238661"/>
                </a:lnTo>
                <a:lnTo>
                  <a:pt x="198152" y="228388"/>
                </a:lnTo>
                <a:close/>
                <a:moveTo>
                  <a:pt x="245741" y="48922"/>
                </a:moveTo>
                <a:cubicBezTo>
                  <a:pt x="110022" y="48922"/>
                  <a:pt x="0" y="158944"/>
                  <a:pt x="0" y="294663"/>
                </a:cubicBezTo>
                <a:cubicBezTo>
                  <a:pt x="0" y="430382"/>
                  <a:pt x="110022" y="540404"/>
                  <a:pt x="245741" y="540404"/>
                </a:cubicBezTo>
                <a:cubicBezTo>
                  <a:pt x="381460" y="540404"/>
                  <a:pt x="491482" y="430382"/>
                  <a:pt x="491482" y="294663"/>
                </a:cubicBezTo>
                <a:cubicBezTo>
                  <a:pt x="491482" y="158944"/>
                  <a:pt x="381460" y="48922"/>
                  <a:pt x="245741" y="48922"/>
                </a:cubicBezTo>
                <a:close/>
                <a:moveTo>
                  <a:pt x="245740" y="0"/>
                </a:moveTo>
                <a:cubicBezTo>
                  <a:pt x="321151" y="0"/>
                  <a:pt x="396562" y="28769"/>
                  <a:pt x="454099" y="86306"/>
                </a:cubicBezTo>
                <a:cubicBezTo>
                  <a:pt x="569172" y="201379"/>
                  <a:pt x="569172" y="387949"/>
                  <a:pt x="454099" y="503021"/>
                </a:cubicBezTo>
                <a:cubicBezTo>
                  <a:pt x="372343" y="584778"/>
                  <a:pt x="302891" y="678837"/>
                  <a:pt x="245742" y="785200"/>
                </a:cubicBezTo>
                <a:cubicBezTo>
                  <a:pt x="188593" y="678837"/>
                  <a:pt x="119140" y="584777"/>
                  <a:pt x="37383" y="503021"/>
                </a:cubicBezTo>
                <a:cubicBezTo>
                  <a:pt x="-77690" y="387947"/>
                  <a:pt x="-77690" y="201377"/>
                  <a:pt x="37383" y="86305"/>
                </a:cubicBezTo>
                <a:cubicBezTo>
                  <a:pt x="94919" y="28768"/>
                  <a:pt x="170330" y="0"/>
                  <a:pt x="2457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algn="ctr" defTabSz="914180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33" name="Oval 104"/>
          <p:cNvSpPr/>
          <p:nvPr/>
        </p:nvSpPr>
        <p:spPr>
          <a:xfrm>
            <a:off x="6769016" y="2545560"/>
            <a:ext cx="121216" cy="193658"/>
          </a:xfrm>
          <a:custGeom>
            <a:avLst/>
            <a:gdLst/>
            <a:ahLst/>
            <a:cxnLst/>
            <a:rect l="l" t="t" r="r" b="b"/>
            <a:pathLst>
              <a:path w="491482" h="785200">
                <a:moveTo>
                  <a:pt x="244561" y="111449"/>
                </a:moveTo>
                <a:lnTo>
                  <a:pt x="290970" y="228388"/>
                </a:lnTo>
                <a:lnTo>
                  <a:pt x="411084" y="238661"/>
                </a:lnTo>
                <a:lnTo>
                  <a:pt x="319653" y="321206"/>
                </a:lnTo>
                <a:lnTo>
                  <a:pt x="347478" y="444494"/>
                </a:lnTo>
                <a:lnTo>
                  <a:pt x="244561" y="378571"/>
                </a:lnTo>
                <a:lnTo>
                  <a:pt x="141644" y="444494"/>
                </a:lnTo>
                <a:lnTo>
                  <a:pt x="169469" y="321206"/>
                </a:lnTo>
                <a:lnTo>
                  <a:pt x="78038" y="238661"/>
                </a:lnTo>
                <a:lnTo>
                  <a:pt x="198152" y="228388"/>
                </a:lnTo>
                <a:close/>
                <a:moveTo>
                  <a:pt x="245741" y="48922"/>
                </a:moveTo>
                <a:cubicBezTo>
                  <a:pt x="110022" y="48922"/>
                  <a:pt x="0" y="158944"/>
                  <a:pt x="0" y="294663"/>
                </a:cubicBezTo>
                <a:cubicBezTo>
                  <a:pt x="0" y="430382"/>
                  <a:pt x="110022" y="540404"/>
                  <a:pt x="245741" y="540404"/>
                </a:cubicBezTo>
                <a:cubicBezTo>
                  <a:pt x="381460" y="540404"/>
                  <a:pt x="491482" y="430382"/>
                  <a:pt x="491482" y="294663"/>
                </a:cubicBezTo>
                <a:cubicBezTo>
                  <a:pt x="491482" y="158944"/>
                  <a:pt x="381460" y="48922"/>
                  <a:pt x="245741" y="48922"/>
                </a:cubicBezTo>
                <a:close/>
                <a:moveTo>
                  <a:pt x="245740" y="0"/>
                </a:moveTo>
                <a:cubicBezTo>
                  <a:pt x="321151" y="0"/>
                  <a:pt x="396562" y="28769"/>
                  <a:pt x="454099" y="86306"/>
                </a:cubicBezTo>
                <a:cubicBezTo>
                  <a:pt x="569172" y="201379"/>
                  <a:pt x="569172" y="387949"/>
                  <a:pt x="454099" y="503021"/>
                </a:cubicBezTo>
                <a:cubicBezTo>
                  <a:pt x="372343" y="584778"/>
                  <a:pt x="302891" y="678837"/>
                  <a:pt x="245742" y="785200"/>
                </a:cubicBezTo>
                <a:cubicBezTo>
                  <a:pt x="188593" y="678837"/>
                  <a:pt x="119140" y="584777"/>
                  <a:pt x="37383" y="503021"/>
                </a:cubicBezTo>
                <a:cubicBezTo>
                  <a:pt x="-77690" y="387947"/>
                  <a:pt x="-77690" y="201377"/>
                  <a:pt x="37383" y="86305"/>
                </a:cubicBezTo>
                <a:cubicBezTo>
                  <a:pt x="94919" y="28768"/>
                  <a:pt x="170330" y="0"/>
                  <a:pt x="2457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algn="ctr" defTabSz="914180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34" name="Oval 104"/>
          <p:cNvSpPr/>
          <p:nvPr/>
        </p:nvSpPr>
        <p:spPr>
          <a:xfrm>
            <a:off x="6711298" y="3511028"/>
            <a:ext cx="121216" cy="193658"/>
          </a:xfrm>
          <a:custGeom>
            <a:avLst/>
            <a:gdLst/>
            <a:ahLst/>
            <a:cxnLst/>
            <a:rect l="l" t="t" r="r" b="b"/>
            <a:pathLst>
              <a:path w="491482" h="785200">
                <a:moveTo>
                  <a:pt x="244561" y="111449"/>
                </a:moveTo>
                <a:lnTo>
                  <a:pt x="290970" y="228388"/>
                </a:lnTo>
                <a:lnTo>
                  <a:pt x="411084" y="238661"/>
                </a:lnTo>
                <a:lnTo>
                  <a:pt x="319653" y="321206"/>
                </a:lnTo>
                <a:lnTo>
                  <a:pt x="347478" y="444494"/>
                </a:lnTo>
                <a:lnTo>
                  <a:pt x="244561" y="378571"/>
                </a:lnTo>
                <a:lnTo>
                  <a:pt x="141644" y="444494"/>
                </a:lnTo>
                <a:lnTo>
                  <a:pt x="169469" y="321206"/>
                </a:lnTo>
                <a:lnTo>
                  <a:pt x="78038" y="238661"/>
                </a:lnTo>
                <a:lnTo>
                  <a:pt x="198152" y="228388"/>
                </a:lnTo>
                <a:close/>
                <a:moveTo>
                  <a:pt x="245741" y="48922"/>
                </a:moveTo>
                <a:cubicBezTo>
                  <a:pt x="110022" y="48922"/>
                  <a:pt x="0" y="158944"/>
                  <a:pt x="0" y="294663"/>
                </a:cubicBezTo>
                <a:cubicBezTo>
                  <a:pt x="0" y="430382"/>
                  <a:pt x="110022" y="540404"/>
                  <a:pt x="245741" y="540404"/>
                </a:cubicBezTo>
                <a:cubicBezTo>
                  <a:pt x="381460" y="540404"/>
                  <a:pt x="491482" y="430382"/>
                  <a:pt x="491482" y="294663"/>
                </a:cubicBezTo>
                <a:cubicBezTo>
                  <a:pt x="491482" y="158944"/>
                  <a:pt x="381460" y="48922"/>
                  <a:pt x="245741" y="48922"/>
                </a:cubicBezTo>
                <a:close/>
                <a:moveTo>
                  <a:pt x="245740" y="0"/>
                </a:moveTo>
                <a:cubicBezTo>
                  <a:pt x="321151" y="0"/>
                  <a:pt x="396562" y="28769"/>
                  <a:pt x="454099" y="86306"/>
                </a:cubicBezTo>
                <a:cubicBezTo>
                  <a:pt x="569172" y="201379"/>
                  <a:pt x="569172" y="387949"/>
                  <a:pt x="454099" y="503021"/>
                </a:cubicBezTo>
                <a:cubicBezTo>
                  <a:pt x="372343" y="584778"/>
                  <a:pt x="302891" y="678837"/>
                  <a:pt x="245742" y="785200"/>
                </a:cubicBezTo>
                <a:cubicBezTo>
                  <a:pt x="188593" y="678837"/>
                  <a:pt x="119140" y="584777"/>
                  <a:pt x="37383" y="503021"/>
                </a:cubicBezTo>
                <a:cubicBezTo>
                  <a:pt x="-77690" y="387947"/>
                  <a:pt x="-77690" y="201377"/>
                  <a:pt x="37383" y="86305"/>
                </a:cubicBezTo>
                <a:cubicBezTo>
                  <a:pt x="94919" y="28768"/>
                  <a:pt x="170330" y="0"/>
                  <a:pt x="2457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algn="ctr" defTabSz="914180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35" name="Oval 104"/>
          <p:cNvSpPr/>
          <p:nvPr/>
        </p:nvSpPr>
        <p:spPr>
          <a:xfrm>
            <a:off x="6863698" y="3508566"/>
            <a:ext cx="121216" cy="193658"/>
          </a:xfrm>
          <a:custGeom>
            <a:avLst/>
            <a:gdLst/>
            <a:ahLst/>
            <a:cxnLst/>
            <a:rect l="l" t="t" r="r" b="b"/>
            <a:pathLst>
              <a:path w="491482" h="785200">
                <a:moveTo>
                  <a:pt x="244561" y="111449"/>
                </a:moveTo>
                <a:lnTo>
                  <a:pt x="290970" y="228388"/>
                </a:lnTo>
                <a:lnTo>
                  <a:pt x="411084" y="238661"/>
                </a:lnTo>
                <a:lnTo>
                  <a:pt x="319653" y="321206"/>
                </a:lnTo>
                <a:lnTo>
                  <a:pt x="347478" y="444494"/>
                </a:lnTo>
                <a:lnTo>
                  <a:pt x="244561" y="378571"/>
                </a:lnTo>
                <a:lnTo>
                  <a:pt x="141644" y="444494"/>
                </a:lnTo>
                <a:lnTo>
                  <a:pt x="169469" y="321206"/>
                </a:lnTo>
                <a:lnTo>
                  <a:pt x="78038" y="238661"/>
                </a:lnTo>
                <a:lnTo>
                  <a:pt x="198152" y="228388"/>
                </a:lnTo>
                <a:close/>
                <a:moveTo>
                  <a:pt x="245741" y="48922"/>
                </a:moveTo>
                <a:cubicBezTo>
                  <a:pt x="110022" y="48922"/>
                  <a:pt x="0" y="158944"/>
                  <a:pt x="0" y="294663"/>
                </a:cubicBezTo>
                <a:cubicBezTo>
                  <a:pt x="0" y="430382"/>
                  <a:pt x="110022" y="540404"/>
                  <a:pt x="245741" y="540404"/>
                </a:cubicBezTo>
                <a:cubicBezTo>
                  <a:pt x="381460" y="540404"/>
                  <a:pt x="491482" y="430382"/>
                  <a:pt x="491482" y="294663"/>
                </a:cubicBezTo>
                <a:cubicBezTo>
                  <a:pt x="491482" y="158944"/>
                  <a:pt x="381460" y="48922"/>
                  <a:pt x="245741" y="48922"/>
                </a:cubicBezTo>
                <a:close/>
                <a:moveTo>
                  <a:pt x="245740" y="0"/>
                </a:moveTo>
                <a:cubicBezTo>
                  <a:pt x="321151" y="0"/>
                  <a:pt x="396562" y="28769"/>
                  <a:pt x="454099" y="86306"/>
                </a:cubicBezTo>
                <a:cubicBezTo>
                  <a:pt x="569172" y="201379"/>
                  <a:pt x="569172" y="387949"/>
                  <a:pt x="454099" y="503021"/>
                </a:cubicBezTo>
                <a:cubicBezTo>
                  <a:pt x="372343" y="584778"/>
                  <a:pt x="302891" y="678837"/>
                  <a:pt x="245742" y="785200"/>
                </a:cubicBezTo>
                <a:cubicBezTo>
                  <a:pt x="188593" y="678837"/>
                  <a:pt x="119140" y="584777"/>
                  <a:pt x="37383" y="503021"/>
                </a:cubicBezTo>
                <a:cubicBezTo>
                  <a:pt x="-77690" y="387947"/>
                  <a:pt x="-77690" y="201377"/>
                  <a:pt x="37383" y="86305"/>
                </a:cubicBezTo>
                <a:cubicBezTo>
                  <a:pt x="94919" y="28768"/>
                  <a:pt x="170330" y="0"/>
                  <a:pt x="2457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algn="ctr" defTabSz="914180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36" name="Oval 104"/>
          <p:cNvSpPr/>
          <p:nvPr/>
        </p:nvSpPr>
        <p:spPr>
          <a:xfrm>
            <a:off x="5937208" y="3586080"/>
            <a:ext cx="121216" cy="193658"/>
          </a:xfrm>
          <a:custGeom>
            <a:avLst/>
            <a:gdLst/>
            <a:ahLst/>
            <a:cxnLst/>
            <a:rect l="l" t="t" r="r" b="b"/>
            <a:pathLst>
              <a:path w="491482" h="785200">
                <a:moveTo>
                  <a:pt x="244561" y="111449"/>
                </a:moveTo>
                <a:lnTo>
                  <a:pt x="290970" y="228388"/>
                </a:lnTo>
                <a:lnTo>
                  <a:pt x="411084" y="238661"/>
                </a:lnTo>
                <a:lnTo>
                  <a:pt x="319653" y="321206"/>
                </a:lnTo>
                <a:lnTo>
                  <a:pt x="347478" y="444494"/>
                </a:lnTo>
                <a:lnTo>
                  <a:pt x="244561" y="378571"/>
                </a:lnTo>
                <a:lnTo>
                  <a:pt x="141644" y="444494"/>
                </a:lnTo>
                <a:lnTo>
                  <a:pt x="169469" y="321206"/>
                </a:lnTo>
                <a:lnTo>
                  <a:pt x="78038" y="238661"/>
                </a:lnTo>
                <a:lnTo>
                  <a:pt x="198152" y="228388"/>
                </a:lnTo>
                <a:close/>
                <a:moveTo>
                  <a:pt x="245741" y="48922"/>
                </a:moveTo>
                <a:cubicBezTo>
                  <a:pt x="110022" y="48922"/>
                  <a:pt x="0" y="158944"/>
                  <a:pt x="0" y="294663"/>
                </a:cubicBezTo>
                <a:cubicBezTo>
                  <a:pt x="0" y="430382"/>
                  <a:pt x="110022" y="540404"/>
                  <a:pt x="245741" y="540404"/>
                </a:cubicBezTo>
                <a:cubicBezTo>
                  <a:pt x="381460" y="540404"/>
                  <a:pt x="491482" y="430382"/>
                  <a:pt x="491482" y="294663"/>
                </a:cubicBezTo>
                <a:cubicBezTo>
                  <a:pt x="491482" y="158944"/>
                  <a:pt x="381460" y="48922"/>
                  <a:pt x="245741" y="48922"/>
                </a:cubicBezTo>
                <a:close/>
                <a:moveTo>
                  <a:pt x="245740" y="0"/>
                </a:moveTo>
                <a:cubicBezTo>
                  <a:pt x="321151" y="0"/>
                  <a:pt x="396562" y="28769"/>
                  <a:pt x="454099" y="86306"/>
                </a:cubicBezTo>
                <a:cubicBezTo>
                  <a:pt x="569172" y="201379"/>
                  <a:pt x="569172" y="387949"/>
                  <a:pt x="454099" y="503021"/>
                </a:cubicBezTo>
                <a:cubicBezTo>
                  <a:pt x="372343" y="584778"/>
                  <a:pt x="302891" y="678837"/>
                  <a:pt x="245742" y="785200"/>
                </a:cubicBezTo>
                <a:cubicBezTo>
                  <a:pt x="188593" y="678837"/>
                  <a:pt x="119140" y="584777"/>
                  <a:pt x="37383" y="503021"/>
                </a:cubicBezTo>
                <a:cubicBezTo>
                  <a:pt x="-77690" y="387947"/>
                  <a:pt x="-77690" y="201377"/>
                  <a:pt x="37383" y="86305"/>
                </a:cubicBezTo>
                <a:cubicBezTo>
                  <a:pt x="94919" y="28768"/>
                  <a:pt x="170330" y="0"/>
                  <a:pt x="2457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algn="ctr" defTabSz="914180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37" name="Oval 104"/>
          <p:cNvSpPr/>
          <p:nvPr/>
        </p:nvSpPr>
        <p:spPr>
          <a:xfrm>
            <a:off x="7081308" y="5466092"/>
            <a:ext cx="121216" cy="193658"/>
          </a:xfrm>
          <a:custGeom>
            <a:avLst/>
            <a:gdLst/>
            <a:ahLst/>
            <a:cxnLst/>
            <a:rect l="l" t="t" r="r" b="b"/>
            <a:pathLst>
              <a:path w="491482" h="785200">
                <a:moveTo>
                  <a:pt x="244561" y="111449"/>
                </a:moveTo>
                <a:lnTo>
                  <a:pt x="290970" y="228388"/>
                </a:lnTo>
                <a:lnTo>
                  <a:pt x="411084" y="238661"/>
                </a:lnTo>
                <a:lnTo>
                  <a:pt x="319653" y="321206"/>
                </a:lnTo>
                <a:lnTo>
                  <a:pt x="347478" y="444494"/>
                </a:lnTo>
                <a:lnTo>
                  <a:pt x="244561" y="378571"/>
                </a:lnTo>
                <a:lnTo>
                  <a:pt x="141644" y="444494"/>
                </a:lnTo>
                <a:lnTo>
                  <a:pt x="169469" y="321206"/>
                </a:lnTo>
                <a:lnTo>
                  <a:pt x="78038" y="238661"/>
                </a:lnTo>
                <a:lnTo>
                  <a:pt x="198152" y="228388"/>
                </a:lnTo>
                <a:close/>
                <a:moveTo>
                  <a:pt x="245741" y="48922"/>
                </a:moveTo>
                <a:cubicBezTo>
                  <a:pt x="110022" y="48922"/>
                  <a:pt x="0" y="158944"/>
                  <a:pt x="0" y="294663"/>
                </a:cubicBezTo>
                <a:cubicBezTo>
                  <a:pt x="0" y="430382"/>
                  <a:pt x="110022" y="540404"/>
                  <a:pt x="245741" y="540404"/>
                </a:cubicBezTo>
                <a:cubicBezTo>
                  <a:pt x="381460" y="540404"/>
                  <a:pt x="491482" y="430382"/>
                  <a:pt x="491482" y="294663"/>
                </a:cubicBezTo>
                <a:cubicBezTo>
                  <a:pt x="491482" y="158944"/>
                  <a:pt x="381460" y="48922"/>
                  <a:pt x="245741" y="48922"/>
                </a:cubicBezTo>
                <a:close/>
                <a:moveTo>
                  <a:pt x="245740" y="0"/>
                </a:moveTo>
                <a:cubicBezTo>
                  <a:pt x="321151" y="0"/>
                  <a:pt x="396562" y="28769"/>
                  <a:pt x="454099" y="86306"/>
                </a:cubicBezTo>
                <a:cubicBezTo>
                  <a:pt x="569172" y="201379"/>
                  <a:pt x="569172" y="387949"/>
                  <a:pt x="454099" y="503021"/>
                </a:cubicBezTo>
                <a:cubicBezTo>
                  <a:pt x="372343" y="584778"/>
                  <a:pt x="302891" y="678837"/>
                  <a:pt x="245742" y="785200"/>
                </a:cubicBezTo>
                <a:cubicBezTo>
                  <a:pt x="188593" y="678837"/>
                  <a:pt x="119140" y="584777"/>
                  <a:pt x="37383" y="503021"/>
                </a:cubicBezTo>
                <a:cubicBezTo>
                  <a:pt x="-77690" y="387947"/>
                  <a:pt x="-77690" y="201377"/>
                  <a:pt x="37383" y="86305"/>
                </a:cubicBezTo>
                <a:cubicBezTo>
                  <a:pt x="94919" y="28768"/>
                  <a:pt x="170330" y="0"/>
                  <a:pt x="2457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algn="ctr" defTabSz="914180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38" name="Oval 104"/>
          <p:cNvSpPr/>
          <p:nvPr/>
        </p:nvSpPr>
        <p:spPr>
          <a:xfrm>
            <a:off x="7914097" y="3152187"/>
            <a:ext cx="121216" cy="193658"/>
          </a:xfrm>
          <a:custGeom>
            <a:avLst/>
            <a:gdLst/>
            <a:ahLst/>
            <a:cxnLst/>
            <a:rect l="l" t="t" r="r" b="b"/>
            <a:pathLst>
              <a:path w="491482" h="785200">
                <a:moveTo>
                  <a:pt x="244561" y="111449"/>
                </a:moveTo>
                <a:lnTo>
                  <a:pt x="290970" y="228388"/>
                </a:lnTo>
                <a:lnTo>
                  <a:pt x="411084" y="238661"/>
                </a:lnTo>
                <a:lnTo>
                  <a:pt x="319653" y="321206"/>
                </a:lnTo>
                <a:lnTo>
                  <a:pt x="347478" y="444494"/>
                </a:lnTo>
                <a:lnTo>
                  <a:pt x="244561" y="378571"/>
                </a:lnTo>
                <a:lnTo>
                  <a:pt x="141644" y="444494"/>
                </a:lnTo>
                <a:lnTo>
                  <a:pt x="169469" y="321206"/>
                </a:lnTo>
                <a:lnTo>
                  <a:pt x="78038" y="238661"/>
                </a:lnTo>
                <a:lnTo>
                  <a:pt x="198152" y="228388"/>
                </a:lnTo>
                <a:close/>
                <a:moveTo>
                  <a:pt x="245741" y="48922"/>
                </a:moveTo>
                <a:cubicBezTo>
                  <a:pt x="110022" y="48922"/>
                  <a:pt x="0" y="158944"/>
                  <a:pt x="0" y="294663"/>
                </a:cubicBezTo>
                <a:cubicBezTo>
                  <a:pt x="0" y="430382"/>
                  <a:pt x="110022" y="540404"/>
                  <a:pt x="245741" y="540404"/>
                </a:cubicBezTo>
                <a:cubicBezTo>
                  <a:pt x="381460" y="540404"/>
                  <a:pt x="491482" y="430382"/>
                  <a:pt x="491482" y="294663"/>
                </a:cubicBezTo>
                <a:cubicBezTo>
                  <a:pt x="491482" y="158944"/>
                  <a:pt x="381460" y="48922"/>
                  <a:pt x="245741" y="48922"/>
                </a:cubicBezTo>
                <a:close/>
                <a:moveTo>
                  <a:pt x="245740" y="0"/>
                </a:moveTo>
                <a:cubicBezTo>
                  <a:pt x="321151" y="0"/>
                  <a:pt x="396562" y="28769"/>
                  <a:pt x="454099" y="86306"/>
                </a:cubicBezTo>
                <a:cubicBezTo>
                  <a:pt x="569172" y="201379"/>
                  <a:pt x="569172" y="387949"/>
                  <a:pt x="454099" y="503021"/>
                </a:cubicBezTo>
                <a:cubicBezTo>
                  <a:pt x="372343" y="584778"/>
                  <a:pt x="302891" y="678837"/>
                  <a:pt x="245742" y="785200"/>
                </a:cubicBezTo>
                <a:cubicBezTo>
                  <a:pt x="188593" y="678837"/>
                  <a:pt x="119140" y="584777"/>
                  <a:pt x="37383" y="503021"/>
                </a:cubicBezTo>
                <a:cubicBezTo>
                  <a:pt x="-77690" y="387947"/>
                  <a:pt x="-77690" y="201377"/>
                  <a:pt x="37383" y="86305"/>
                </a:cubicBezTo>
                <a:cubicBezTo>
                  <a:pt x="94919" y="28768"/>
                  <a:pt x="170330" y="0"/>
                  <a:pt x="2457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algn="ctr" defTabSz="914180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39" name="Oval 104"/>
          <p:cNvSpPr/>
          <p:nvPr/>
        </p:nvSpPr>
        <p:spPr>
          <a:xfrm>
            <a:off x="6089608" y="3738480"/>
            <a:ext cx="121216" cy="193658"/>
          </a:xfrm>
          <a:custGeom>
            <a:avLst/>
            <a:gdLst/>
            <a:ahLst/>
            <a:cxnLst/>
            <a:rect l="l" t="t" r="r" b="b"/>
            <a:pathLst>
              <a:path w="491482" h="785200">
                <a:moveTo>
                  <a:pt x="244561" y="111449"/>
                </a:moveTo>
                <a:lnTo>
                  <a:pt x="290970" y="228388"/>
                </a:lnTo>
                <a:lnTo>
                  <a:pt x="411084" y="238661"/>
                </a:lnTo>
                <a:lnTo>
                  <a:pt x="319653" y="321206"/>
                </a:lnTo>
                <a:lnTo>
                  <a:pt x="347478" y="444494"/>
                </a:lnTo>
                <a:lnTo>
                  <a:pt x="244561" y="378571"/>
                </a:lnTo>
                <a:lnTo>
                  <a:pt x="141644" y="444494"/>
                </a:lnTo>
                <a:lnTo>
                  <a:pt x="169469" y="321206"/>
                </a:lnTo>
                <a:lnTo>
                  <a:pt x="78038" y="238661"/>
                </a:lnTo>
                <a:lnTo>
                  <a:pt x="198152" y="228388"/>
                </a:lnTo>
                <a:close/>
                <a:moveTo>
                  <a:pt x="245741" y="48922"/>
                </a:moveTo>
                <a:cubicBezTo>
                  <a:pt x="110022" y="48922"/>
                  <a:pt x="0" y="158944"/>
                  <a:pt x="0" y="294663"/>
                </a:cubicBezTo>
                <a:cubicBezTo>
                  <a:pt x="0" y="430382"/>
                  <a:pt x="110022" y="540404"/>
                  <a:pt x="245741" y="540404"/>
                </a:cubicBezTo>
                <a:cubicBezTo>
                  <a:pt x="381460" y="540404"/>
                  <a:pt x="491482" y="430382"/>
                  <a:pt x="491482" y="294663"/>
                </a:cubicBezTo>
                <a:cubicBezTo>
                  <a:pt x="491482" y="158944"/>
                  <a:pt x="381460" y="48922"/>
                  <a:pt x="245741" y="48922"/>
                </a:cubicBezTo>
                <a:close/>
                <a:moveTo>
                  <a:pt x="245740" y="0"/>
                </a:moveTo>
                <a:cubicBezTo>
                  <a:pt x="321151" y="0"/>
                  <a:pt x="396562" y="28769"/>
                  <a:pt x="454099" y="86306"/>
                </a:cubicBezTo>
                <a:cubicBezTo>
                  <a:pt x="569172" y="201379"/>
                  <a:pt x="569172" y="387949"/>
                  <a:pt x="454099" y="503021"/>
                </a:cubicBezTo>
                <a:cubicBezTo>
                  <a:pt x="372343" y="584778"/>
                  <a:pt x="302891" y="678837"/>
                  <a:pt x="245742" y="785200"/>
                </a:cubicBezTo>
                <a:cubicBezTo>
                  <a:pt x="188593" y="678837"/>
                  <a:pt x="119140" y="584777"/>
                  <a:pt x="37383" y="503021"/>
                </a:cubicBezTo>
                <a:cubicBezTo>
                  <a:pt x="-77690" y="387947"/>
                  <a:pt x="-77690" y="201377"/>
                  <a:pt x="37383" y="86305"/>
                </a:cubicBezTo>
                <a:cubicBezTo>
                  <a:pt x="94919" y="28768"/>
                  <a:pt x="170330" y="0"/>
                  <a:pt x="2457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algn="ctr" defTabSz="914180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40" name="Oval 104"/>
          <p:cNvSpPr/>
          <p:nvPr/>
        </p:nvSpPr>
        <p:spPr>
          <a:xfrm>
            <a:off x="6592648" y="2480789"/>
            <a:ext cx="121216" cy="193658"/>
          </a:xfrm>
          <a:custGeom>
            <a:avLst/>
            <a:gdLst/>
            <a:ahLst/>
            <a:cxnLst/>
            <a:rect l="l" t="t" r="r" b="b"/>
            <a:pathLst>
              <a:path w="491482" h="785200">
                <a:moveTo>
                  <a:pt x="244561" y="111449"/>
                </a:moveTo>
                <a:lnTo>
                  <a:pt x="290970" y="228388"/>
                </a:lnTo>
                <a:lnTo>
                  <a:pt x="411084" y="238661"/>
                </a:lnTo>
                <a:lnTo>
                  <a:pt x="319653" y="321206"/>
                </a:lnTo>
                <a:lnTo>
                  <a:pt x="347478" y="444494"/>
                </a:lnTo>
                <a:lnTo>
                  <a:pt x="244561" y="378571"/>
                </a:lnTo>
                <a:lnTo>
                  <a:pt x="141644" y="444494"/>
                </a:lnTo>
                <a:lnTo>
                  <a:pt x="169469" y="321206"/>
                </a:lnTo>
                <a:lnTo>
                  <a:pt x="78038" y="238661"/>
                </a:lnTo>
                <a:lnTo>
                  <a:pt x="198152" y="228388"/>
                </a:lnTo>
                <a:close/>
                <a:moveTo>
                  <a:pt x="245741" y="48922"/>
                </a:moveTo>
                <a:cubicBezTo>
                  <a:pt x="110022" y="48922"/>
                  <a:pt x="0" y="158944"/>
                  <a:pt x="0" y="294663"/>
                </a:cubicBezTo>
                <a:cubicBezTo>
                  <a:pt x="0" y="430382"/>
                  <a:pt x="110022" y="540404"/>
                  <a:pt x="245741" y="540404"/>
                </a:cubicBezTo>
                <a:cubicBezTo>
                  <a:pt x="381460" y="540404"/>
                  <a:pt x="491482" y="430382"/>
                  <a:pt x="491482" y="294663"/>
                </a:cubicBezTo>
                <a:cubicBezTo>
                  <a:pt x="491482" y="158944"/>
                  <a:pt x="381460" y="48922"/>
                  <a:pt x="245741" y="48922"/>
                </a:cubicBezTo>
                <a:close/>
                <a:moveTo>
                  <a:pt x="245740" y="0"/>
                </a:moveTo>
                <a:cubicBezTo>
                  <a:pt x="321151" y="0"/>
                  <a:pt x="396562" y="28769"/>
                  <a:pt x="454099" y="86306"/>
                </a:cubicBezTo>
                <a:cubicBezTo>
                  <a:pt x="569172" y="201379"/>
                  <a:pt x="569172" y="387949"/>
                  <a:pt x="454099" y="503021"/>
                </a:cubicBezTo>
                <a:cubicBezTo>
                  <a:pt x="372343" y="584778"/>
                  <a:pt x="302891" y="678837"/>
                  <a:pt x="245742" y="785200"/>
                </a:cubicBezTo>
                <a:cubicBezTo>
                  <a:pt x="188593" y="678837"/>
                  <a:pt x="119140" y="584777"/>
                  <a:pt x="37383" y="503021"/>
                </a:cubicBezTo>
                <a:cubicBezTo>
                  <a:pt x="-77690" y="387947"/>
                  <a:pt x="-77690" y="201377"/>
                  <a:pt x="37383" y="86305"/>
                </a:cubicBezTo>
                <a:cubicBezTo>
                  <a:pt x="94919" y="28768"/>
                  <a:pt x="170330" y="0"/>
                  <a:pt x="24574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noFill/>
          </a:ln>
          <a:effectLst>
            <a:outerShdw blurRad="254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/>
          <a:lstStyle/>
          <a:p>
            <a:pPr algn="ctr" defTabSz="914180"/>
            <a:endParaRPr lang="en-US" sz="10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2228806" y="5922065"/>
            <a:ext cx="2939982" cy="733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PPSA: Chennai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PPSA lite: 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21 districts in Tamil Nadu</a:t>
            </a:r>
          </a:p>
          <a:p>
            <a:pPr defTabSz="914180"/>
            <a:r>
              <a:rPr lang="en-IN" sz="1400" b="1" dirty="0">
                <a:solidFill>
                  <a:srgbClr val="1F497D"/>
                </a:solidFill>
                <a:latin typeface="Calibri"/>
              </a:rPr>
              <a:t>SR:</a:t>
            </a:r>
            <a:r>
              <a:rPr lang="en-IN" sz="1400" dirty="0">
                <a:solidFill>
                  <a:srgbClr val="1F497D"/>
                </a:solidFill>
                <a:latin typeface="Calibri"/>
              </a:rPr>
              <a:t> World Vision India</a:t>
            </a:r>
          </a:p>
        </p:txBody>
      </p:sp>
      <p:cxnSp>
        <p:nvCxnSpPr>
          <p:cNvPr id="442" name="Elbow Connector 441"/>
          <p:cNvCxnSpPr/>
          <p:nvPr/>
        </p:nvCxnSpPr>
        <p:spPr>
          <a:xfrm rot="10800000">
            <a:off x="2337517" y="2521261"/>
            <a:ext cx="4494999" cy="20800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Elbow Connector 442"/>
          <p:cNvCxnSpPr/>
          <p:nvPr/>
        </p:nvCxnSpPr>
        <p:spPr>
          <a:xfrm rot="10800000" flipV="1">
            <a:off x="2438402" y="2952021"/>
            <a:ext cx="4073633" cy="597119"/>
          </a:xfrm>
          <a:prstGeom prst="bentConnector3">
            <a:avLst>
              <a:gd name="adj1" fmla="val 46976"/>
            </a:avLst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Elbow Connector 443"/>
          <p:cNvCxnSpPr>
            <a:stCxn id="178" idx="31"/>
          </p:cNvCxnSpPr>
          <p:nvPr/>
        </p:nvCxnSpPr>
        <p:spPr>
          <a:xfrm flipH="1">
            <a:off x="2285998" y="3830619"/>
            <a:ext cx="3183792" cy="775985"/>
          </a:xfrm>
          <a:prstGeom prst="bentConnector3">
            <a:avLst>
              <a:gd name="adj1" fmla="val 28279"/>
            </a:avLst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Elbow Connector 444"/>
          <p:cNvCxnSpPr>
            <a:stCxn id="180" idx="45"/>
          </p:cNvCxnSpPr>
          <p:nvPr/>
        </p:nvCxnSpPr>
        <p:spPr>
          <a:xfrm flipH="1">
            <a:off x="2337521" y="4049645"/>
            <a:ext cx="4481275" cy="1588698"/>
          </a:xfrm>
          <a:prstGeom prst="bentConnector3">
            <a:avLst>
              <a:gd name="adj1" fmla="val 28085"/>
            </a:avLst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Elbow Connector 445"/>
          <p:cNvCxnSpPr/>
          <p:nvPr/>
        </p:nvCxnSpPr>
        <p:spPr>
          <a:xfrm rot="10800000" flipV="1">
            <a:off x="2285998" y="5850382"/>
            <a:ext cx="4822002" cy="805133"/>
          </a:xfrm>
          <a:prstGeom prst="bentConnector3">
            <a:avLst>
              <a:gd name="adj1" fmla="val 32452"/>
            </a:avLst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Elbow Connector 446"/>
          <p:cNvCxnSpPr/>
          <p:nvPr/>
        </p:nvCxnSpPr>
        <p:spPr>
          <a:xfrm flipV="1">
            <a:off x="7953753" y="1701273"/>
            <a:ext cx="2644955" cy="1534490"/>
          </a:xfrm>
          <a:prstGeom prst="bentConnector3">
            <a:avLst>
              <a:gd name="adj1" fmla="val 4716"/>
            </a:avLst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Elbow Connector 448"/>
          <p:cNvCxnSpPr>
            <a:stCxn id="163" idx="41"/>
          </p:cNvCxnSpPr>
          <p:nvPr/>
        </p:nvCxnSpPr>
        <p:spPr>
          <a:xfrm flipH="1" flipV="1">
            <a:off x="2286001" y="1701273"/>
            <a:ext cx="4234123" cy="835096"/>
          </a:xfrm>
          <a:prstGeom prst="bentConnector3">
            <a:avLst>
              <a:gd name="adj1" fmla="val 25491"/>
            </a:avLst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09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{BD60F035-0ACC-BB4D-AA8A-B451B4219113}tf10001064</Template>
  <TotalTime>589</TotalTime>
  <Words>1547</Words>
  <Application>Microsoft Office PowerPoint</Application>
  <PresentationFormat>Widescreen</PresentationFormat>
  <Paragraphs>372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Franklin Gothic Medium</vt:lpstr>
      <vt:lpstr>Garamond</vt:lpstr>
      <vt:lpstr>Symbol</vt:lpstr>
      <vt:lpstr>Organic</vt:lpstr>
      <vt:lpstr>  The Global Fund Grant  Jan 2018 to Mar 2021</vt:lpstr>
      <vt:lpstr>Joint Effort for Elimination of Tuberculosis</vt:lpstr>
      <vt:lpstr>PowerPoint Presentation</vt:lpstr>
      <vt:lpstr>JEET Partners</vt:lpstr>
      <vt:lpstr>JEET Secretariat</vt:lpstr>
      <vt:lpstr> PROJECT TITLE: Joint Effort for Elimination of Tuberculosis (JEET) for patients seeking care in private sector  </vt:lpstr>
      <vt:lpstr>CHRI will implement PPSA model in 29 districts and  PPSA lite model in 171 districts cities across 10 states</vt:lpstr>
      <vt:lpstr>FIND will implement PPSA model in 21 districts and  PPSA lite model in 73 districts cities across 6 states</vt:lpstr>
      <vt:lpstr>WJCF will implement PPSA model in 34 districts and  PPSA lite model in 141 districts cities across 7 states</vt:lpstr>
      <vt:lpstr>PowerPoint Presentation</vt:lpstr>
      <vt:lpstr>Implementing Models</vt:lpstr>
      <vt:lpstr>Service Delivery Model - PPSA</vt:lpstr>
      <vt:lpstr>Implementation Structure (PPSA lite)</vt:lpstr>
      <vt:lpstr>Implementation Status (Programmatic) 01st January to 30th September 2018 </vt:lpstr>
      <vt:lpstr>Implementation Status (Programmatic) 01st October to 31st December’18</vt:lpstr>
      <vt:lpstr>Financial Performance  (January to December 2018) </vt:lpstr>
      <vt:lpstr>Challenges and mitigation plan</vt:lpstr>
      <vt:lpstr>PowerPoint Presentation</vt:lpstr>
      <vt:lpstr>PowerPoint Presentation</vt:lpstr>
      <vt:lpstr>PowerPoint Presentation</vt:lpstr>
      <vt:lpstr>Jan - Dec 18: Budget Vs Expenditure – FIND India and Major Reasons for Underspend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Fund Grant  Jan. 2018 to March, 2021</dc:title>
  <dc:creator>Gaurav Mehta</dc:creator>
  <cp:lastModifiedBy>Debadutta Parija</cp:lastModifiedBy>
  <cp:revision>103</cp:revision>
  <dcterms:created xsi:type="dcterms:W3CDTF">2006-08-16T00:00:00Z</dcterms:created>
  <dcterms:modified xsi:type="dcterms:W3CDTF">2019-03-05T08:50:22Z</dcterms:modified>
</cp:coreProperties>
</file>